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5"/>
  </p:sldMasterIdLst>
  <p:notesMasterIdLst>
    <p:notesMasterId r:id="rId56"/>
  </p:notesMasterIdLst>
  <p:sldIdLst>
    <p:sldId id="327" r:id="rId6"/>
    <p:sldId id="328" r:id="rId7"/>
    <p:sldId id="330" r:id="rId8"/>
    <p:sldId id="329" r:id="rId9"/>
    <p:sldId id="331" r:id="rId10"/>
    <p:sldId id="332" r:id="rId11"/>
    <p:sldId id="333" r:id="rId12"/>
    <p:sldId id="334" r:id="rId13"/>
    <p:sldId id="336" r:id="rId14"/>
    <p:sldId id="337" r:id="rId15"/>
    <p:sldId id="355" r:id="rId16"/>
    <p:sldId id="348" r:id="rId17"/>
    <p:sldId id="356" r:id="rId18"/>
    <p:sldId id="339" r:id="rId19"/>
    <p:sldId id="402" r:id="rId20"/>
    <p:sldId id="341" r:id="rId21"/>
    <p:sldId id="359" r:id="rId22"/>
    <p:sldId id="360" r:id="rId23"/>
    <p:sldId id="361" r:id="rId24"/>
    <p:sldId id="362" r:id="rId25"/>
    <p:sldId id="363" r:id="rId26"/>
    <p:sldId id="364" r:id="rId27"/>
    <p:sldId id="371" r:id="rId28"/>
    <p:sldId id="372" r:id="rId29"/>
    <p:sldId id="373" r:id="rId30"/>
    <p:sldId id="374" r:id="rId31"/>
    <p:sldId id="376" r:id="rId32"/>
    <p:sldId id="377" r:id="rId33"/>
    <p:sldId id="378" r:id="rId34"/>
    <p:sldId id="379" r:id="rId35"/>
    <p:sldId id="381" r:id="rId36"/>
    <p:sldId id="382" r:id="rId37"/>
    <p:sldId id="384" r:id="rId38"/>
    <p:sldId id="385" r:id="rId39"/>
    <p:sldId id="386" r:id="rId40"/>
    <p:sldId id="387" r:id="rId41"/>
    <p:sldId id="398" r:id="rId42"/>
    <p:sldId id="399" r:id="rId43"/>
    <p:sldId id="388" r:id="rId44"/>
    <p:sldId id="389" r:id="rId45"/>
    <p:sldId id="390" r:id="rId46"/>
    <p:sldId id="391" r:id="rId47"/>
    <p:sldId id="392" r:id="rId48"/>
    <p:sldId id="393" r:id="rId49"/>
    <p:sldId id="394" r:id="rId50"/>
    <p:sldId id="396" r:id="rId51"/>
    <p:sldId id="397" r:id="rId52"/>
    <p:sldId id="395" r:id="rId53"/>
    <p:sldId id="400" r:id="rId54"/>
    <p:sldId id="401" r:id="rId55"/>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55540" autoAdjust="0"/>
  </p:normalViewPr>
  <p:slideViewPr>
    <p:cSldViewPr snapToGrid="0" snapToObjects="1">
      <p:cViewPr varScale="1">
        <p:scale>
          <a:sx n="89" d="100"/>
          <a:sy n="89" d="100"/>
        </p:scale>
        <p:origin x="846" y="72"/>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8F6BDB-4497-814D-8DB4-F9ACAA314E01}" type="datetimeFigureOut">
              <a:rPr lang="en-US" smtClean="0"/>
              <a:t>3/28/2016</a:t>
            </a:fld>
            <a:endParaRPr lang="es-E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s-E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88122C-C92E-C941-AD0C-B26BC5105BE0}" type="slidenum">
              <a:rPr lang="es-ES" smtClean="0"/>
              <a:t>‹#›</a:t>
            </a:fld>
            <a:endParaRPr lang="es-ES"/>
          </a:p>
        </p:txBody>
      </p:sp>
    </p:spTree>
    <p:extLst>
      <p:ext uri="{BB962C8B-B14F-4D97-AF65-F5344CB8AC3E}">
        <p14:creationId xmlns:p14="http://schemas.microsoft.com/office/powerpoint/2010/main" val="25001191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s-EC" dirty="0" smtClean="0"/>
          </a:p>
        </p:txBody>
      </p:sp>
      <p:sp>
        <p:nvSpPr>
          <p:cNvPr id="4" name="Slide Number Placeholder 3"/>
          <p:cNvSpPr>
            <a:spLocks noGrp="1"/>
          </p:cNvSpPr>
          <p:nvPr>
            <p:ph type="sldNum" sz="quarter" idx="10"/>
          </p:nvPr>
        </p:nvSpPr>
        <p:spPr/>
        <p:txBody>
          <a:bodyPr/>
          <a:lstStyle/>
          <a:p>
            <a:fld id="{0906290E-8254-FC4B-A0F6-1A13EA7DD7AB}" type="slidenum">
              <a:rPr lang="en-US" smtClean="0"/>
              <a:t>2</a:t>
            </a:fld>
            <a:endParaRPr lang="en-US"/>
          </a:p>
        </p:txBody>
      </p:sp>
    </p:spTree>
    <p:extLst>
      <p:ext uri="{BB962C8B-B14F-4D97-AF65-F5344CB8AC3E}">
        <p14:creationId xmlns:p14="http://schemas.microsoft.com/office/powerpoint/2010/main" val="2272013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s-ES_tradnl" noProof="0" dirty="0" smtClean="0"/>
              <a:t>COBIS</a:t>
            </a:r>
            <a:r>
              <a:rPr lang="es-ES_tradnl" baseline="0" noProof="0" dirty="0" smtClean="0"/>
              <a:t> UBS es una suites de productos que además de caracterizarse por su robusta arquitectura, cuentan con la funcionalidad y la flexibilidad requerida para adaptarse a los dinámicos cambios que el mercado financiero lo exige, y así a su arquitectura, enfocada a procesos de negocio, las instituciones financieras pueden brindar de una manera eficiente y vanguardista sus productos y servicios a través de los diversos canales virtuales. </a:t>
            </a:r>
          </a:p>
          <a:p>
            <a:pPr defTabSz="457159">
              <a:defRPr/>
            </a:pPr>
            <a:endParaRPr lang="es-ES_tradnl" dirty="0"/>
          </a:p>
          <a:p>
            <a:pPr marL="171435" indent="-171435" defTabSz="457159">
              <a:buFont typeface="Arial"/>
              <a:buChar char="•"/>
              <a:defRPr/>
            </a:pPr>
            <a:r>
              <a:rPr lang="es-ES_tradnl" b="1" dirty="0"/>
              <a:t>COBIS Core Bancario: </a:t>
            </a:r>
            <a:r>
              <a:rPr lang="es-ES_tradnl" dirty="0"/>
              <a:t> Constituye el corazón de todo el procesamiento transaccional de la suite de productos COBIS. El Core Bancario integra toda la funcionalidad necesaria para atender de manera centralizada e integrada la necesidad de la operación en tiempo real que requiere la institución financiera.</a:t>
            </a:r>
          </a:p>
          <a:p>
            <a:pPr marL="171435" indent="-171435" defTabSz="457159">
              <a:buFont typeface="Arial"/>
              <a:buChar char="•"/>
              <a:defRPr/>
            </a:pPr>
            <a:r>
              <a:rPr lang="es-ES_tradnl" b="1" dirty="0"/>
              <a:t>COBIS Banca Virtual: </a:t>
            </a:r>
            <a:r>
              <a:rPr lang="es-ES_tradnl" dirty="0"/>
              <a:t> Todos los productos y servicios al alcance de sus clientes a través de una plataforma eficiente y segura y de ejecución continua.</a:t>
            </a:r>
          </a:p>
          <a:p>
            <a:pPr marL="171435" indent="-171435" defTabSz="457159">
              <a:buFont typeface="Arial"/>
              <a:buChar char="•"/>
              <a:defRPr/>
            </a:pPr>
            <a:r>
              <a:rPr lang="es-ES_tradnl" b="1" dirty="0"/>
              <a:t>COBIS Pagos: </a:t>
            </a:r>
            <a:r>
              <a:rPr lang="es-ES_tradnl" dirty="0"/>
              <a:t>La solución full web para ampliar la cobertura de servicios financieros a bajo costo.</a:t>
            </a:r>
            <a:endParaRPr lang="en-US" dirty="0" smtClean="0"/>
          </a:p>
          <a:p>
            <a:pPr marL="171435" indent="-171435" defTabSz="457159">
              <a:buFont typeface="Arial"/>
              <a:buChar char="•"/>
              <a:defRPr/>
            </a:pPr>
            <a:r>
              <a:rPr lang="es-ES_tradnl" b="1" baseline="0" noProof="0" dirty="0" smtClean="0"/>
              <a:t>COBIS Infraestructura:</a:t>
            </a:r>
            <a:r>
              <a:rPr lang="es-ES_tradnl" baseline="0" noProof="0" dirty="0" smtClean="0"/>
              <a:t> Constituye el nuevo middleware de COBIS que </a:t>
            </a:r>
            <a:r>
              <a:rPr lang="es-ES_tradnl" dirty="0"/>
              <a:t>con arquitectura SOA (</a:t>
            </a:r>
            <a:r>
              <a:rPr lang="es-ES_tradnl" i="1" dirty="0" err="1"/>
              <a:t>Service</a:t>
            </a:r>
            <a:r>
              <a:rPr lang="es-ES_tradnl" i="1" dirty="0"/>
              <a:t> </a:t>
            </a:r>
            <a:r>
              <a:rPr lang="es-ES_tradnl" i="1" dirty="0" err="1"/>
              <a:t>Oriented</a:t>
            </a:r>
            <a:r>
              <a:rPr lang="es-ES_tradnl" i="1" dirty="0"/>
              <a:t> </a:t>
            </a:r>
            <a:r>
              <a:rPr lang="es-ES_tradnl" i="1" dirty="0" err="1"/>
              <a:t>Architecture</a:t>
            </a:r>
            <a:r>
              <a:rPr lang="es-ES_tradnl" dirty="0"/>
              <a:t>), y tecnología Web, se constituye en la plataforma más eficiente de implementación de servicios transaccionales e integración con aplicativos internos / externos, reduciendo el esfuerzo de liberación de productos y servicios requeridos por el negocio.</a:t>
            </a:r>
          </a:p>
          <a:p>
            <a:pPr lvl="0"/>
            <a:endParaRPr lang="es-EC" dirty="0"/>
          </a:p>
          <a:p>
            <a:pPr lvl="0"/>
            <a:r>
              <a:rPr lang="es-EC" b="1" dirty="0"/>
              <a:t>Características:</a:t>
            </a:r>
          </a:p>
          <a:p>
            <a:pPr lvl="0"/>
            <a:endParaRPr lang="es-EC" b="1" dirty="0"/>
          </a:p>
          <a:p>
            <a:pPr lvl="0"/>
            <a:r>
              <a:rPr lang="es-EC" b="1" dirty="0"/>
              <a:t>Riqueza funcional: </a:t>
            </a:r>
            <a:r>
              <a:rPr lang="es-EC" dirty="0"/>
              <a:t>La solución ofertada excede el cumplimiento en la gran mayoría de las características o especificaciones solicitadas en el RFP, lo cual, contribuye a que una vez implementada, el Banco pueda fortalecer sus capacidades operativas, en la misma forma que lo han logrado varios Bancos líderes en la Región y en diferentes países de Latinoamérica, que han implementado esta solución. </a:t>
            </a:r>
          </a:p>
          <a:p>
            <a:r>
              <a:rPr lang="es-EC" dirty="0"/>
              <a:t> </a:t>
            </a:r>
          </a:p>
          <a:p>
            <a:pPr lvl="0"/>
            <a:r>
              <a:rPr lang="es-EC" dirty="0"/>
              <a:t>Por otro lado, nuestra experiencia en el sector bancario latinoamericano, nos ha permitido incluir algunas de las mejores prácticas regionales en la versión que actualmente comercializamos, características que les permitirán expandir el alcance de sus productos y servicios a la vez que disminuyen costos operativos.    </a:t>
            </a:r>
          </a:p>
          <a:p>
            <a:r>
              <a:rPr lang="es-EC" dirty="0"/>
              <a:t> </a:t>
            </a:r>
          </a:p>
          <a:p>
            <a:pPr lvl="0"/>
            <a:r>
              <a:rPr lang="es-EC" b="1" dirty="0"/>
              <a:t>Alta capacidad de interconectividad:</a:t>
            </a:r>
            <a:r>
              <a:rPr lang="es-EC" dirty="0"/>
              <a:t> nuestra solución es capaz de cubrir las necesidades expuestas en el RFP en relación a las necesidades de interconexión e integración con otras aplicaciones en el Banco, esto debido a que cuenta con un Middleware muy potente para gestionar la integración de COBIS con sistemas y redes externos, y por tanto brinda la posibilidad de implementar interoperabilidad a través de mecanismos, fácilmente parametrizables. </a:t>
            </a:r>
          </a:p>
          <a:p>
            <a:r>
              <a:rPr lang="es-EC" dirty="0"/>
              <a:t> </a:t>
            </a:r>
          </a:p>
          <a:p>
            <a:pPr lvl="0"/>
            <a:r>
              <a:rPr lang="es-EC" b="1" dirty="0"/>
              <a:t>Plataforma Abierta:</a:t>
            </a:r>
            <a:r>
              <a:rPr lang="es-EC" dirty="0"/>
              <a:t> la arquitectura  tecnológica de nuestra solución permite que la misma pueda ser instalada y operada sobre una diversidad de sistemas operativos entre los cuales están Solaris, UX, Windows y AIX.  Esta Arquitectura es un estándar de la solución integral COBIS, por lo que todos los productos de la suite se encuentran desarrollados e implementados con las características y beneficios de la misma.</a:t>
            </a:r>
          </a:p>
          <a:p>
            <a:r>
              <a:rPr lang="es-EC" dirty="0"/>
              <a:t> </a:t>
            </a:r>
          </a:p>
          <a:p>
            <a:pPr lvl="0"/>
            <a:r>
              <a:rPr lang="es-EC" dirty="0"/>
              <a:t>La plataforma COBIS se implementa sobre soluciones en el mercado reconocidas como herramientas de última tecnología para aplicaciones de misión crítica: componentes SOA de IBM, (Whesphere Aplication Server, MQ Series y Message Broker) lo que garantiza alta alto performance transaccional y facilidades de integración; y como base de datos Sybase, motor de base de datos que presta todas las facilidades para almacenamiento, procesamiento, replicación, entre otras características, y es líder indiscutible en el mercado financiero mundial. </a:t>
            </a:r>
          </a:p>
          <a:p>
            <a:pPr lvl="0"/>
            <a:endParaRPr lang="es-EC" b="1" dirty="0"/>
          </a:p>
          <a:p>
            <a:pPr lvl="0"/>
            <a:r>
              <a:rPr lang="es-EC" b="1" dirty="0"/>
              <a:t>Plataforma Multicanal:</a:t>
            </a:r>
            <a:r>
              <a:rPr lang="es-EC" dirty="0"/>
              <a:t> la arquitectura de la solución permite la interconexión de múltiples canales (internet, ATMs, POS, corresponsales, SMS) que reducirán el costo del acceso a los servicios  ofrecidos por el Banco, a sus clientes, y que contribuirá a la prestación de servicios de alta calidad.  A la vez la administración de los diversos canales que permiten el acceso a las aplicaciones COBIS y permisos hacia clientes es centralizada, lo cual genera reducciones importantes de costos y esfuerzos.</a:t>
            </a:r>
          </a:p>
          <a:p>
            <a:r>
              <a:rPr lang="es-EC" dirty="0"/>
              <a:t> </a:t>
            </a:r>
          </a:p>
          <a:p>
            <a:pPr lvl="0"/>
            <a:r>
              <a:rPr lang="es-EC" b="1" dirty="0"/>
              <a:t>Metodología madura:</a:t>
            </a:r>
            <a:r>
              <a:rPr lang="es-EC" dirty="0"/>
              <a:t> para asegurar los plazos y presupuestos de implementación, es fundamental contar con metodologías maduras y basadas en las mejores prácticas, lo cual, nuestra propuesta lo prevé e incluye como un factor asegurador de éxito para la implementación. La metodología utilizada para el manejo de código y para la implementación de proyectos se encuentra certificada ISO 9001 – 2008 y seguimos las mejores prácticas de la industria: PMI, RUP, entre otras. Actualmente nos encontramos en el proceso de certificación CMMI 3.</a:t>
            </a:r>
          </a:p>
          <a:p>
            <a:r>
              <a:rPr lang="es-EC" dirty="0"/>
              <a:t> </a:t>
            </a:r>
          </a:p>
          <a:p>
            <a:pPr lvl="0"/>
            <a:r>
              <a:rPr lang="es-EC" b="1" dirty="0"/>
              <a:t>Excelentes Referencias de Clientes utilizando productos COBIS:</a:t>
            </a:r>
            <a:r>
              <a:rPr lang="es-EC" dirty="0"/>
              <a:t> Cobiscorp, entre sus clientes cuenta con instituciones como: Scotiabank, Banco General, Citi, Banco Agrario de Colombia, Bancamia (BBVA), Banrural, Bancaribe, Banco Bolivariano, Banco Agromercantil, Banco Macro, HSBC, MFIC y en la actualidad más de 22 entidades dedicadas exclusivamente al Mercado Microfinanciero en toda la región.</a:t>
            </a:r>
          </a:p>
          <a:p>
            <a:r>
              <a:rPr lang="es-EC" dirty="0"/>
              <a:t> </a:t>
            </a:r>
          </a:p>
        </p:txBody>
      </p:sp>
      <p:sp>
        <p:nvSpPr>
          <p:cNvPr id="4" name="Slide Number Placeholder 3"/>
          <p:cNvSpPr>
            <a:spLocks noGrp="1"/>
          </p:cNvSpPr>
          <p:nvPr>
            <p:ph type="sldNum" sz="quarter" idx="10"/>
          </p:nvPr>
        </p:nvSpPr>
        <p:spPr/>
        <p:txBody>
          <a:bodyPr/>
          <a:lstStyle/>
          <a:p>
            <a:fld id="{0906290E-8254-FC4B-A0F6-1A13EA7DD7AB}" type="slidenum">
              <a:rPr lang="en-US" smtClean="0"/>
              <a:t>16</a:t>
            </a:fld>
            <a:endParaRPr lang="en-US"/>
          </a:p>
        </p:txBody>
      </p:sp>
    </p:spTree>
    <p:extLst>
      <p:ext uri="{BB962C8B-B14F-4D97-AF65-F5344CB8AC3E}">
        <p14:creationId xmlns:p14="http://schemas.microsoft.com/office/powerpoint/2010/main" val="3915430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COBIS Explorer Net</a:t>
            </a:r>
          </a:p>
          <a:p>
            <a:r>
              <a:rPr lang="en-US" dirty="0" smtClean="0"/>
              <a:t>COBIS IB Framework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906290E-8254-FC4B-A0F6-1A13EA7DD7AB}" type="slidenum">
              <a:rPr lang="en-US" smtClean="0"/>
              <a:t>24</a:t>
            </a:fld>
            <a:endParaRPr lang="en-US"/>
          </a:p>
        </p:txBody>
      </p:sp>
    </p:spTree>
    <p:extLst>
      <p:ext uri="{BB962C8B-B14F-4D97-AF65-F5344CB8AC3E}">
        <p14:creationId xmlns:p14="http://schemas.microsoft.com/office/powerpoint/2010/main" val="1909298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noProof="0" dirty="0" smtClean="0"/>
              <a:t>COBIS</a:t>
            </a:r>
            <a:r>
              <a:rPr lang="es-ES_tradnl" baseline="0" noProof="0" dirty="0" smtClean="0"/>
              <a:t> UBS es una suites de productos que además de caracterizarse por su robusta arquitectura, cuentan con la funcionalidad y la flexibilidad requerida para adaptarse a los dinámicos cambios que el mercado financiero lo exige, y así a su arquitectura, enfocada a procesos de negocio, las instituciones financieras pueden brindar de una manera eficiente y vanguardista sus productos y servicios a través de los diversos canales virtuales. </a:t>
            </a:r>
          </a:p>
          <a:p>
            <a:pPr marL="0" marR="0" indent="0" algn="l" defTabSz="457200" rtl="0" eaLnBrk="1" fontAlgn="auto" latinLnBrk="0" hangingPunct="1">
              <a:lnSpc>
                <a:spcPct val="100000"/>
              </a:lnSpc>
              <a:spcBef>
                <a:spcPts val="0"/>
              </a:spcBef>
              <a:spcAft>
                <a:spcPts val="0"/>
              </a:spcAft>
              <a:buClrTx/>
              <a:buSzTx/>
              <a:buFontTx/>
              <a:buNone/>
              <a:tabLst/>
              <a:defRPr/>
            </a:pPr>
            <a:endParaRPr lang="es-ES_tradnl" sz="1200" kern="1200" noProof="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ES_tradnl" sz="1200" b="1" kern="1200" noProof="0" dirty="0" smtClean="0">
                <a:solidFill>
                  <a:schemeClr val="tx1"/>
                </a:solidFill>
                <a:effectLst/>
                <a:latin typeface="+mn-lt"/>
                <a:ea typeface="+mn-ea"/>
                <a:cs typeface="+mn-cs"/>
              </a:rPr>
              <a:t>COBIS Core Bancario: </a:t>
            </a:r>
            <a:r>
              <a:rPr lang="es-ES_tradnl" sz="1200" b="0" kern="1200" baseline="0" noProof="0" dirty="0" smtClean="0">
                <a:solidFill>
                  <a:schemeClr val="tx1"/>
                </a:solidFill>
                <a:effectLst/>
                <a:latin typeface="+mn-lt"/>
                <a:ea typeface="+mn-ea"/>
                <a:cs typeface="+mn-cs"/>
              </a:rPr>
              <a:t> Constituye el corazón de todo el procesamiento transaccional de la suite de productos COBIS. El Core Bancario integra toda la funcionalidad necesaria para atender de manera centralizada e integrada la necesidad de la operación en tiempo real que requiere la institución financiera. [Mover a lámina de Core Bancario]</a:t>
            </a:r>
          </a:p>
          <a:p>
            <a:pPr marL="0" marR="0" indent="0" algn="l" defTabSz="457200" rtl="0" eaLnBrk="1" fontAlgn="auto" latinLnBrk="0" hangingPunct="1">
              <a:lnSpc>
                <a:spcPct val="100000"/>
              </a:lnSpc>
              <a:spcBef>
                <a:spcPts val="0"/>
              </a:spcBef>
              <a:spcAft>
                <a:spcPts val="0"/>
              </a:spcAft>
              <a:buClrTx/>
              <a:buSzTx/>
              <a:buFontTx/>
              <a:buNone/>
              <a:tabLst/>
              <a:defRPr/>
            </a:pPr>
            <a:endParaRPr lang="es-ES_tradnl" sz="1200" b="0" kern="1200" baseline="0" noProof="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ES_tradnl" sz="1200" b="1" kern="1200" baseline="0" noProof="0" dirty="0" smtClean="0">
                <a:solidFill>
                  <a:schemeClr val="tx1"/>
                </a:solidFill>
                <a:effectLst/>
                <a:latin typeface="+mn-lt"/>
                <a:ea typeface="+mn-ea"/>
                <a:cs typeface="+mn-cs"/>
              </a:rPr>
              <a:t>COBIS Banca Virtual: </a:t>
            </a:r>
            <a:r>
              <a:rPr lang="es-ES_tradnl" sz="1200" b="0" kern="1200" baseline="0" noProof="0" dirty="0" smtClean="0">
                <a:solidFill>
                  <a:schemeClr val="tx1"/>
                </a:solidFill>
                <a:effectLst/>
                <a:latin typeface="+mn-lt"/>
                <a:ea typeface="+mn-ea"/>
                <a:cs typeface="+mn-cs"/>
              </a:rPr>
              <a:t> Todos los productos y servicios al alcance de sus clientes a través de una plataforma eficiente y segura y de ejecución continua. [Mover a lámina de Banca Virtual]</a:t>
            </a:r>
          </a:p>
          <a:p>
            <a:pPr marL="0" marR="0" indent="0" algn="l" defTabSz="457200" rtl="0" eaLnBrk="1" fontAlgn="auto" latinLnBrk="0" hangingPunct="1">
              <a:lnSpc>
                <a:spcPct val="100000"/>
              </a:lnSpc>
              <a:spcBef>
                <a:spcPts val="0"/>
              </a:spcBef>
              <a:spcAft>
                <a:spcPts val="0"/>
              </a:spcAft>
              <a:buClrTx/>
              <a:buSzTx/>
              <a:buFontTx/>
              <a:buNone/>
              <a:tabLst/>
              <a:defRPr/>
            </a:pPr>
            <a:endParaRPr lang="es-ES_tradnl" sz="1200" b="0" kern="1200" baseline="0" noProof="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s-ES_tradnl" sz="1200" b="1" kern="1200" baseline="0" noProof="0" dirty="0" smtClean="0">
                <a:solidFill>
                  <a:schemeClr val="tx1"/>
                </a:solidFill>
                <a:effectLst/>
                <a:latin typeface="+mn-lt"/>
                <a:ea typeface="+mn-ea"/>
                <a:cs typeface="+mn-cs"/>
              </a:rPr>
              <a:t>COBIS Pagos: </a:t>
            </a:r>
            <a:r>
              <a:rPr lang="es-ES_tradnl" sz="1200" b="0" kern="1200" baseline="0" noProof="0" dirty="0" smtClean="0">
                <a:solidFill>
                  <a:schemeClr val="tx1"/>
                </a:solidFill>
                <a:effectLst/>
                <a:latin typeface="+mn-lt"/>
                <a:ea typeface="+mn-ea"/>
                <a:cs typeface="+mn-cs"/>
              </a:rPr>
              <a:t>La solución full web para ampliar la cobertura de servicios financieros a bajo costo. [Mover a lámina de Pagos]</a:t>
            </a:r>
            <a:endParaRPr lang="es-ES_tradnl" sz="1200" b="1" kern="1200" noProof="0" dirty="0" smtClean="0">
              <a:solidFill>
                <a:schemeClr val="tx1"/>
              </a:solidFill>
              <a:effectLst/>
              <a:latin typeface="+mn-lt"/>
              <a:ea typeface="+mn-ea"/>
              <a:cs typeface="+mn-cs"/>
            </a:endParaRP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s-ES_tradnl" b="1" baseline="0" noProof="0" dirty="0" smtClean="0"/>
              <a:t>COBIS Infraestructura:</a:t>
            </a:r>
            <a:r>
              <a:rPr lang="es-ES_tradnl" baseline="0" noProof="0" dirty="0" smtClean="0"/>
              <a:t> Constituye el nuevo middleware de COBIS que </a:t>
            </a:r>
            <a:r>
              <a:rPr lang="es-ES_tradnl" sz="1200" kern="1200" noProof="0" dirty="0" smtClean="0">
                <a:solidFill>
                  <a:schemeClr val="tx1"/>
                </a:solidFill>
                <a:effectLst/>
                <a:latin typeface="+mn-lt"/>
                <a:ea typeface="+mn-ea"/>
                <a:cs typeface="+mn-cs"/>
              </a:rPr>
              <a:t>con arquitectura SOA (</a:t>
            </a:r>
            <a:r>
              <a:rPr lang="es-ES_tradnl" sz="1200" i="1" kern="1200" noProof="0" dirty="0" err="1" smtClean="0">
                <a:solidFill>
                  <a:schemeClr val="tx1"/>
                </a:solidFill>
                <a:effectLst/>
                <a:latin typeface="+mn-lt"/>
                <a:ea typeface="+mn-ea"/>
                <a:cs typeface="+mn-cs"/>
              </a:rPr>
              <a:t>Service</a:t>
            </a:r>
            <a:r>
              <a:rPr lang="es-ES_tradnl" sz="1200" i="1" kern="1200" noProof="0" dirty="0" smtClean="0">
                <a:solidFill>
                  <a:schemeClr val="tx1"/>
                </a:solidFill>
                <a:effectLst/>
                <a:latin typeface="+mn-lt"/>
                <a:ea typeface="+mn-ea"/>
                <a:cs typeface="+mn-cs"/>
              </a:rPr>
              <a:t> </a:t>
            </a:r>
            <a:r>
              <a:rPr lang="es-ES_tradnl" sz="1200" i="1" kern="1200" noProof="0" dirty="0" err="1" smtClean="0">
                <a:solidFill>
                  <a:schemeClr val="tx1"/>
                </a:solidFill>
                <a:effectLst/>
                <a:latin typeface="+mn-lt"/>
                <a:ea typeface="+mn-ea"/>
                <a:cs typeface="+mn-cs"/>
              </a:rPr>
              <a:t>Oriented</a:t>
            </a:r>
            <a:r>
              <a:rPr lang="es-ES_tradnl" sz="1200" i="1" kern="1200" noProof="0" dirty="0" smtClean="0">
                <a:solidFill>
                  <a:schemeClr val="tx1"/>
                </a:solidFill>
                <a:effectLst/>
                <a:latin typeface="+mn-lt"/>
                <a:ea typeface="+mn-ea"/>
                <a:cs typeface="+mn-cs"/>
              </a:rPr>
              <a:t> </a:t>
            </a:r>
            <a:r>
              <a:rPr lang="es-ES_tradnl" sz="1200" i="1" kern="1200" noProof="0" dirty="0" err="1" smtClean="0">
                <a:solidFill>
                  <a:schemeClr val="tx1"/>
                </a:solidFill>
                <a:effectLst/>
                <a:latin typeface="+mn-lt"/>
                <a:ea typeface="+mn-ea"/>
                <a:cs typeface="+mn-cs"/>
              </a:rPr>
              <a:t>Architecture</a:t>
            </a:r>
            <a:r>
              <a:rPr lang="es-ES_tradnl" sz="1200" kern="1200" noProof="0" dirty="0" smtClean="0">
                <a:solidFill>
                  <a:schemeClr val="tx1"/>
                </a:solidFill>
                <a:effectLst/>
                <a:latin typeface="+mn-lt"/>
                <a:ea typeface="+mn-ea"/>
                <a:cs typeface="+mn-cs"/>
              </a:rPr>
              <a:t>), y tecnología Web, se constituye en la plataforma más eficiente de implementación de servicios transaccionales e integración con aplicativos internos / externos, reduciendo el esfuerzo de liberación de productos y servicios requeridos por el negocio. [Mover a lámina COBIS Infraestructura]</a:t>
            </a:r>
          </a:p>
          <a:p>
            <a:endParaRPr lang="en-US" dirty="0"/>
          </a:p>
        </p:txBody>
      </p:sp>
      <p:sp>
        <p:nvSpPr>
          <p:cNvPr id="4" name="Slide Number Placeholder 3"/>
          <p:cNvSpPr>
            <a:spLocks noGrp="1"/>
          </p:cNvSpPr>
          <p:nvPr>
            <p:ph type="sldNum" sz="quarter" idx="10"/>
          </p:nvPr>
        </p:nvSpPr>
        <p:spPr/>
        <p:txBody>
          <a:bodyPr/>
          <a:lstStyle/>
          <a:p>
            <a:fld id="{0906290E-8254-FC4B-A0F6-1A13EA7DD7AB}" type="slidenum">
              <a:rPr lang="en-US" smtClean="0"/>
              <a:t>29</a:t>
            </a:fld>
            <a:endParaRPr lang="en-US"/>
          </a:p>
        </p:txBody>
      </p:sp>
    </p:spTree>
    <p:extLst>
      <p:ext uri="{BB962C8B-B14F-4D97-AF65-F5344CB8AC3E}">
        <p14:creationId xmlns:p14="http://schemas.microsoft.com/office/powerpoint/2010/main" val="1725354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171435" indent="-171435" defTabSz="457159">
              <a:buFont typeface="Arial"/>
              <a:buChar char="•"/>
              <a:defRPr/>
            </a:pPr>
            <a:r>
              <a:rPr lang="es-AR" dirty="0"/>
              <a:t>Cobiscorp, fomenta relaciones de largo plazo con sus clientes, constituyéndose en un aliado estratégico y aportando a su crecimiento de manera clara y contundente.  </a:t>
            </a:r>
          </a:p>
          <a:p>
            <a:pPr marL="171435" indent="-171435" defTabSz="457159">
              <a:buFont typeface="Arial"/>
              <a:buChar char="•"/>
              <a:defRPr/>
            </a:pPr>
            <a:endParaRPr lang="es-AR" dirty="0"/>
          </a:p>
          <a:p>
            <a:pPr marL="171435" indent="-171435" defTabSz="457159">
              <a:buFont typeface="Arial"/>
              <a:buChar char="•"/>
              <a:defRPr/>
            </a:pPr>
            <a:r>
              <a:rPr lang="es-AR" dirty="0"/>
              <a:t>La garantía de servicio de Cobiscorp se sustenta en el alto desempeño de sus colaboradores, especialistas con profundo conocimiento del negocio financiero y de las mejores prácticas y metodologías de investigación, desarrollo e implementación de software de misión crítica. </a:t>
            </a:r>
          </a:p>
          <a:p>
            <a:pPr marL="171435" indent="-171435" defTabSz="457159">
              <a:buFont typeface="Arial"/>
              <a:buChar char="•"/>
              <a:defRPr/>
            </a:pPr>
            <a:endParaRPr lang="es-AR" dirty="0"/>
          </a:p>
          <a:p>
            <a:pPr marL="171435" indent="-171435" defTabSz="457159">
              <a:buFont typeface="Arial"/>
              <a:buChar char="•"/>
              <a:defRPr/>
            </a:pPr>
            <a:r>
              <a:rPr lang="es-AR" dirty="0"/>
              <a:t>En el 2010, este compromiso de calidad dio como resultado el ingreso de Cobiscorp en el </a:t>
            </a:r>
            <a:r>
              <a:rPr lang="es-AR" b="1" i="1" dirty="0"/>
              <a:t>cuadrante de Gartner</a:t>
            </a:r>
            <a:r>
              <a:rPr lang="es-AR" dirty="0"/>
              <a:t> de Core Retail Banking Software posicionando a la empresa como el único proveedor latinoamericano de clase mundial. Posición que fue ratificada en el estudio del 2011 con importante crecimiento en las categorías evaluadas. En el 2012 Cobiscorp ingresa al cuadrante de Visionarios gracias a los avances funcionales incluidos en COBIS. </a:t>
            </a:r>
            <a:endParaRPr lang="es-EC" dirty="0"/>
          </a:p>
          <a:p>
            <a:endParaRPr lang="es-ES" dirty="0"/>
          </a:p>
        </p:txBody>
      </p:sp>
      <p:sp>
        <p:nvSpPr>
          <p:cNvPr id="4" name="Slide Number Placeholder 3"/>
          <p:cNvSpPr>
            <a:spLocks noGrp="1"/>
          </p:cNvSpPr>
          <p:nvPr>
            <p:ph type="sldNum" sz="quarter" idx="10"/>
          </p:nvPr>
        </p:nvSpPr>
        <p:spPr/>
        <p:txBody>
          <a:bodyPr/>
          <a:lstStyle/>
          <a:p>
            <a:fld id="{0906290E-8254-FC4B-A0F6-1A13EA7DD7AB}" type="slidenum">
              <a:rPr lang="en-US" smtClean="0"/>
              <a:t>8</a:t>
            </a:fld>
            <a:endParaRPr lang="en-US"/>
          </a:p>
        </p:txBody>
      </p:sp>
    </p:spTree>
    <p:extLst>
      <p:ext uri="{BB962C8B-B14F-4D97-AF65-F5344CB8AC3E}">
        <p14:creationId xmlns:p14="http://schemas.microsoft.com/office/powerpoint/2010/main" val="376589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5"/>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723836" algn="l"/>
                <a:tab pos="1447671" algn="l"/>
                <a:tab pos="2171506" algn="l"/>
                <a:tab pos="2895342" algn="l"/>
              </a:tabLst>
              <a:defRPr>
                <a:solidFill>
                  <a:schemeClr val="bg1"/>
                </a:solidFill>
                <a:latin typeface="Arial" pitchFamily="34" charset="0"/>
                <a:cs typeface="Arial" pitchFamily="34" charset="0"/>
              </a:defRPr>
            </a:lvl1pPr>
            <a:lvl2pPr marL="742883" indent="-285724" eaLnBrk="0" hangingPunct="0">
              <a:tabLst>
                <a:tab pos="723836" algn="l"/>
                <a:tab pos="1447671" algn="l"/>
                <a:tab pos="2171506" algn="l"/>
                <a:tab pos="2895342" algn="l"/>
              </a:tabLst>
              <a:defRPr>
                <a:solidFill>
                  <a:schemeClr val="bg1"/>
                </a:solidFill>
                <a:latin typeface="Arial" pitchFamily="34" charset="0"/>
                <a:cs typeface="Arial" pitchFamily="34" charset="0"/>
              </a:defRPr>
            </a:lvl2pPr>
            <a:lvl3pPr marL="1142898" indent="-228580" eaLnBrk="0" hangingPunct="0">
              <a:tabLst>
                <a:tab pos="723836" algn="l"/>
                <a:tab pos="1447671" algn="l"/>
                <a:tab pos="2171506" algn="l"/>
                <a:tab pos="2895342" algn="l"/>
              </a:tabLst>
              <a:defRPr>
                <a:solidFill>
                  <a:schemeClr val="bg1"/>
                </a:solidFill>
                <a:latin typeface="Arial" pitchFamily="34" charset="0"/>
                <a:cs typeface="Arial" pitchFamily="34" charset="0"/>
              </a:defRPr>
            </a:lvl3pPr>
            <a:lvl4pPr marL="1600057" indent="-228580" eaLnBrk="0" hangingPunct="0">
              <a:tabLst>
                <a:tab pos="723836" algn="l"/>
                <a:tab pos="1447671" algn="l"/>
                <a:tab pos="2171506" algn="l"/>
                <a:tab pos="2895342" algn="l"/>
              </a:tabLst>
              <a:defRPr>
                <a:solidFill>
                  <a:schemeClr val="bg1"/>
                </a:solidFill>
                <a:latin typeface="Arial" pitchFamily="34" charset="0"/>
                <a:cs typeface="Arial" pitchFamily="34" charset="0"/>
              </a:defRPr>
            </a:lvl4pPr>
            <a:lvl5pPr marL="2057217" indent="-228580" eaLnBrk="0" hangingPunct="0">
              <a:tabLst>
                <a:tab pos="723836" algn="l"/>
                <a:tab pos="1447671" algn="l"/>
                <a:tab pos="2171506" algn="l"/>
                <a:tab pos="2895342" algn="l"/>
              </a:tabLst>
              <a:defRPr>
                <a:solidFill>
                  <a:schemeClr val="bg1"/>
                </a:solidFill>
                <a:latin typeface="Arial" pitchFamily="34" charset="0"/>
                <a:cs typeface="Arial" pitchFamily="34" charset="0"/>
              </a:defRPr>
            </a:lvl5pPr>
            <a:lvl6pPr marL="2514376" indent="-228580" defTabSz="449223" eaLnBrk="0" fontAlgn="base" hangingPunct="0">
              <a:spcBef>
                <a:spcPct val="0"/>
              </a:spcBef>
              <a:spcAft>
                <a:spcPct val="0"/>
              </a:spcAft>
              <a:tabLst>
                <a:tab pos="723836" algn="l"/>
                <a:tab pos="1447671" algn="l"/>
                <a:tab pos="2171506" algn="l"/>
                <a:tab pos="2895342" algn="l"/>
              </a:tabLst>
              <a:defRPr>
                <a:solidFill>
                  <a:schemeClr val="bg1"/>
                </a:solidFill>
                <a:latin typeface="Arial" pitchFamily="34" charset="0"/>
                <a:cs typeface="Arial" pitchFamily="34" charset="0"/>
              </a:defRPr>
            </a:lvl6pPr>
            <a:lvl7pPr marL="2971535" indent="-228580" defTabSz="449223" eaLnBrk="0" fontAlgn="base" hangingPunct="0">
              <a:spcBef>
                <a:spcPct val="0"/>
              </a:spcBef>
              <a:spcAft>
                <a:spcPct val="0"/>
              </a:spcAft>
              <a:tabLst>
                <a:tab pos="723836" algn="l"/>
                <a:tab pos="1447671" algn="l"/>
                <a:tab pos="2171506" algn="l"/>
                <a:tab pos="2895342" algn="l"/>
              </a:tabLst>
              <a:defRPr>
                <a:solidFill>
                  <a:schemeClr val="bg1"/>
                </a:solidFill>
                <a:latin typeface="Arial" pitchFamily="34" charset="0"/>
                <a:cs typeface="Arial" pitchFamily="34" charset="0"/>
              </a:defRPr>
            </a:lvl7pPr>
            <a:lvl8pPr marL="3428695" indent="-228580" defTabSz="449223" eaLnBrk="0" fontAlgn="base" hangingPunct="0">
              <a:spcBef>
                <a:spcPct val="0"/>
              </a:spcBef>
              <a:spcAft>
                <a:spcPct val="0"/>
              </a:spcAft>
              <a:tabLst>
                <a:tab pos="723836" algn="l"/>
                <a:tab pos="1447671" algn="l"/>
                <a:tab pos="2171506" algn="l"/>
                <a:tab pos="2895342" algn="l"/>
              </a:tabLst>
              <a:defRPr>
                <a:solidFill>
                  <a:schemeClr val="bg1"/>
                </a:solidFill>
                <a:latin typeface="Arial" pitchFamily="34" charset="0"/>
                <a:cs typeface="Arial" pitchFamily="34" charset="0"/>
              </a:defRPr>
            </a:lvl8pPr>
            <a:lvl9pPr marL="3885854" indent="-228580" defTabSz="449223" eaLnBrk="0" fontAlgn="base" hangingPunct="0">
              <a:spcBef>
                <a:spcPct val="0"/>
              </a:spcBef>
              <a:spcAft>
                <a:spcPct val="0"/>
              </a:spcAft>
              <a:tabLst>
                <a:tab pos="723836" algn="l"/>
                <a:tab pos="1447671" algn="l"/>
                <a:tab pos="2171506" algn="l"/>
                <a:tab pos="2895342" algn="l"/>
              </a:tabLst>
              <a:defRPr>
                <a:solidFill>
                  <a:schemeClr val="bg1"/>
                </a:solidFill>
                <a:latin typeface="Arial" pitchFamily="34" charset="0"/>
                <a:cs typeface="Arial" pitchFamily="34" charset="0"/>
              </a:defRPr>
            </a:lvl9pPr>
          </a:lstStyle>
          <a:p>
            <a:pPr eaLnBrk="1" hangingPunct="1">
              <a:buFont typeface="Times New Roman" pitchFamily="18" charset="0"/>
              <a:buNone/>
            </a:pPr>
            <a:fld id="{638370AA-139F-4FD5-9607-4D8CB4F16250}" type="slidenum">
              <a:rPr lang="en-GB" smtClean="0">
                <a:solidFill>
                  <a:srgbClr val="000000"/>
                </a:solidFill>
                <a:latin typeface="Times New Roman" pitchFamily="18" charset="0"/>
              </a:rPr>
              <a:pPr eaLnBrk="1" hangingPunct="1">
                <a:buFont typeface="Times New Roman" pitchFamily="18" charset="0"/>
                <a:buNone/>
              </a:pPr>
              <a:t>9</a:t>
            </a:fld>
            <a:endParaRPr lang="en-GB" smtClean="0">
              <a:solidFill>
                <a:srgbClr val="000000"/>
              </a:solidFill>
              <a:latin typeface="Times New Roman" pitchFamily="18" charset="0"/>
            </a:endParaRPr>
          </a:p>
        </p:txBody>
      </p:sp>
      <p:sp>
        <p:nvSpPr>
          <p:cNvPr id="41987" name="Text Box 1"/>
          <p:cNvSpPr txBox="1">
            <a:spLocks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19078" tIns="0" rIns="19078" bIns="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cs typeface="Arial" pitchFamily="34"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cs typeface="Arial" pitchFamily="34"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cs typeface="Arial" pitchFamily="34"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cs typeface="Arial" pitchFamily="34"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cs typeface="Arial" pitchFamily="34" charset="0"/>
              </a:defRPr>
            </a:lvl5pPr>
            <a:lvl6pPr marL="25146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cs typeface="Arial" pitchFamily="34" charset="0"/>
              </a:defRPr>
            </a:lvl6pPr>
            <a:lvl7pPr marL="29718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cs typeface="Arial" pitchFamily="34" charset="0"/>
              </a:defRPr>
            </a:lvl7pPr>
            <a:lvl8pPr marL="34290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cs typeface="Arial" pitchFamily="34" charset="0"/>
              </a:defRPr>
            </a:lvl8pPr>
            <a:lvl9pPr marL="3886200" indent="-228600" defTabSz="449263"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bg1"/>
                </a:solidFill>
                <a:latin typeface="Arial" pitchFamily="34" charset="0"/>
                <a:cs typeface="Arial" pitchFamily="34" charset="0"/>
              </a:defRPr>
            </a:lvl9pPr>
          </a:lstStyle>
          <a:p>
            <a:pPr algn="r" eaLnBrk="1" hangingPunct="1">
              <a:buClr>
                <a:srgbClr val="000000"/>
              </a:buClr>
              <a:buSzPct val="100000"/>
              <a:buFont typeface="Times New Roman" pitchFamily="18" charset="0"/>
              <a:buNone/>
            </a:pPr>
            <a:fld id="{E9D8B786-CEB2-4793-B570-4C3174B8D2ED}" type="slidenum">
              <a:rPr lang="en-GB" sz="1000" i="1">
                <a:solidFill>
                  <a:srgbClr val="EAEAEA"/>
                </a:solidFill>
                <a:latin typeface="Times New Roman" pitchFamily="18" charset="0"/>
              </a:rPr>
              <a:pPr algn="r" eaLnBrk="1" hangingPunct="1">
                <a:buClr>
                  <a:srgbClr val="000000"/>
                </a:buClr>
                <a:buSzPct val="100000"/>
                <a:buFont typeface="Times New Roman" pitchFamily="18" charset="0"/>
                <a:buNone/>
              </a:pPr>
              <a:t>9</a:t>
            </a:fld>
            <a:endParaRPr lang="en-GB" sz="1000" i="1">
              <a:solidFill>
                <a:srgbClr val="EAEAEA"/>
              </a:solidFill>
              <a:latin typeface="Times New Roman" pitchFamily="18" charset="0"/>
            </a:endParaRPr>
          </a:p>
        </p:txBody>
      </p:sp>
      <p:sp>
        <p:nvSpPr>
          <p:cNvPr id="41988" name="Text Box 2"/>
          <p:cNvSpPr txBox="1">
            <a:spLocks noChangeArrowheads="1"/>
          </p:cNvSpPr>
          <p:nvPr/>
        </p:nvSpPr>
        <p:spPr bwMode="auto">
          <a:xfrm>
            <a:off x="1150939" y="692151"/>
            <a:ext cx="4556125" cy="3416300"/>
          </a:xfrm>
          <a:prstGeom prst="rect">
            <a:avLst/>
          </a:prstGeom>
          <a:solidFill>
            <a:srgbClr val="FFFFFF"/>
          </a:solidFill>
          <a:ln w="9525">
            <a:solidFill>
              <a:srgbClr val="000000"/>
            </a:solidFill>
            <a:miter lim="800000"/>
            <a:headEnd/>
            <a:tailEnd/>
          </a:ln>
        </p:spPr>
        <p:txBody>
          <a:bodyPr wrap="none" lIns="91432" tIns="45716" rIns="91432" bIns="45716" anchor="ctr"/>
          <a:lstStyle>
            <a:lvl1pPr eaLnBrk="0" hangingPunct="0">
              <a:defRPr>
                <a:solidFill>
                  <a:schemeClr val="bg1"/>
                </a:solidFill>
                <a:latin typeface="Arial" pitchFamily="34" charset="0"/>
                <a:cs typeface="Arial" pitchFamily="34" charset="0"/>
              </a:defRPr>
            </a:lvl1pPr>
            <a:lvl2pPr marL="742950" indent="-285750" eaLnBrk="0" hangingPunct="0">
              <a:defRPr>
                <a:solidFill>
                  <a:schemeClr val="bg1"/>
                </a:solidFill>
                <a:latin typeface="Arial" pitchFamily="34" charset="0"/>
                <a:cs typeface="Arial" pitchFamily="34" charset="0"/>
              </a:defRPr>
            </a:lvl2pPr>
            <a:lvl3pPr marL="1143000" indent="-228600" eaLnBrk="0" hangingPunct="0">
              <a:defRPr>
                <a:solidFill>
                  <a:schemeClr val="bg1"/>
                </a:solidFill>
                <a:latin typeface="Arial" pitchFamily="34" charset="0"/>
                <a:cs typeface="Arial" pitchFamily="34" charset="0"/>
              </a:defRPr>
            </a:lvl3pPr>
            <a:lvl4pPr marL="1600200" indent="-228600" eaLnBrk="0" hangingPunct="0">
              <a:defRPr>
                <a:solidFill>
                  <a:schemeClr val="bg1"/>
                </a:solidFill>
                <a:latin typeface="Arial" pitchFamily="34" charset="0"/>
                <a:cs typeface="Arial" pitchFamily="34" charset="0"/>
              </a:defRPr>
            </a:lvl4pPr>
            <a:lvl5pPr marL="2057400" indent="-228600" eaLnBrk="0" hangingPunct="0">
              <a:defRPr>
                <a:solidFill>
                  <a:schemeClr val="bg1"/>
                </a:solidFill>
                <a:latin typeface="Arial" pitchFamily="34" charset="0"/>
                <a:cs typeface="Arial" pitchFamily="34" charset="0"/>
              </a:defRPr>
            </a:lvl5pPr>
            <a:lvl6pPr marL="2514600" indent="-228600" defTabSz="449263" eaLnBrk="0" fontAlgn="base" hangingPunct="0">
              <a:spcBef>
                <a:spcPct val="0"/>
              </a:spcBef>
              <a:spcAft>
                <a:spcPct val="0"/>
              </a:spcAft>
              <a:defRPr>
                <a:solidFill>
                  <a:schemeClr val="bg1"/>
                </a:solidFill>
                <a:latin typeface="Arial" pitchFamily="34" charset="0"/>
                <a:cs typeface="Arial" pitchFamily="34" charset="0"/>
              </a:defRPr>
            </a:lvl6pPr>
            <a:lvl7pPr marL="2971800" indent="-228600" defTabSz="449263" eaLnBrk="0" fontAlgn="base" hangingPunct="0">
              <a:spcBef>
                <a:spcPct val="0"/>
              </a:spcBef>
              <a:spcAft>
                <a:spcPct val="0"/>
              </a:spcAft>
              <a:defRPr>
                <a:solidFill>
                  <a:schemeClr val="bg1"/>
                </a:solidFill>
                <a:latin typeface="Arial" pitchFamily="34" charset="0"/>
                <a:cs typeface="Arial" pitchFamily="34" charset="0"/>
              </a:defRPr>
            </a:lvl7pPr>
            <a:lvl8pPr marL="3429000" indent="-228600" defTabSz="449263" eaLnBrk="0" fontAlgn="base" hangingPunct="0">
              <a:spcBef>
                <a:spcPct val="0"/>
              </a:spcBef>
              <a:spcAft>
                <a:spcPct val="0"/>
              </a:spcAft>
              <a:defRPr>
                <a:solidFill>
                  <a:schemeClr val="bg1"/>
                </a:solidFill>
                <a:latin typeface="Arial" pitchFamily="34" charset="0"/>
                <a:cs typeface="Arial" pitchFamily="34" charset="0"/>
              </a:defRPr>
            </a:lvl8pPr>
            <a:lvl9pPr marL="3886200" indent="-228600" defTabSz="449263" eaLnBrk="0" fontAlgn="base" hangingPunct="0">
              <a:spcBef>
                <a:spcPct val="0"/>
              </a:spcBef>
              <a:spcAft>
                <a:spcPct val="0"/>
              </a:spcAft>
              <a:defRPr>
                <a:solidFill>
                  <a:schemeClr val="bg1"/>
                </a:solidFill>
                <a:latin typeface="Arial" pitchFamily="34" charset="0"/>
                <a:cs typeface="Arial" pitchFamily="34" charset="0"/>
              </a:defRPr>
            </a:lvl9pPr>
          </a:lstStyle>
          <a:p>
            <a:pPr eaLnBrk="1" hangingPunct="1">
              <a:lnSpc>
                <a:spcPct val="93000"/>
              </a:lnSpc>
              <a:buClr>
                <a:srgbClr val="EAEAEA"/>
              </a:buClr>
              <a:buSzPct val="100000"/>
              <a:buFont typeface="Arial" pitchFamily="34" charset="0"/>
              <a:buNone/>
            </a:pPr>
            <a:endParaRPr lang="es-ES"/>
          </a:p>
        </p:txBody>
      </p:sp>
      <p:sp>
        <p:nvSpPr>
          <p:cNvPr id="41989" name="Rectangle 3"/>
          <p:cNvSpPr>
            <a:spLocks noGrp="1" noChangeArrowheads="1"/>
          </p:cNvSpPr>
          <p:nvPr>
            <p:ph type="body"/>
          </p:nvPr>
        </p:nvSpPr>
        <p:spPr>
          <a:xfrm>
            <a:off x="914400" y="4343400"/>
            <a:ext cx="5029200" cy="41163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eaLnBrk="1" hangingPunct="1"/>
            <a:endParaRPr lang="es-ES" smtClean="0">
              <a:latin typeface="Times New Roman" pitchFamily="18" charset="0"/>
            </a:endParaRPr>
          </a:p>
        </p:txBody>
      </p:sp>
    </p:spTree>
    <p:extLst>
      <p:ext uri="{BB962C8B-B14F-4D97-AF65-F5344CB8AC3E}">
        <p14:creationId xmlns:p14="http://schemas.microsoft.com/office/powerpoint/2010/main" val="355322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3575" y="600075"/>
            <a:ext cx="5465763" cy="34178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0C578-0D59-461D-9D2E-D94AD17DF062}" type="slidenum">
              <a:rPr lang="es-ES" smtClean="0"/>
              <a:pPr/>
              <a:t>10</a:t>
            </a:fld>
            <a:endParaRPr lang="es-ES" dirty="0"/>
          </a:p>
        </p:txBody>
      </p:sp>
    </p:spTree>
    <p:extLst>
      <p:ext uri="{BB962C8B-B14F-4D97-AF65-F5344CB8AC3E}">
        <p14:creationId xmlns:p14="http://schemas.microsoft.com/office/powerpoint/2010/main" val="1538890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90000"/>
              </a:lnSpc>
              <a:spcAft>
                <a:spcPct val="20000"/>
              </a:spcAft>
              <a:buClr>
                <a:srgbClr val="292929"/>
              </a:buClr>
            </a:pPr>
            <a:r>
              <a:rPr lang="es-ES_tradnl" sz="1200" noProof="0" dirty="0" smtClean="0"/>
              <a:t>COBIS</a:t>
            </a:r>
            <a:r>
              <a:rPr lang="es-ES_tradnl" sz="1200" baseline="30000" noProof="0" dirty="0" smtClean="0"/>
              <a:t> </a:t>
            </a:r>
            <a:r>
              <a:rPr lang="es-ES_tradnl" sz="1200" noProof="0" dirty="0" smtClean="0"/>
              <a:t>Universal </a:t>
            </a:r>
            <a:r>
              <a:rPr lang="es-ES_tradnl" sz="1200" noProof="0" dirty="0" err="1" smtClean="0"/>
              <a:t>Banking</a:t>
            </a:r>
            <a:r>
              <a:rPr lang="es-ES_tradnl" sz="1200" noProof="0" dirty="0" smtClean="0"/>
              <a:t> </a:t>
            </a:r>
            <a:r>
              <a:rPr lang="es-ES_tradnl" sz="1200" noProof="0" dirty="0" err="1" smtClean="0"/>
              <a:t>Solution</a:t>
            </a:r>
            <a:r>
              <a:rPr lang="es-ES_tradnl" sz="1200" noProof="0" dirty="0" smtClean="0"/>
              <a:t>  es la solución tecnológica universal para el sector financiero,  que ha enfocado todo su esfuerzo en  proveer funcionalidad eficiente, segura, fácil de usar y desde cualquier canal.</a:t>
            </a:r>
          </a:p>
          <a:p>
            <a:pPr algn="just">
              <a:lnSpc>
                <a:spcPct val="90000"/>
              </a:lnSpc>
              <a:spcAft>
                <a:spcPct val="20000"/>
              </a:spcAft>
              <a:buClr>
                <a:srgbClr val="292929"/>
              </a:buClr>
            </a:pPr>
            <a:endParaRPr lang="es-ES_tradnl" sz="1200" b="1" i="1" noProof="0" dirty="0" smtClean="0">
              <a:latin typeface="Arial"/>
              <a:cs typeface="Arial"/>
            </a:endParaRPr>
          </a:p>
          <a:p>
            <a:pPr algn="just">
              <a:lnSpc>
                <a:spcPct val="90000"/>
              </a:lnSpc>
              <a:spcAft>
                <a:spcPct val="20000"/>
              </a:spcAft>
              <a:buClr>
                <a:srgbClr val="292929"/>
              </a:buClr>
            </a:pPr>
            <a:r>
              <a:rPr lang="es-ES_tradnl" sz="1200" b="0" i="0" noProof="0" dirty="0" err="1" smtClean="0">
                <a:latin typeface="+mn-lt"/>
                <a:cs typeface="Arial"/>
              </a:rPr>
              <a:t>Cobis</a:t>
            </a:r>
            <a:r>
              <a:rPr lang="es-ES_tradnl" sz="1200" b="0" i="0" baseline="0" noProof="0" dirty="0" smtClean="0">
                <a:latin typeface="+mn-lt"/>
                <a:cs typeface="Arial"/>
              </a:rPr>
              <a:t> se fundamenta en 3 pilares : </a:t>
            </a:r>
            <a:r>
              <a:rPr lang="es-ES_tradnl" sz="1200" b="0" i="0" baseline="0" noProof="0" dirty="0" err="1" smtClean="0">
                <a:latin typeface="+mn-lt"/>
                <a:cs typeface="Arial"/>
              </a:rPr>
              <a:t>Productización</a:t>
            </a:r>
            <a:r>
              <a:rPr lang="es-ES_tradnl" sz="1200" b="0" i="0" baseline="0" noProof="0" dirty="0" smtClean="0">
                <a:latin typeface="+mn-lt"/>
                <a:cs typeface="Arial"/>
              </a:rPr>
              <a:t>, Integración y Ubicuidad (cualquier lugar y cualquier hora)</a:t>
            </a:r>
          </a:p>
          <a:p>
            <a:pPr algn="just">
              <a:lnSpc>
                <a:spcPct val="90000"/>
              </a:lnSpc>
              <a:spcAft>
                <a:spcPct val="20000"/>
              </a:spcAft>
              <a:buClr>
                <a:srgbClr val="292929"/>
              </a:buClr>
            </a:pPr>
            <a:endParaRPr lang="es-ES_tradnl" sz="1200" b="0" i="0" baseline="0" noProof="0" dirty="0" smtClean="0">
              <a:latin typeface="+mn-lt"/>
              <a:cs typeface="Arial"/>
            </a:endParaRPr>
          </a:p>
          <a:p>
            <a:pPr algn="just">
              <a:lnSpc>
                <a:spcPct val="90000"/>
              </a:lnSpc>
              <a:spcAft>
                <a:spcPct val="20000"/>
              </a:spcAft>
              <a:buClr>
                <a:srgbClr val="292929"/>
              </a:buClr>
            </a:pPr>
            <a:r>
              <a:rPr lang="es-ES_tradnl" sz="1200" b="1" i="0" baseline="0" noProof="0" dirty="0" err="1" smtClean="0">
                <a:latin typeface="+mn-lt"/>
                <a:cs typeface="Arial"/>
              </a:rPr>
              <a:t>Productización</a:t>
            </a:r>
            <a:r>
              <a:rPr lang="es-ES_tradnl" sz="1200" b="1" i="0" baseline="0" noProof="0" dirty="0" smtClean="0">
                <a:latin typeface="+mn-lt"/>
                <a:cs typeface="Arial"/>
              </a:rPr>
              <a:t>:</a:t>
            </a:r>
            <a:r>
              <a:rPr lang="es-ES_tradnl" sz="1200" b="0" i="0" baseline="0" noProof="0" dirty="0" smtClean="0">
                <a:latin typeface="+mn-lt"/>
                <a:cs typeface="Arial"/>
              </a:rPr>
              <a:t> Solución orientada al cliente, permite el desarrollo de productos y servicios complejos y sofisticados necesarios hoy en día para atender a un cliente cada vez más exigente, des-complicado y tecnificado, permitiendo:</a:t>
            </a:r>
          </a:p>
          <a:p>
            <a:pPr marL="171450"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Innovar nuevos productos. Administración centralizada de productos que habilita un conjunto grande de posibles parámetros que permite la creación de productos estándares o definir nuevos productos a las necesidades de cada cliente. </a:t>
            </a:r>
          </a:p>
          <a:p>
            <a:pPr marL="171450"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Reducir costos de operación a través de:</a:t>
            </a:r>
          </a:p>
          <a:p>
            <a:pPr marL="628650" lvl="1"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Creación de procesos horizontales que integran a todas las áreas de negocio, reduciendo tiempo de trabajo y redundancia de procesos.</a:t>
            </a:r>
          </a:p>
          <a:p>
            <a:pPr marL="628650" lvl="1"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Definición de procesos estandarizados</a:t>
            </a:r>
          </a:p>
          <a:p>
            <a:pPr marL="628650" lvl="1"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Optimización de operaciones (eliminación de procesos redundantes)</a:t>
            </a:r>
          </a:p>
          <a:p>
            <a:pPr marL="628650" lvl="1"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Reutilización de datos</a:t>
            </a:r>
          </a:p>
          <a:p>
            <a:pPr marL="628650" lvl="1"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Simplificación de operaciones</a:t>
            </a:r>
          </a:p>
          <a:p>
            <a:pPr marL="171450" lvl="0"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Conocer al cliente</a:t>
            </a:r>
          </a:p>
          <a:p>
            <a:pPr marL="628650" lvl="1"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Información centralizada del cliente. La información es capturada una sola vez y utilizada por todos los sistemas. </a:t>
            </a:r>
          </a:p>
          <a:p>
            <a:pPr marL="628650" lvl="1"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Posición consolidada del cliente. La información de los productos solicitados o activos del cliente son consultados a través de una única vista consolidada del cliente</a:t>
            </a:r>
          </a:p>
          <a:p>
            <a:pPr marL="628650" lvl="1"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Repositorio central de información del cliente, productos y transacciones que permitirá la explotación de la información para conocer el perfil del cliente, preferencias, riesgo.</a:t>
            </a:r>
          </a:p>
          <a:p>
            <a:pPr marL="1085850" lvl="2" indent="-171450" algn="just">
              <a:lnSpc>
                <a:spcPct val="90000"/>
              </a:lnSpc>
              <a:spcAft>
                <a:spcPct val="20000"/>
              </a:spcAft>
              <a:buClr>
                <a:srgbClr val="292929"/>
              </a:buClr>
              <a:buFont typeface="Arial" pitchFamily="34" charset="0"/>
              <a:buChar char="•"/>
            </a:pPr>
            <a:endParaRPr lang="es-ES_tradnl" sz="1200" b="0" i="0" baseline="0" noProof="0" dirty="0" smtClean="0">
              <a:latin typeface="+mn-lt"/>
              <a:cs typeface="Arial"/>
            </a:endParaRPr>
          </a:p>
          <a:p>
            <a:pPr algn="just">
              <a:lnSpc>
                <a:spcPct val="90000"/>
              </a:lnSpc>
              <a:spcAft>
                <a:spcPct val="20000"/>
              </a:spcAft>
              <a:buClr>
                <a:srgbClr val="292929"/>
              </a:buClr>
            </a:pPr>
            <a:endParaRPr lang="es-ES_tradnl" sz="1200" b="0" i="0" baseline="0" noProof="0" dirty="0" smtClean="0">
              <a:latin typeface="+mn-lt"/>
              <a:cs typeface="Arial"/>
            </a:endParaRPr>
          </a:p>
          <a:p>
            <a:pPr algn="just">
              <a:lnSpc>
                <a:spcPct val="90000"/>
              </a:lnSpc>
              <a:spcAft>
                <a:spcPct val="20000"/>
              </a:spcAft>
              <a:buClr>
                <a:srgbClr val="292929"/>
              </a:buClr>
            </a:pPr>
            <a:r>
              <a:rPr lang="es-ES_tradnl" sz="1200" b="1" i="0" baseline="0" noProof="0" dirty="0" smtClean="0">
                <a:latin typeface="+mn-lt"/>
                <a:cs typeface="Arial"/>
              </a:rPr>
              <a:t>Integración:</a:t>
            </a:r>
            <a:r>
              <a:rPr lang="es-ES_tradnl" sz="1200" b="0" i="0" baseline="0" noProof="0" dirty="0" smtClean="0">
                <a:latin typeface="+mn-lt"/>
                <a:cs typeface="Arial"/>
              </a:rPr>
              <a:t> SOA y desarrollada en tecnología web, permite una integración total de las soluciones nativas de COBIS entre sí y con las soluciones existentes en el Banco.  Sus beneficios:</a:t>
            </a:r>
          </a:p>
          <a:p>
            <a:pPr marL="171450"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Sistemas flexibles adaptables al cambio</a:t>
            </a:r>
          </a:p>
          <a:p>
            <a:pPr marL="171450"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Datos comunes para todos los procesos de negocio</a:t>
            </a:r>
          </a:p>
          <a:p>
            <a:pPr marL="171450"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Seguridad en la ejecución de las transacciones</a:t>
            </a:r>
          </a:p>
          <a:p>
            <a:pPr marL="171450"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Integración con sistemas diferentes</a:t>
            </a:r>
          </a:p>
          <a:p>
            <a:pPr marL="171450"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Ejecución y respuesta en tiempo real</a:t>
            </a:r>
          </a:p>
          <a:p>
            <a:pPr marL="171450" indent="-171450" algn="just">
              <a:lnSpc>
                <a:spcPct val="90000"/>
              </a:lnSpc>
              <a:spcAft>
                <a:spcPct val="20000"/>
              </a:spcAft>
              <a:buClr>
                <a:srgbClr val="292929"/>
              </a:buClr>
              <a:buFont typeface="Arial" pitchFamily="34" charset="0"/>
              <a:buChar char="•"/>
            </a:pPr>
            <a:r>
              <a:rPr lang="es-ES_tradnl" sz="1200" b="0" i="0" baseline="0" noProof="0" dirty="0" smtClean="0">
                <a:latin typeface="+mn-lt"/>
                <a:cs typeface="Arial"/>
              </a:rPr>
              <a:t>Fachada común para toda la solución COBIS</a:t>
            </a:r>
          </a:p>
          <a:p>
            <a:pPr marL="171450" indent="-171450" algn="just">
              <a:lnSpc>
                <a:spcPct val="90000"/>
              </a:lnSpc>
              <a:spcAft>
                <a:spcPct val="20000"/>
              </a:spcAft>
              <a:buClr>
                <a:srgbClr val="292929"/>
              </a:buClr>
              <a:buFont typeface="Arial" pitchFamily="34" charset="0"/>
              <a:buChar char="•"/>
            </a:pPr>
            <a:endParaRPr lang="es-ES_tradnl" sz="1200" b="0" i="0" baseline="0" noProof="0" dirty="0" smtClean="0">
              <a:latin typeface="+mn-lt"/>
              <a:cs typeface="Arial"/>
            </a:endParaRPr>
          </a:p>
          <a:p>
            <a:pPr marL="0" indent="0" algn="just">
              <a:lnSpc>
                <a:spcPct val="90000"/>
              </a:lnSpc>
              <a:spcAft>
                <a:spcPct val="20000"/>
              </a:spcAft>
              <a:buClr>
                <a:srgbClr val="292929"/>
              </a:buClr>
              <a:buFont typeface="Arial" pitchFamily="34" charset="0"/>
              <a:buNone/>
            </a:pPr>
            <a:r>
              <a:rPr lang="es-ES_tradnl" sz="1200" b="1" i="0" baseline="0" noProof="0" dirty="0" smtClean="0">
                <a:latin typeface="+mn-lt"/>
                <a:cs typeface="Arial"/>
              </a:rPr>
              <a:t>Ubicuidad:</a:t>
            </a:r>
            <a:r>
              <a:rPr lang="es-ES_tradnl" sz="1200" b="0" i="0" baseline="0" noProof="0" dirty="0" smtClean="0">
                <a:latin typeface="+mn-lt"/>
                <a:cs typeface="Arial"/>
              </a:rPr>
              <a:t> Transacciones </a:t>
            </a:r>
            <a:r>
              <a:rPr lang="es-ES_tradnl" sz="1200" kern="1200" noProof="0" dirty="0" smtClean="0">
                <a:solidFill>
                  <a:schemeClr val="tx1"/>
                </a:solidFill>
                <a:effectLst/>
                <a:latin typeface="+mn-lt"/>
                <a:ea typeface="+mn-ea"/>
                <a:cs typeface="+mn-cs"/>
              </a:rPr>
              <a:t>bancarias que son posibles ejecutar desde cualquier lugar imaginable y a cualquier hora del día. Gracias a su tecnología</a:t>
            </a:r>
            <a:r>
              <a:rPr lang="es-ES_tradnl" sz="1200" kern="1200" baseline="0" noProof="0" dirty="0" smtClean="0">
                <a:solidFill>
                  <a:schemeClr val="tx1"/>
                </a:solidFill>
                <a:effectLst/>
                <a:latin typeface="+mn-lt"/>
                <a:ea typeface="+mn-ea"/>
                <a:cs typeface="+mn-cs"/>
              </a:rPr>
              <a:t> web, COBIS permite exponer en diferentes canales su funcionalidad para ser ejecutado tanto por usuarios como clientes sin necesidad de estar físicamente en una agencia. </a:t>
            </a:r>
            <a:r>
              <a:rPr lang="es-ES_tradnl" sz="1200" kern="1200" noProof="0" dirty="0" smtClean="0">
                <a:solidFill>
                  <a:schemeClr val="tx1"/>
                </a:solidFill>
                <a:effectLst/>
                <a:latin typeface="+mn-lt"/>
                <a:ea typeface="+mn-ea"/>
                <a:cs typeface="+mn-cs"/>
              </a:rPr>
              <a:t> </a:t>
            </a:r>
            <a:endParaRPr lang="es-ES_tradnl" sz="1200" b="0" i="0" baseline="0" noProof="0" dirty="0" smtClean="0">
              <a:latin typeface="+mn-lt"/>
              <a:cs typeface="Arial"/>
            </a:endParaRPr>
          </a:p>
          <a:p>
            <a:endParaRPr lang="es-ES_tradnl" noProof="0" dirty="0"/>
          </a:p>
        </p:txBody>
      </p:sp>
      <p:sp>
        <p:nvSpPr>
          <p:cNvPr id="4" name="Slide Number Placeholder 3"/>
          <p:cNvSpPr>
            <a:spLocks noGrp="1"/>
          </p:cNvSpPr>
          <p:nvPr>
            <p:ph type="sldNum" sz="quarter" idx="10"/>
          </p:nvPr>
        </p:nvSpPr>
        <p:spPr/>
        <p:txBody>
          <a:bodyPr/>
          <a:lstStyle/>
          <a:p>
            <a:fld id="{0906290E-8254-FC4B-A0F6-1A13EA7DD7AB}" type="slidenum">
              <a:rPr lang="en-US" smtClean="0"/>
              <a:t>11</a:t>
            </a:fld>
            <a:endParaRPr lang="en-US"/>
          </a:p>
        </p:txBody>
      </p:sp>
    </p:spTree>
    <p:extLst>
      <p:ext uri="{BB962C8B-B14F-4D97-AF65-F5344CB8AC3E}">
        <p14:creationId xmlns:p14="http://schemas.microsoft.com/office/powerpoint/2010/main" val="1028702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a:t>
            </a:r>
            <a:r>
              <a:rPr lang="en-US" dirty="0"/>
              <a:t>me list some cases to illustrate the concept. </a:t>
            </a:r>
          </a:p>
          <a:p>
            <a:pPr marL="317506" indent="-317506">
              <a:tabLst>
                <a:tab pos="316743" algn="l"/>
              </a:tabLst>
            </a:pPr>
            <a:r>
              <a:rPr lang="en-US" dirty="0" smtClean="0"/>
              <a:t>•	An </a:t>
            </a:r>
            <a:r>
              <a:rPr lang="en-US" dirty="0"/>
              <a:t>entrepreneur in Bolivia borrows from an investor in Japan with credit insurance from a provider in Germany—they can understand each other, speaking in their own language.</a:t>
            </a:r>
          </a:p>
          <a:p>
            <a:pPr marL="317506" indent="-317506">
              <a:tabLst>
                <a:tab pos="316743" algn="l"/>
              </a:tabLst>
            </a:pPr>
            <a:r>
              <a:rPr lang="en-US" dirty="0"/>
              <a:t>•	An immigrant in Japan pays the bills of his family member in Peru.</a:t>
            </a:r>
          </a:p>
          <a:p>
            <a:pPr marL="317506" indent="-317506">
              <a:tabLst>
                <a:tab pos="316743" algn="l"/>
              </a:tabLst>
            </a:pPr>
            <a:r>
              <a:rPr lang="en-US" dirty="0"/>
              <a:t>•	A bank in the U.S. sells an individual </a:t>
            </a:r>
            <a:r>
              <a:rPr lang="en-US" dirty="0" err="1" smtClean="0"/>
              <a:t>wmortgage</a:t>
            </a:r>
            <a:r>
              <a:rPr lang="en-US" dirty="0" smtClean="0"/>
              <a:t> </a:t>
            </a:r>
            <a:r>
              <a:rPr lang="en-US" dirty="0"/>
              <a:t>loan directly to an investor in Europe. No securitization, no intermediaries.</a:t>
            </a:r>
          </a:p>
          <a:p>
            <a:pPr marL="317506" indent="-317506">
              <a:tabLst>
                <a:tab pos="316743" algn="l"/>
              </a:tabLst>
            </a:pPr>
            <a:r>
              <a:rPr lang="en-US" dirty="0" smtClean="0"/>
              <a:t>•</a:t>
            </a:r>
            <a:r>
              <a:rPr lang="en-US" dirty="0"/>
              <a:t>	Financial literacy information is delivered just in time and in context. </a:t>
            </a:r>
          </a:p>
          <a:p>
            <a:pPr marL="317506" indent="-317506">
              <a:tabLst>
                <a:tab pos="316743" algn="l"/>
              </a:tabLst>
            </a:pPr>
            <a:r>
              <a:rPr lang="en-US" dirty="0"/>
              <a:t>•	A coffee farmer in Colombia sells directly to a buyer in Asia, with factoring finance to accelerate payment.</a:t>
            </a:r>
          </a:p>
          <a:p>
            <a:pPr marL="317506" indent="-317506">
              <a:tabLst>
                <a:tab pos="316743" algn="l"/>
              </a:tabLst>
            </a:pPr>
            <a:r>
              <a:rPr lang="en-US" dirty="0"/>
              <a:t>•	A check is deposited at a convenience store—or through remote deposit capture from a mobile phone—and is credited to a bank account.</a:t>
            </a:r>
          </a:p>
          <a:p>
            <a:endParaRPr lang="en-US" dirty="0"/>
          </a:p>
        </p:txBody>
      </p:sp>
      <p:sp>
        <p:nvSpPr>
          <p:cNvPr id="4" name="Slide Number Placeholder 3"/>
          <p:cNvSpPr>
            <a:spLocks noGrp="1"/>
          </p:cNvSpPr>
          <p:nvPr>
            <p:ph type="sldNum" sz="quarter" idx="10"/>
          </p:nvPr>
        </p:nvSpPr>
        <p:spPr/>
        <p:txBody>
          <a:bodyPr/>
          <a:lstStyle/>
          <a:p>
            <a:fld id="{A850C578-0D59-461D-9D2E-D94AD17DF062}" type="slidenum">
              <a:rPr lang="es-ES" smtClean="0"/>
              <a:pPr/>
              <a:t>12</a:t>
            </a:fld>
            <a:endParaRPr lang="es-ES" dirty="0"/>
          </a:p>
        </p:txBody>
      </p:sp>
    </p:spTree>
    <p:extLst>
      <p:ext uri="{BB962C8B-B14F-4D97-AF65-F5344CB8AC3E}">
        <p14:creationId xmlns:p14="http://schemas.microsoft.com/office/powerpoint/2010/main" val="500086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3575" y="600075"/>
            <a:ext cx="5465763" cy="34178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50C578-0D59-461D-9D2E-D94AD17DF062}" type="slidenum">
              <a:rPr lang="es-ES" smtClean="0"/>
              <a:pPr/>
              <a:t>13</a:t>
            </a:fld>
            <a:endParaRPr lang="es-ES" dirty="0"/>
          </a:p>
        </p:txBody>
      </p:sp>
    </p:spTree>
    <p:extLst>
      <p:ext uri="{BB962C8B-B14F-4D97-AF65-F5344CB8AC3E}">
        <p14:creationId xmlns:p14="http://schemas.microsoft.com/office/powerpoint/2010/main" val="153889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Posiblemente el término “ubicuidad” no sea muy conocido por todos. Se lo define como :  </a:t>
            </a:r>
            <a:r>
              <a:rPr lang="es-ES_tradnl" smtClean="0"/>
              <a:t>Que está o puede estar presente en varios lugares al mismo tiempo (Omnipresente) A</a:t>
            </a:r>
            <a:r>
              <a:rPr lang="es-EC" smtClean="0"/>
              <a:t>doptado en el 2008 para su aplicación en el mundo financiero, resume la necesidad actual de poder atender tanto a clientes como no clientes desde cualquier canal y a cualquier momento, obligado por la revolución tecnológica, digital y móvil.  </a:t>
            </a:r>
          </a:p>
          <a:p>
            <a:endParaRPr lang="en-US" smtClean="0"/>
          </a:p>
          <a:p>
            <a:r>
              <a:rPr lang="es-ES_tradnl" smtClean="0"/>
              <a:t>Hoy, los consumidores de servicios financieros, especialmente los de la nueva generación, son digitalmente muy sofisticados. La modernización de la tecnología celular e internet a determinado un cambio inesperado en la forma de comunicarnos e interactuar tanto en el entorno personal como el entorno comercial. La evolución de dispositivos cada vez más inteligentes y el acceso cada vez mayor  a estos dispositivos está generando la necesidad de desarrollar nuevas estrategias comerciales y tecnológicas que permitan atender las necesidades de los clientes y no clientes desde sus dispositivos preferidos y desde la comodidad del lugar donde se encuentre.  </a:t>
            </a:r>
            <a:endParaRPr lang="es-EC" smtClean="0"/>
          </a:p>
          <a:p>
            <a:endParaRPr lang="es-EC" smtClean="0"/>
          </a:p>
          <a:p>
            <a:endParaRPr lang="es-EC" smtClean="0"/>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Calibri" panose="020F0502020204030204" pitchFamily="34" charset="0"/>
                <a:cs typeface="Arial" panose="020B0604020202020204" pitchFamily="34" charset="0"/>
              </a:defRPr>
            </a:lvl1pPr>
            <a:lvl2pPr marL="702654" indent="-270251" eaLnBrk="0" hangingPunct="0">
              <a:defRPr>
                <a:solidFill>
                  <a:schemeClr val="tx1"/>
                </a:solidFill>
                <a:latin typeface="Calibri" panose="020F0502020204030204" pitchFamily="34" charset="0"/>
                <a:cs typeface="Arial" panose="020B0604020202020204" pitchFamily="34" charset="0"/>
              </a:defRPr>
            </a:lvl2pPr>
            <a:lvl3pPr marL="1081006" indent="-216202" eaLnBrk="0" hangingPunct="0">
              <a:defRPr>
                <a:solidFill>
                  <a:schemeClr val="tx1"/>
                </a:solidFill>
                <a:latin typeface="Calibri" panose="020F0502020204030204" pitchFamily="34" charset="0"/>
                <a:cs typeface="Arial" panose="020B0604020202020204" pitchFamily="34" charset="0"/>
              </a:defRPr>
            </a:lvl3pPr>
            <a:lvl4pPr marL="1513408" indent="-216202" eaLnBrk="0" hangingPunct="0">
              <a:defRPr>
                <a:solidFill>
                  <a:schemeClr val="tx1"/>
                </a:solidFill>
                <a:latin typeface="Calibri" panose="020F0502020204030204" pitchFamily="34" charset="0"/>
                <a:cs typeface="Arial" panose="020B0604020202020204" pitchFamily="34" charset="0"/>
              </a:defRPr>
            </a:lvl4pPr>
            <a:lvl5pPr marL="1945810" indent="-216202" eaLnBrk="0" hangingPunct="0">
              <a:defRPr>
                <a:solidFill>
                  <a:schemeClr val="tx1"/>
                </a:solidFill>
                <a:latin typeface="Calibri" panose="020F0502020204030204" pitchFamily="34" charset="0"/>
                <a:cs typeface="Arial" panose="020B0604020202020204" pitchFamily="34" charset="0"/>
              </a:defRPr>
            </a:lvl5pPr>
            <a:lvl6pPr marL="2378212" indent="-216202"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810614" indent="-216202"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243015" indent="-216202"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675417" indent="-216202"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fld id="{9E0AF302-D75B-45A7-80D7-29F944699335}" type="slidenum">
              <a:rPr lang="en-US"/>
              <a:pPr eaLnBrk="1" hangingPunct="1"/>
              <a:t>14</a:t>
            </a:fld>
            <a:endParaRPr lang="en-US"/>
          </a:p>
        </p:txBody>
      </p:sp>
    </p:spTree>
    <p:extLst>
      <p:ext uri="{BB962C8B-B14F-4D97-AF65-F5344CB8AC3E}">
        <p14:creationId xmlns:p14="http://schemas.microsoft.com/office/powerpoint/2010/main" val="333357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_tradnl" noProof="0" dirty="0" smtClean="0"/>
              <a:t>COBIS</a:t>
            </a:r>
            <a:r>
              <a:rPr lang="es-ES_tradnl" baseline="0" noProof="0" dirty="0" smtClean="0"/>
              <a:t> UBS es una suites de productos que además de caracterizarse por su robusta arquitectura, cuentan con la funcionalidad y la flexibilidad requerida para adaptarse a los dinámicos cambios que el mercado financiero lo exige, y así a su arquitectura, enfocada a procesos de negocio, las instituciones financieras pueden brindar de una manera eficiente y vanguardista sus productos y servicios a través de los diversos canales virtuales. </a:t>
            </a:r>
          </a:p>
          <a:p>
            <a:pPr defTabSz="432427">
              <a:defRPr/>
            </a:pPr>
            <a:endParaRPr lang="es-ES_tradnl" dirty="0"/>
          </a:p>
          <a:p>
            <a:pPr marL="162160" indent="-162160" defTabSz="432427">
              <a:buFont typeface="Arial"/>
              <a:buChar char="•"/>
              <a:defRPr/>
            </a:pPr>
            <a:r>
              <a:rPr lang="es-ES_tradnl" b="1" dirty="0"/>
              <a:t>COBIS Core Bancario: </a:t>
            </a:r>
            <a:r>
              <a:rPr lang="es-ES_tradnl" dirty="0"/>
              <a:t> Constituye el corazón de todo el procesamiento transaccional de la suite de productos COBIS. El Core Bancario integra toda la funcionalidad necesaria para atender de manera centralizada e integrada la necesidad de la operación en tiempo real que requiere la institución financiera.</a:t>
            </a:r>
          </a:p>
          <a:p>
            <a:pPr marL="162160" indent="-162160" defTabSz="432427">
              <a:buFont typeface="Arial"/>
              <a:buChar char="•"/>
              <a:defRPr/>
            </a:pPr>
            <a:r>
              <a:rPr lang="es-ES_tradnl" b="1" dirty="0"/>
              <a:t>COBIS Banca Virtual: </a:t>
            </a:r>
            <a:r>
              <a:rPr lang="es-ES_tradnl" dirty="0"/>
              <a:t> Todos los productos y servicios al alcance de sus clientes a través de una plataforma eficiente y segura y de ejecución continua.</a:t>
            </a:r>
          </a:p>
          <a:p>
            <a:pPr marL="162160" indent="-162160" defTabSz="432427">
              <a:buFont typeface="Arial"/>
              <a:buChar char="•"/>
              <a:defRPr/>
            </a:pPr>
            <a:r>
              <a:rPr lang="es-ES_tradnl" b="1" dirty="0"/>
              <a:t>COBIS Pagos: </a:t>
            </a:r>
            <a:r>
              <a:rPr lang="es-ES_tradnl" dirty="0"/>
              <a:t>La solución full web para ampliar la cobertura de servicios financieros a bajo costo.</a:t>
            </a:r>
            <a:endParaRPr lang="en-US" dirty="0" smtClean="0"/>
          </a:p>
          <a:p>
            <a:pPr marL="162160" indent="-162160" defTabSz="432427">
              <a:buFont typeface="Arial"/>
              <a:buChar char="•"/>
              <a:defRPr/>
            </a:pPr>
            <a:r>
              <a:rPr lang="es-ES_tradnl" b="1" baseline="0" noProof="0" dirty="0" smtClean="0"/>
              <a:t>COBIS Infraestructura:</a:t>
            </a:r>
            <a:r>
              <a:rPr lang="es-ES_tradnl" baseline="0" noProof="0" dirty="0" smtClean="0"/>
              <a:t> Constituye el nuevo middleware de COBIS que </a:t>
            </a:r>
            <a:r>
              <a:rPr lang="es-ES_tradnl" dirty="0"/>
              <a:t>con arquitectura SOA (</a:t>
            </a:r>
            <a:r>
              <a:rPr lang="es-ES_tradnl" i="1" dirty="0" err="1"/>
              <a:t>Service</a:t>
            </a:r>
            <a:r>
              <a:rPr lang="es-ES_tradnl" i="1" dirty="0"/>
              <a:t> </a:t>
            </a:r>
            <a:r>
              <a:rPr lang="es-ES_tradnl" i="1" dirty="0" err="1"/>
              <a:t>Oriented</a:t>
            </a:r>
            <a:r>
              <a:rPr lang="es-ES_tradnl" i="1" dirty="0"/>
              <a:t> </a:t>
            </a:r>
            <a:r>
              <a:rPr lang="es-ES_tradnl" i="1" dirty="0" err="1"/>
              <a:t>Architecture</a:t>
            </a:r>
            <a:r>
              <a:rPr lang="es-ES_tradnl" dirty="0"/>
              <a:t>), y tecnología Web, se constituye en la plataforma más eficiente de implementación de servicios transaccionales e integración con aplicativos internos / externos, reduciendo el esfuerzo de liberación de productos y servicios requeridos por el negocio.</a:t>
            </a:r>
          </a:p>
          <a:p>
            <a:pPr lvl="0"/>
            <a:endParaRPr lang="es-EC" dirty="0"/>
          </a:p>
          <a:p>
            <a:pPr lvl="0"/>
            <a:r>
              <a:rPr lang="es-EC" b="1" dirty="0"/>
              <a:t>Características:</a:t>
            </a:r>
          </a:p>
          <a:p>
            <a:pPr lvl="0"/>
            <a:endParaRPr lang="es-EC" b="1" dirty="0"/>
          </a:p>
          <a:p>
            <a:pPr lvl="0"/>
            <a:r>
              <a:rPr lang="es-EC" b="1" dirty="0"/>
              <a:t>Riqueza funcional: </a:t>
            </a:r>
            <a:r>
              <a:rPr lang="es-EC" dirty="0"/>
              <a:t>La solución ofertada excede el cumplimiento en la gran mayoría de las características o especificaciones solicitadas en el RFP, lo cual, contribuye a que una vez implementada, el Banco pueda fortalecer sus capacidades operativas, en la misma forma que lo han logrado varios Bancos líderes en la Región y en diferentes países de Latinoamérica, que han implementado esta solución. </a:t>
            </a:r>
          </a:p>
          <a:p>
            <a:r>
              <a:rPr lang="es-EC" dirty="0"/>
              <a:t> </a:t>
            </a:r>
          </a:p>
          <a:p>
            <a:pPr lvl="0"/>
            <a:r>
              <a:rPr lang="es-EC" dirty="0"/>
              <a:t>Por otro lado, nuestra experiencia en el sector bancario latinoamericano, nos ha permitido incluir algunas de las mejores prácticas regionales en la versión que actualmente comercializamos, características que les permitirán expandir el alcance de sus productos y servicios a la vez que disminuyen costos operativos.    </a:t>
            </a:r>
          </a:p>
          <a:p>
            <a:r>
              <a:rPr lang="es-EC" dirty="0"/>
              <a:t> </a:t>
            </a:r>
          </a:p>
          <a:p>
            <a:pPr lvl="0"/>
            <a:r>
              <a:rPr lang="es-EC" b="1" dirty="0"/>
              <a:t>Alta capacidad de interconectividad:</a:t>
            </a:r>
            <a:r>
              <a:rPr lang="es-EC" dirty="0"/>
              <a:t> nuestra solución es capaz de cubrir las necesidades expuestas en el RFP en relación a las necesidades de interconexión e integración con otras aplicaciones en el Banco, esto debido a que cuenta con un Middleware muy potente para gestionar la integración de COBIS con sistemas y redes externos, y por tanto brinda la posibilidad de implementar interoperabilidad a través de mecanismos, fácilmente parametrizables. </a:t>
            </a:r>
          </a:p>
          <a:p>
            <a:r>
              <a:rPr lang="es-EC" dirty="0"/>
              <a:t> </a:t>
            </a:r>
          </a:p>
          <a:p>
            <a:pPr lvl="0"/>
            <a:r>
              <a:rPr lang="es-EC" b="1" dirty="0"/>
              <a:t>Plataforma Abierta:</a:t>
            </a:r>
            <a:r>
              <a:rPr lang="es-EC" dirty="0"/>
              <a:t> la arquitectura  tecnológica de nuestra solución permite que la misma pueda ser instalada y operada sobre una diversidad de sistemas operativos entre los cuales están Solaris, UX, Windows y AIX.  Esta Arquitectura es un estándar de la solución integral COBIS, por lo que todos los productos de la suite se encuentran desarrollados e implementados con las características y beneficios de la misma.</a:t>
            </a:r>
          </a:p>
          <a:p>
            <a:r>
              <a:rPr lang="es-EC" dirty="0"/>
              <a:t> </a:t>
            </a:r>
          </a:p>
          <a:p>
            <a:pPr lvl="0"/>
            <a:r>
              <a:rPr lang="es-EC" dirty="0"/>
              <a:t>La plataforma COBIS se implementa sobre soluciones en el mercado reconocidas como herramientas de última tecnología para aplicaciones de misión crítica: componentes SOA de IBM, (Whesphere Aplication Server, MQ Series y Message Broker) lo que garantiza alta alto performance transaccional y facilidades de integración; y como base de datos Sybase, motor de base de datos que presta todas las facilidades para almacenamiento, procesamiento, replicación, entre otras características, y es líder indiscutible en el mercado financiero mundial. </a:t>
            </a:r>
          </a:p>
          <a:p>
            <a:pPr lvl="0"/>
            <a:endParaRPr lang="es-EC" b="1" dirty="0"/>
          </a:p>
          <a:p>
            <a:pPr lvl="0"/>
            <a:r>
              <a:rPr lang="es-EC" b="1" dirty="0"/>
              <a:t>Plataforma Multicanal:</a:t>
            </a:r>
            <a:r>
              <a:rPr lang="es-EC" dirty="0"/>
              <a:t> la arquitectura de la solución permite la interconexión de múltiples canales (internet, ATMs, POS, corresponsales, SMS) que reducirán el costo del acceso a los servicios  ofrecidos por el Banco, a sus clientes, y que contribuirá a la prestación de servicios de alta calidad.  A la vez la administración de los diversos canales que permiten el acceso a las aplicaciones COBIS y permisos hacia clientes es centralizada, lo cual genera reducciones importantes de costos y esfuerzos.</a:t>
            </a:r>
          </a:p>
          <a:p>
            <a:r>
              <a:rPr lang="es-EC" dirty="0"/>
              <a:t> </a:t>
            </a:r>
          </a:p>
          <a:p>
            <a:pPr lvl="0"/>
            <a:r>
              <a:rPr lang="es-EC" b="1" dirty="0"/>
              <a:t>Metodología madura:</a:t>
            </a:r>
            <a:r>
              <a:rPr lang="es-EC" dirty="0"/>
              <a:t> para asegurar los plazos y presupuestos de implementación, es fundamental contar con metodologías maduras y basadas en las mejores prácticas, lo cual, nuestra propuesta lo prevé e incluye como un factor asegurador de éxito para la implementación. La metodología utilizada para el manejo de código y para la implementación de proyectos se encuentra certificada ISO 9001 – 2008 y seguimos las mejores prácticas de la industria: PMI, RUP, entre otras. Actualmente nos encontramos en el proceso de certificación CMMI 3.</a:t>
            </a:r>
          </a:p>
          <a:p>
            <a:r>
              <a:rPr lang="es-EC" dirty="0"/>
              <a:t> </a:t>
            </a:r>
          </a:p>
          <a:p>
            <a:pPr lvl="0"/>
            <a:r>
              <a:rPr lang="es-EC" b="1" dirty="0"/>
              <a:t>Excelentes Referencias de Clientes utilizando productos COBIS:</a:t>
            </a:r>
            <a:r>
              <a:rPr lang="es-EC" dirty="0"/>
              <a:t> Cobiscorp, entre sus clientes cuenta con instituciones como: Scotiabank, Banco General, Citi, Banco Agrario de Colombia, Bancamia (BBVA), Banrural, Bancaribe, Banco Bolivariano, Banco Agromercantil, Banco Macro, HSBC, MFIC y en la actualidad más de 22 entidades dedicadas exclusivamente al Mercado Microfinanciero en toda la región.</a:t>
            </a:r>
          </a:p>
          <a:p>
            <a:r>
              <a:rPr lang="es-EC" dirty="0"/>
              <a:t> </a:t>
            </a:r>
          </a:p>
        </p:txBody>
      </p:sp>
      <p:sp>
        <p:nvSpPr>
          <p:cNvPr id="4" name="Slide Number Placeholder 3"/>
          <p:cNvSpPr>
            <a:spLocks noGrp="1"/>
          </p:cNvSpPr>
          <p:nvPr>
            <p:ph type="sldNum" sz="quarter" idx="10"/>
          </p:nvPr>
        </p:nvSpPr>
        <p:spPr/>
        <p:txBody>
          <a:bodyPr/>
          <a:lstStyle/>
          <a:p>
            <a:fld id="{0906290E-8254-FC4B-A0F6-1A13EA7DD7AB}" type="slidenum">
              <a:rPr lang="en-US" smtClean="0"/>
              <a:t>15</a:t>
            </a:fld>
            <a:endParaRPr lang="en-US"/>
          </a:p>
        </p:txBody>
      </p:sp>
    </p:spTree>
    <p:extLst>
      <p:ext uri="{BB962C8B-B14F-4D97-AF65-F5344CB8AC3E}">
        <p14:creationId xmlns:p14="http://schemas.microsoft.com/office/powerpoint/2010/main" val="40431682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1">
    <p:spTree>
      <p:nvGrpSpPr>
        <p:cNvPr id="1" name=""/>
        <p:cNvGrpSpPr/>
        <p:nvPr/>
      </p:nvGrpSpPr>
      <p:grpSpPr>
        <a:xfrm>
          <a:off x="0" y="0"/>
          <a:ext cx="0" cy="0"/>
          <a:chOff x="0" y="0"/>
          <a:chExt cx="0" cy="0"/>
        </a:xfrm>
      </p:grpSpPr>
      <p:sp>
        <p:nvSpPr>
          <p:cNvPr id="13" name="Rectangle 12"/>
          <p:cNvSpPr/>
          <p:nvPr/>
        </p:nvSpPr>
        <p:spPr>
          <a:xfrm>
            <a:off x="0" y="0"/>
            <a:ext cx="9144000" cy="571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Rechteck 8"/>
          <p:cNvSpPr/>
          <p:nvPr/>
        </p:nvSpPr>
        <p:spPr bwMode="auto">
          <a:xfrm>
            <a:off x="140784" y="3612472"/>
            <a:ext cx="8873676" cy="1975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ogo COBISCorp (Pictograma Mediano).png"/>
          <p:cNvPicPr>
            <a:picLocks noChangeAspect="1"/>
          </p:cNvPicPr>
          <p:nvPr/>
        </p:nvPicPr>
        <p:blipFill rotWithShape="1">
          <a:blip r:embed="rId2" cstate="screen">
            <a:alphaModFix amt="11000"/>
            <a:extLst>
              <a:ext uri="{28A0092B-C50C-407E-A947-70E740481C1C}">
                <a14:useLocalDpi xmlns:a14="http://schemas.microsoft.com/office/drawing/2010/main"/>
              </a:ext>
            </a:extLst>
          </a:blip>
          <a:srcRect b="-625"/>
          <a:stretch/>
        </p:blipFill>
        <p:spPr>
          <a:xfrm>
            <a:off x="149417" y="3612472"/>
            <a:ext cx="2529868" cy="1966108"/>
          </a:xfrm>
          <a:prstGeom prst="rect">
            <a:avLst/>
          </a:prstGeom>
          <a:noFill/>
          <a:ln>
            <a:noFill/>
          </a:ln>
        </p:spPr>
      </p:pic>
      <p:sp>
        <p:nvSpPr>
          <p:cNvPr id="15" name="Titel 1"/>
          <p:cNvSpPr>
            <a:spLocks noGrp="1"/>
          </p:cNvSpPr>
          <p:nvPr>
            <p:ph type="ctrTitle"/>
          </p:nvPr>
        </p:nvSpPr>
        <p:spPr bwMode="auto">
          <a:xfrm>
            <a:off x="628650" y="3587750"/>
            <a:ext cx="7772400" cy="823633"/>
          </a:xfrm>
          <a:prstGeom prst="rect">
            <a:avLst/>
          </a:prstGeom>
        </p:spPr>
        <p:txBody>
          <a:bodyPr anchor="b" anchorCtr="0">
            <a:normAutofit/>
          </a:bodyPr>
          <a:lstStyle>
            <a:lvl1pPr marL="0" indent="0" algn="l">
              <a:defRPr sz="3200" b="1">
                <a:solidFill>
                  <a:schemeClr val="bg1"/>
                </a:solidFill>
              </a:defRPr>
            </a:lvl1pPr>
          </a:lstStyle>
          <a:p>
            <a:r>
              <a:rPr lang="es-ES_tradnl" smtClean="0"/>
              <a:t>Click to edit Master title style</a:t>
            </a:r>
            <a:endParaRPr lang="de-DE" dirty="0"/>
          </a:p>
        </p:txBody>
      </p:sp>
      <p:sp>
        <p:nvSpPr>
          <p:cNvPr id="16" name="Untertitel 2"/>
          <p:cNvSpPr>
            <a:spLocks noGrp="1"/>
          </p:cNvSpPr>
          <p:nvPr>
            <p:ph type="subTitle" idx="1"/>
          </p:nvPr>
        </p:nvSpPr>
        <p:spPr bwMode="auto">
          <a:xfrm>
            <a:off x="628650" y="4413718"/>
            <a:ext cx="7772400" cy="767603"/>
          </a:xfrm>
        </p:spPr>
        <p:txBody>
          <a:bodyPr>
            <a:normAutofit/>
          </a:bodyPr>
          <a:lstStyle>
            <a:lvl1pPr marL="87313"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de-DE" dirty="0"/>
          </a:p>
        </p:txBody>
      </p:sp>
      <p:pic>
        <p:nvPicPr>
          <p:cNvPr id="19" name="Picture 18" descr="Logo COBISCorp (Small).png"/>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7691996" y="5251169"/>
            <a:ext cx="1257935" cy="288925"/>
          </a:xfrm>
          <a:prstGeom prst="rect">
            <a:avLst/>
          </a:prstGeom>
          <a:effectLst/>
        </p:spPr>
      </p:pic>
      <p:pic>
        <p:nvPicPr>
          <p:cNvPr id="3" name="Picture 2" descr="Fondo2.png"/>
          <p:cNvPicPr>
            <a:picLocks noChangeAspect="1"/>
          </p:cNvPicPr>
          <p:nvPr userDrawn="1"/>
        </p:nvPicPr>
        <p:blipFill rotWithShape="1">
          <a:blip r:embed="rId4" cstate="screen">
            <a:extLst>
              <a:ext uri="{28A0092B-C50C-407E-A947-70E740481C1C}">
                <a14:useLocalDpi xmlns:a14="http://schemas.microsoft.com/office/drawing/2010/main"/>
              </a:ext>
            </a:extLst>
          </a:blip>
          <a:srcRect l="14923" r="16151"/>
          <a:stretch/>
        </p:blipFill>
        <p:spPr>
          <a:xfrm>
            <a:off x="149417" y="120384"/>
            <a:ext cx="8865043" cy="3387992"/>
          </a:xfrm>
          <a:prstGeom prst="rect">
            <a:avLst/>
          </a:prstGeom>
        </p:spPr>
      </p:pic>
      <p:sp>
        <p:nvSpPr>
          <p:cNvPr id="10" name="Rechteck 9"/>
          <p:cNvSpPr/>
          <p:nvPr/>
        </p:nvSpPr>
        <p:spPr bwMode="auto">
          <a:xfrm>
            <a:off x="143078" y="3325813"/>
            <a:ext cx="8877300" cy="182563"/>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ihandform 16"/>
          <p:cNvSpPr/>
          <p:nvPr/>
        </p:nvSpPr>
        <p:spPr bwMode="auto">
          <a:xfrm>
            <a:off x="3638782" y="1866122"/>
            <a:ext cx="976634" cy="1031865"/>
          </a:xfrm>
          <a:custGeom>
            <a:avLst/>
            <a:gdLst>
              <a:gd name="connsiteX0" fmla="*/ 0 w 1136342"/>
              <a:gd name="connsiteY0" fmla="*/ 109491 h 1228077"/>
              <a:gd name="connsiteX1" fmla="*/ 757561 w 1136342"/>
              <a:gd name="connsiteY1" fmla="*/ 0 h 1228077"/>
              <a:gd name="connsiteX2" fmla="*/ 1124505 w 1136342"/>
              <a:gd name="connsiteY2" fmla="*/ 224901 h 1228077"/>
              <a:gd name="connsiteX3" fmla="*/ 1136342 w 1136342"/>
              <a:gd name="connsiteY3" fmla="*/ 254493 h 1228077"/>
              <a:gd name="connsiteX4" fmla="*/ 1130424 w 1136342"/>
              <a:gd name="connsiteY4" fmla="*/ 1035728 h 1228077"/>
              <a:gd name="connsiteX5" fmla="*/ 1106750 w 1136342"/>
              <a:gd name="connsiteY5" fmla="*/ 1065320 h 1228077"/>
              <a:gd name="connsiteX6" fmla="*/ 340311 w 1136342"/>
              <a:gd name="connsiteY6" fmla="*/ 1228077 h 1228077"/>
              <a:gd name="connsiteX7" fmla="*/ 316637 w 1136342"/>
              <a:gd name="connsiteY7" fmla="*/ 1222159 h 1228077"/>
              <a:gd name="connsiteX8" fmla="*/ 0 w 1136342"/>
              <a:gd name="connsiteY8" fmla="*/ 908481 h 1228077"/>
              <a:gd name="connsiteX9" fmla="*/ 0 w 1136342"/>
              <a:gd name="connsiteY9" fmla="*/ 109491 h 1228077"/>
              <a:gd name="connsiteX0" fmla="*/ 0 w 1136342"/>
              <a:gd name="connsiteY0" fmla="*/ 109491 h 1228077"/>
              <a:gd name="connsiteX1" fmla="*/ 757561 w 1136342"/>
              <a:gd name="connsiteY1" fmla="*/ 0 h 1228077"/>
              <a:gd name="connsiteX2" fmla="*/ 1124505 w 1136342"/>
              <a:gd name="connsiteY2" fmla="*/ 224901 h 1228077"/>
              <a:gd name="connsiteX3" fmla="*/ 1136342 w 1136342"/>
              <a:gd name="connsiteY3" fmla="*/ 254493 h 1228077"/>
              <a:gd name="connsiteX4" fmla="*/ 1130424 w 1136342"/>
              <a:gd name="connsiteY4" fmla="*/ 1035728 h 1228077"/>
              <a:gd name="connsiteX5" fmla="*/ 1106750 w 1136342"/>
              <a:gd name="connsiteY5" fmla="*/ 1065320 h 1228077"/>
              <a:gd name="connsiteX6" fmla="*/ 340311 w 1136342"/>
              <a:gd name="connsiteY6" fmla="*/ 1228077 h 1228077"/>
              <a:gd name="connsiteX7" fmla="*/ 316637 w 1136342"/>
              <a:gd name="connsiteY7" fmla="*/ 1222159 h 1228077"/>
              <a:gd name="connsiteX8" fmla="*/ 0 w 1136342"/>
              <a:gd name="connsiteY8" fmla="*/ 908481 h 1228077"/>
              <a:gd name="connsiteX9" fmla="*/ 0 w 1136342"/>
              <a:gd name="connsiteY9" fmla="*/ 147961 h 1228077"/>
              <a:gd name="connsiteX10" fmla="*/ 0 w 1136342"/>
              <a:gd name="connsiteY10" fmla="*/ 109491 h 1228077"/>
              <a:gd name="connsiteX0" fmla="*/ 17755 w 1154097"/>
              <a:gd name="connsiteY0" fmla="*/ 109491 h 1228077"/>
              <a:gd name="connsiteX1" fmla="*/ 775316 w 1154097"/>
              <a:gd name="connsiteY1" fmla="*/ 0 h 1228077"/>
              <a:gd name="connsiteX2" fmla="*/ 1142260 w 1154097"/>
              <a:gd name="connsiteY2" fmla="*/ 224901 h 1228077"/>
              <a:gd name="connsiteX3" fmla="*/ 1154097 w 1154097"/>
              <a:gd name="connsiteY3" fmla="*/ 254493 h 1228077"/>
              <a:gd name="connsiteX4" fmla="*/ 1148179 w 1154097"/>
              <a:gd name="connsiteY4" fmla="*/ 1035728 h 1228077"/>
              <a:gd name="connsiteX5" fmla="*/ 1124505 w 1154097"/>
              <a:gd name="connsiteY5" fmla="*/ 1065320 h 1228077"/>
              <a:gd name="connsiteX6" fmla="*/ 358066 w 1154097"/>
              <a:gd name="connsiteY6" fmla="*/ 1228077 h 1228077"/>
              <a:gd name="connsiteX7" fmla="*/ 334392 w 1154097"/>
              <a:gd name="connsiteY7" fmla="*/ 1222159 h 1228077"/>
              <a:gd name="connsiteX8" fmla="*/ 17755 w 1154097"/>
              <a:gd name="connsiteY8" fmla="*/ 908481 h 1228077"/>
              <a:gd name="connsiteX9" fmla="*/ 0 w 1154097"/>
              <a:gd name="connsiteY9" fmla="*/ 139083 h 1228077"/>
              <a:gd name="connsiteX10" fmla="*/ 17755 w 1154097"/>
              <a:gd name="connsiteY10" fmla="*/ 109491 h 1228077"/>
              <a:gd name="connsiteX0" fmla="*/ 17755 w 1154097"/>
              <a:gd name="connsiteY0" fmla="*/ 107110 h 1225696"/>
              <a:gd name="connsiteX1" fmla="*/ 765791 w 1154097"/>
              <a:gd name="connsiteY1" fmla="*/ 0 h 1225696"/>
              <a:gd name="connsiteX2" fmla="*/ 1142260 w 1154097"/>
              <a:gd name="connsiteY2" fmla="*/ 222520 h 1225696"/>
              <a:gd name="connsiteX3" fmla="*/ 1154097 w 1154097"/>
              <a:gd name="connsiteY3" fmla="*/ 252112 h 1225696"/>
              <a:gd name="connsiteX4" fmla="*/ 1148179 w 1154097"/>
              <a:gd name="connsiteY4" fmla="*/ 1033347 h 1225696"/>
              <a:gd name="connsiteX5" fmla="*/ 1124505 w 1154097"/>
              <a:gd name="connsiteY5" fmla="*/ 1062939 h 1225696"/>
              <a:gd name="connsiteX6" fmla="*/ 358066 w 1154097"/>
              <a:gd name="connsiteY6" fmla="*/ 1225696 h 1225696"/>
              <a:gd name="connsiteX7" fmla="*/ 334392 w 1154097"/>
              <a:gd name="connsiteY7" fmla="*/ 1219778 h 1225696"/>
              <a:gd name="connsiteX8" fmla="*/ 17755 w 1154097"/>
              <a:gd name="connsiteY8" fmla="*/ 906100 h 1225696"/>
              <a:gd name="connsiteX9" fmla="*/ 0 w 1154097"/>
              <a:gd name="connsiteY9" fmla="*/ 136702 h 1225696"/>
              <a:gd name="connsiteX10" fmla="*/ 17755 w 1154097"/>
              <a:gd name="connsiteY10" fmla="*/ 107110 h 1225696"/>
              <a:gd name="connsiteX0" fmla="*/ 20136 w 1156478"/>
              <a:gd name="connsiteY0" fmla="*/ 107110 h 1225696"/>
              <a:gd name="connsiteX1" fmla="*/ 768172 w 1156478"/>
              <a:gd name="connsiteY1" fmla="*/ 0 h 1225696"/>
              <a:gd name="connsiteX2" fmla="*/ 1144641 w 1156478"/>
              <a:gd name="connsiteY2" fmla="*/ 222520 h 1225696"/>
              <a:gd name="connsiteX3" fmla="*/ 1156478 w 1156478"/>
              <a:gd name="connsiteY3" fmla="*/ 252112 h 1225696"/>
              <a:gd name="connsiteX4" fmla="*/ 1150560 w 1156478"/>
              <a:gd name="connsiteY4" fmla="*/ 1033347 h 1225696"/>
              <a:gd name="connsiteX5" fmla="*/ 1126886 w 1156478"/>
              <a:gd name="connsiteY5" fmla="*/ 1062939 h 1225696"/>
              <a:gd name="connsiteX6" fmla="*/ 360447 w 1156478"/>
              <a:gd name="connsiteY6" fmla="*/ 1225696 h 1225696"/>
              <a:gd name="connsiteX7" fmla="*/ 336773 w 1156478"/>
              <a:gd name="connsiteY7" fmla="*/ 1219778 h 1225696"/>
              <a:gd name="connsiteX8" fmla="*/ 20136 w 1156478"/>
              <a:gd name="connsiteY8" fmla="*/ 906100 h 1225696"/>
              <a:gd name="connsiteX9" fmla="*/ 0 w 1156478"/>
              <a:gd name="connsiteY9" fmla="*/ 139084 h 1225696"/>
              <a:gd name="connsiteX10" fmla="*/ 20136 w 1156478"/>
              <a:gd name="connsiteY10" fmla="*/ 107110 h 1225696"/>
              <a:gd name="connsiteX0" fmla="*/ 0 w 1136342"/>
              <a:gd name="connsiteY0" fmla="*/ 107110 h 1225696"/>
              <a:gd name="connsiteX1" fmla="*/ 748036 w 1136342"/>
              <a:gd name="connsiteY1" fmla="*/ 0 h 1225696"/>
              <a:gd name="connsiteX2" fmla="*/ 1124505 w 1136342"/>
              <a:gd name="connsiteY2" fmla="*/ 222520 h 1225696"/>
              <a:gd name="connsiteX3" fmla="*/ 1136342 w 1136342"/>
              <a:gd name="connsiteY3" fmla="*/ 252112 h 1225696"/>
              <a:gd name="connsiteX4" fmla="*/ 1130424 w 1136342"/>
              <a:gd name="connsiteY4" fmla="*/ 1033347 h 1225696"/>
              <a:gd name="connsiteX5" fmla="*/ 1106750 w 1136342"/>
              <a:gd name="connsiteY5" fmla="*/ 1062939 h 1225696"/>
              <a:gd name="connsiteX6" fmla="*/ 340311 w 1136342"/>
              <a:gd name="connsiteY6" fmla="*/ 1225696 h 1225696"/>
              <a:gd name="connsiteX7" fmla="*/ 316637 w 1136342"/>
              <a:gd name="connsiteY7" fmla="*/ 1219778 h 1225696"/>
              <a:gd name="connsiteX8" fmla="*/ 0 w 1136342"/>
              <a:gd name="connsiteY8" fmla="*/ 906100 h 1225696"/>
              <a:gd name="connsiteX9" fmla="*/ 6057 w 1136342"/>
              <a:gd name="connsiteY9" fmla="*/ 148609 h 1225696"/>
              <a:gd name="connsiteX10" fmla="*/ 0 w 1136342"/>
              <a:gd name="connsiteY10" fmla="*/ 107110 h 1225696"/>
              <a:gd name="connsiteX0" fmla="*/ 20137 w 1156479"/>
              <a:gd name="connsiteY0" fmla="*/ 107110 h 1225696"/>
              <a:gd name="connsiteX1" fmla="*/ 768173 w 1156479"/>
              <a:gd name="connsiteY1" fmla="*/ 0 h 1225696"/>
              <a:gd name="connsiteX2" fmla="*/ 1144642 w 1156479"/>
              <a:gd name="connsiteY2" fmla="*/ 222520 h 1225696"/>
              <a:gd name="connsiteX3" fmla="*/ 1156479 w 1156479"/>
              <a:gd name="connsiteY3" fmla="*/ 252112 h 1225696"/>
              <a:gd name="connsiteX4" fmla="*/ 1150561 w 1156479"/>
              <a:gd name="connsiteY4" fmla="*/ 1033347 h 1225696"/>
              <a:gd name="connsiteX5" fmla="*/ 1126887 w 1156479"/>
              <a:gd name="connsiteY5" fmla="*/ 1062939 h 1225696"/>
              <a:gd name="connsiteX6" fmla="*/ 360448 w 1156479"/>
              <a:gd name="connsiteY6" fmla="*/ 1225696 h 1225696"/>
              <a:gd name="connsiteX7" fmla="*/ 336774 w 1156479"/>
              <a:gd name="connsiteY7" fmla="*/ 1219778 h 1225696"/>
              <a:gd name="connsiteX8" fmla="*/ 20137 w 1156479"/>
              <a:gd name="connsiteY8" fmla="*/ 906100 h 1225696"/>
              <a:gd name="connsiteX9" fmla="*/ 0 w 1156479"/>
              <a:gd name="connsiteY9" fmla="*/ 136703 h 1225696"/>
              <a:gd name="connsiteX10" fmla="*/ 20137 w 1156479"/>
              <a:gd name="connsiteY10" fmla="*/ 107110 h 1225696"/>
              <a:gd name="connsiteX0" fmla="*/ 39187 w 1175529"/>
              <a:gd name="connsiteY0" fmla="*/ 107110 h 1225696"/>
              <a:gd name="connsiteX1" fmla="*/ 787223 w 1175529"/>
              <a:gd name="connsiteY1" fmla="*/ 0 h 1225696"/>
              <a:gd name="connsiteX2" fmla="*/ 1163692 w 1175529"/>
              <a:gd name="connsiteY2" fmla="*/ 222520 h 1225696"/>
              <a:gd name="connsiteX3" fmla="*/ 1175529 w 1175529"/>
              <a:gd name="connsiteY3" fmla="*/ 252112 h 1225696"/>
              <a:gd name="connsiteX4" fmla="*/ 1169611 w 1175529"/>
              <a:gd name="connsiteY4" fmla="*/ 1033347 h 1225696"/>
              <a:gd name="connsiteX5" fmla="*/ 1145937 w 1175529"/>
              <a:gd name="connsiteY5" fmla="*/ 1062939 h 1225696"/>
              <a:gd name="connsiteX6" fmla="*/ 379498 w 1175529"/>
              <a:gd name="connsiteY6" fmla="*/ 1225696 h 1225696"/>
              <a:gd name="connsiteX7" fmla="*/ 355824 w 1175529"/>
              <a:gd name="connsiteY7" fmla="*/ 1219778 h 1225696"/>
              <a:gd name="connsiteX8" fmla="*/ 39187 w 1175529"/>
              <a:gd name="connsiteY8" fmla="*/ 906100 h 1225696"/>
              <a:gd name="connsiteX9" fmla="*/ 0 w 1175529"/>
              <a:gd name="connsiteY9" fmla="*/ 136703 h 1225696"/>
              <a:gd name="connsiteX10" fmla="*/ 39187 w 1175529"/>
              <a:gd name="connsiteY10" fmla="*/ 107110 h 1225696"/>
              <a:gd name="connsiteX0" fmla="*/ 22518 w 1158860"/>
              <a:gd name="connsiteY0" fmla="*/ 107110 h 1225696"/>
              <a:gd name="connsiteX1" fmla="*/ 770554 w 1158860"/>
              <a:gd name="connsiteY1" fmla="*/ 0 h 1225696"/>
              <a:gd name="connsiteX2" fmla="*/ 1147023 w 1158860"/>
              <a:gd name="connsiteY2" fmla="*/ 222520 h 1225696"/>
              <a:gd name="connsiteX3" fmla="*/ 1158860 w 1158860"/>
              <a:gd name="connsiteY3" fmla="*/ 252112 h 1225696"/>
              <a:gd name="connsiteX4" fmla="*/ 1152942 w 1158860"/>
              <a:gd name="connsiteY4" fmla="*/ 1033347 h 1225696"/>
              <a:gd name="connsiteX5" fmla="*/ 1129268 w 1158860"/>
              <a:gd name="connsiteY5" fmla="*/ 1062939 h 1225696"/>
              <a:gd name="connsiteX6" fmla="*/ 362829 w 1158860"/>
              <a:gd name="connsiteY6" fmla="*/ 1225696 h 1225696"/>
              <a:gd name="connsiteX7" fmla="*/ 339155 w 1158860"/>
              <a:gd name="connsiteY7" fmla="*/ 1219778 h 1225696"/>
              <a:gd name="connsiteX8" fmla="*/ 22518 w 1158860"/>
              <a:gd name="connsiteY8" fmla="*/ 906100 h 1225696"/>
              <a:gd name="connsiteX9" fmla="*/ 0 w 1158860"/>
              <a:gd name="connsiteY9" fmla="*/ 129559 h 1225696"/>
              <a:gd name="connsiteX10" fmla="*/ 22518 w 1158860"/>
              <a:gd name="connsiteY10" fmla="*/ 107110 h 1225696"/>
              <a:gd name="connsiteX0" fmla="*/ 22518 w 1158860"/>
              <a:gd name="connsiteY0" fmla="*/ 107110 h 1231684"/>
              <a:gd name="connsiteX1" fmla="*/ 770554 w 1158860"/>
              <a:gd name="connsiteY1" fmla="*/ 0 h 1231684"/>
              <a:gd name="connsiteX2" fmla="*/ 1147023 w 1158860"/>
              <a:gd name="connsiteY2" fmla="*/ 222520 h 1231684"/>
              <a:gd name="connsiteX3" fmla="*/ 1158860 w 1158860"/>
              <a:gd name="connsiteY3" fmla="*/ 252112 h 1231684"/>
              <a:gd name="connsiteX4" fmla="*/ 1152942 w 1158860"/>
              <a:gd name="connsiteY4" fmla="*/ 1033347 h 1231684"/>
              <a:gd name="connsiteX5" fmla="*/ 1129268 w 1158860"/>
              <a:gd name="connsiteY5" fmla="*/ 1062939 h 1231684"/>
              <a:gd name="connsiteX6" fmla="*/ 362829 w 1158860"/>
              <a:gd name="connsiteY6" fmla="*/ 1225696 h 1231684"/>
              <a:gd name="connsiteX7" fmla="*/ 334392 w 1158860"/>
              <a:gd name="connsiteY7" fmla="*/ 1231684 h 1231684"/>
              <a:gd name="connsiteX8" fmla="*/ 22518 w 1158860"/>
              <a:gd name="connsiteY8" fmla="*/ 906100 h 1231684"/>
              <a:gd name="connsiteX9" fmla="*/ 0 w 1158860"/>
              <a:gd name="connsiteY9" fmla="*/ 129559 h 1231684"/>
              <a:gd name="connsiteX10" fmla="*/ 22518 w 1158860"/>
              <a:gd name="connsiteY10" fmla="*/ 107110 h 1231684"/>
              <a:gd name="connsiteX0" fmla="*/ 22518 w 1158860"/>
              <a:gd name="connsiteY0" fmla="*/ 107110 h 1225696"/>
              <a:gd name="connsiteX1" fmla="*/ 770554 w 1158860"/>
              <a:gd name="connsiteY1" fmla="*/ 0 h 1225696"/>
              <a:gd name="connsiteX2" fmla="*/ 1147023 w 1158860"/>
              <a:gd name="connsiteY2" fmla="*/ 222520 h 1225696"/>
              <a:gd name="connsiteX3" fmla="*/ 1158860 w 1158860"/>
              <a:gd name="connsiteY3" fmla="*/ 252112 h 1225696"/>
              <a:gd name="connsiteX4" fmla="*/ 1152942 w 1158860"/>
              <a:gd name="connsiteY4" fmla="*/ 1033347 h 1225696"/>
              <a:gd name="connsiteX5" fmla="*/ 1129268 w 1158860"/>
              <a:gd name="connsiteY5" fmla="*/ 1062939 h 1225696"/>
              <a:gd name="connsiteX6" fmla="*/ 362829 w 1158860"/>
              <a:gd name="connsiteY6" fmla="*/ 1225696 h 1225696"/>
              <a:gd name="connsiteX7" fmla="*/ 243905 w 1158860"/>
              <a:gd name="connsiteY7" fmla="*/ 1195965 h 1225696"/>
              <a:gd name="connsiteX8" fmla="*/ 22518 w 1158860"/>
              <a:gd name="connsiteY8" fmla="*/ 906100 h 1225696"/>
              <a:gd name="connsiteX9" fmla="*/ 0 w 1158860"/>
              <a:gd name="connsiteY9" fmla="*/ 129559 h 1225696"/>
              <a:gd name="connsiteX10" fmla="*/ 22518 w 1158860"/>
              <a:gd name="connsiteY10" fmla="*/ 107110 h 1225696"/>
              <a:gd name="connsiteX0" fmla="*/ 22518 w 1158860"/>
              <a:gd name="connsiteY0" fmla="*/ 107110 h 1225696"/>
              <a:gd name="connsiteX1" fmla="*/ 770554 w 1158860"/>
              <a:gd name="connsiteY1" fmla="*/ 0 h 1225696"/>
              <a:gd name="connsiteX2" fmla="*/ 1147023 w 1158860"/>
              <a:gd name="connsiteY2" fmla="*/ 222520 h 1225696"/>
              <a:gd name="connsiteX3" fmla="*/ 1158860 w 1158860"/>
              <a:gd name="connsiteY3" fmla="*/ 252112 h 1225696"/>
              <a:gd name="connsiteX4" fmla="*/ 1152942 w 1158860"/>
              <a:gd name="connsiteY4" fmla="*/ 1033347 h 1225696"/>
              <a:gd name="connsiteX5" fmla="*/ 1129268 w 1158860"/>
              <a:gd name="connsiteY5" fmla="*/ 1062939 h 1225696"/>
              <a:gd name="connsiteX6" fmla="*/ 362829 w 1158860"/>
              <a:gd name="connsiteY6" fmla="*/ 1225696 h 1225696"/>
              <a:gd name="connsiteX7" fmla="*/ 243905 w 1158860"/>
              <a:gd name="connsiteY7" fmla="*/ 1195965 h 1225696"/>
              <a:gd name="connsiteX8" fmla="*/ 22518 w 1158860"/>
              <a:gd name="connsiteY8" fmla="*/ 906100 h 1225696"/>
              <a:gd name="connsiteX9" fmla="*/ 0 w 1158860"/>
              <a:gd name="connsiteY9" fmla="*/ 129559 h 1225696"/>
              <a:gd name="connsiteX10" fmla="*/ 22518 w 1158860"/>
              <a:gd name="connsiteY10" fmla="*/ 107110 h 1225696"/>
              <a:gd name="connsiteX0" fmla="*/ 22518 w 1158860"/>
              <a:gd name="connsiteY0" fmla="*/ 107110 h 1225696"/>
              <a:gd name="connsiteX1" fmla="*/ 770554 w 1158860"/>
              <a:gd name="connsiteY1" fmla="*/ 0 h 1225696"/>
              <a:gd name="connsiteX2" fmla="*/ 1147023 w 1158860"/>
              <a:gd name="connsiteY2" fmla="*/ 222520 h 1225696"/>
              <a:gd name="connsiteX3" fmla="*/ 1158860 w 1158860"/>
              <a:gd name="connsiteY3" fmla="*/ 252112 h 1225696"/>
              <a:gd name="connsiteX4" fmla="*/ 1152942 w 1158860"/>
              <a:gd name="connsiteY4" fmla="*/ 1033347 h 1225696"/>
              <a:gd name="connsiteX5" fmla="*/ 1129268 w 1158860"/>
              <a:gd name="connsiteY5" fmla="*/ 1062939 h 1225696"/>
              <a:gd name="connsiteX6" fmla="*/ 362829 w 1158860"/>
              <a:gd name="connsiteY6" fmla="*/ 1225696 h 1225696"/>
              <a:gd name="connsiteX7" fmla="*/ 243905 w 1158860"/>
              <a:gd name="connsiteY7" fmla="*/ 1195965 h 1225696"/>
              <a:gd name="connsiteX8" fmla="*/ 22518 w 1158860"/>
              <a:gd name="connsiteY8" fmla="*/ 906100 h 1225696"/>
              <a:gd name="connsiteX9" fmla="*/ 0 w 1158860"/>
              <a:gd name="connsiteY9" fmla="*/ 129559 h 1225696"/>
              <a:gd name="connsiteX10" fmla="*/ 22518 w 1158860"/>
              <a:gd name="connsiteY10" fmla="*/ 107110 h 1225696"/>
              <a:gd name="connsiteX0" fmla="*/ 22518 w 1158860"/>
              <a:gd name="connsiteY0" fmla="*/ 107110 h 1234450"/>
              <a:gd name="connsiteX1" fmla="*/ 770554 w 1158860"/>
              <a:gd name="connsiteY1" fmla="*/ 0 h 1234450"/>
              <a:gd name="connsiteX2" fmla="*/ 1147023 w 1158860"/>
              <a:gd name="connsiteY2" fmla="*/ 222520 h 1234450"/>
              <a:gd name="connsiteX3" fmla="*/ 1158860 w 1158860"/>
              <a:gd name="connsiteY3" fmla="*/ 252112 h 1234450"/>
              <a:gd name="connsiteX4" fmla="*/ 1152942 w 1158860"/>
              <a:gd name="connsiteY4" fmla="*/ 1033347 h 1234450"/>
              <a:gd name="connsiteX5" fmla="*/ 1129268 w 1158860"/>
              <a:gd name="connsiteY5" fmla="*/ 1062939 h 1234450"/>
              <a:gd name="connsiteX6" fmla="*/ 362829 w 1158860"/>
              <a:gd name="connsiteY6" fmla="*/ 1225696 h 1234450"/>
              <a:gd name="connsiteX7" fmla="*/ 322486 w 1158860"/>
              <a:gd name="connsiteY7" fmla="*/ 1215015 h 1234450"/>
              <a:gd name="connsiteX8" fmla="*/ 22518 w 1158860"/>
              <a:gd name="connsiteY8" fmla="*/ 906100 h 1234450"/>
              <a:gd name="connsiteX9" fmla="*/ 0 w 1158860"/>
              <a:gd name="connsiteY9" fmla="*/ 129559 h 1234450"/>
              <a:gd name="connsiteX10" fmla="*/ 22518 w 1158860"/>
              <a:gd name="connsiteY10" fmla="*/ 107110 h 1234450"/>
              <a:gd name="connsiteX0" fmla="*/ 22518 w 1158860"/>
              <a:gd name="connsiteY0" fmla="*/ 107110 h 1234450"/>
              <a:gd name="connsiteX1" fmla="*/ 770554 w 1158860"/>
              <a:gd name="connsiteY1" fmla="*/ 0 h 1234450"/>
              <a:gd name="connsiteX2" fmla="*/ 1147023 w 1158860"/>
              <a:gd name="connsiteY2" fmla="*/ 222520 h 1234450"/>
              <a:gd name="connsiteX3" fmla="*/ 1158860 w 1158860"/>
              <a:gd name="connsiteY3" fmla="*/ 252112 h 1234450"/>
              <a:gd name="connsiteX4" fmla="*/ 1152942 w 1158860"/>
              <a:gd name="connsiteY4" fmla="*/ 1033347 h 1234450"/>
              <a:gd name="connsiteX5" fmla="*/ 1129268 w 1158860"/>
              <a:gd name="connsiteY5" fmla="*/ 1062939 h 1234450"/>
              <a:gd name="connsiteX6" fmla="*/ 362829 w 1158860"/>
              <a:gd name="connsiteY6" fmla="*/ 1225696 h 1234450"/>
              <a:gd name="connsiteX7" fmla="*/ 322486 w 1158860"/>
              <a:gd name="connsiteY7" fmla="*/ 1215015 h 1234450"/>
              <a:gd name="connsiteX8" fmla="*/ 22518 w 1158860"/>
              <a:gd name="connsiteY8" fmla="*/ 906100 h 1234450"/>
              <a:gd name="connsiteX9" fmla="*/ 0 w 1158860"/>
              <a:gd name="connsiteY9" fmla="*/ 129559 h 1234450"/>
              <a:gd name="connsiteX10" fmla="*/ 22518 w 1158860"/>
              <a:gd name="connsiteY10" fmla="*/ 107110 h 1234450"/>
              <a:gd name="connsiteX0" fmla="*/ 22518 w 1158860"/>
              <a:gd name="connsiteY0" fmla="*/ 107110 h 1234450"/>
              <a:gd name="connsiteX1" fmla="*/ 770554 w 1158860"/>
              <a:gd name="connsiteY1" fmla="*/ 0 h 1234450"/>
              <a:gd name="connsiteX2" fmla="*/ 1147023 w 1158860"/>
              <a:gd name="connsiteY2" fmla="*/ 222520 h 1234450"/>
              <a:gd name="connsiteX3" fmla="*/ 1158860 w 1158860"/>
              <a:gd name="connsiteY3" fmla="*/ 252112 h 1234450"/>
              <a:gd name="connsiteX4" fmla="*/ 1152942 w 1158860"/>
              <a:gd name="connsiteY4" fmla="*/ 1033347 h 1234450"/>
              <a:gd name="connsiteX5" fmla="*/ 1129268 w 1158860"/>
              <a:gd name="connsiteY5" fmla="*/ 1062939 h 1234450"/>
              <a:gd name="connsiteX6" fmla="*/ 362829 w 1158860"/>
              <a:gd name="connsiteY6" fmla="*/ 1225696 h 1234450"/>
              <a:gd name="connsiteX7" fmla="*/ 322486 w 1158860"/>
              <a:gd name="connsiteY7" fmla="*/ 1215015 h 1234450"/>
              <a:gd name="connsiteX8" fmla="*/ 22518 w 1158860"/>
              <a:gd name="connsiteY8" fmla="*/ 906100 h 1234450"/>
              <a:gd name="connsiteX9" fmla="*/ 0 w 1158860"/>
              <a:gd name="connsiteY9" fmla="*/ 129559 h 1234450"/>
              <a:gd name="connsiteX10" fmla="*/ 22518 w 1158860"/>
              <a:gd name="connsiteY10" fmla="*/ 107110 h 1234450"/>
              <a:gd name="connsiteX0" fmla="*/ 22518 w 1158860"/>
              <a:gd name="connsiteY0" fmla="*/ 107110 h 1234450"/>
              <a:gd name="connsiteX1" fmla="*/ 770554 w 1158860"/>
              <a:gd name="connsiteY1" fmla="*/ 0 h 1234450"/>
              <a:gd name="connsiteX2" fmla="*/ 1147023 w 1158860"/>
              <a:gd name="connsiteY2" fmla="*/ 222520 h 1234450"/>
              <a:gd name="connsiteX3" fmla="*/ 1158860 w 1158860"/>
              <a:gd name="connsiteY3" fmla="*/ 252112 h 1234450"/>
              <a:gd name="connsiteX4" fmla="*/ 1152942 w 1158860"/>
              <a:gd name="connsiteY4" fmla="*/ 1033347 h 1234450"/>
              <a:gd name="connsiteX5" fmla="*/ 1129268 w 1158860"/>
              <a:gd name="connsiteY5" fmla="*/ 1062939 h 1234450"/>
              <a:gd name="connsiteX6" fmla="*/ 362829 w 1158860"/>
              <a:gd name="connsiteY6" fmla="*/ 1225696 h 1234450"/>
              <a:gd name="connsiteX7" fmla="*/ 322486 w 1158860"/>
              <a:gd name="connsiteY7" fmla="*/ 1215015 h 1234450"/>
              <a:gd name="connsiteX8" fmla="*/ 22518 w 1158860"/>
              <a:gd name="connsiteY8" fmla="*/ 906100 h 1234450"/>
              <a:gd name="connsiteX9" fmla="*/ 0 w 1158860"/>
              <a:gd name="connsiteY9" fmla="*/ 129559 h 1234450"/>
              <a:gd name="connsiteX10" fmla="*/ 22518 w 1158860"/>
              <a:gd name="connsiteY10" fmla="*/ 107110 h 1234450"/>
              <a:gd name="connsiteX0" fmla="*/ 22518 w 1158860"/>
              <a:gd name="connsiteY0" fmla="*/ 107110 h 1234450"/>
              <a:gd name="connsiteX1" fmla="*/ 770554 w 1158860"/>
              <a:gd name="connsiteY1" fmla="*/ 0 h 1234450"/>
              <a:gd name="connsiteX2" fmla="*/ 1147023 w 1158860"/>
              <a:gd name="connsiteY2" fmla="*/ 222520 h 1234450"/>
              <a:gd name="connsiteX3" fmla="*/ 1158860 w 1158860"/>
              <a:gd name="connsiteY3" fmla="*/ 252112 h 1234450"/>
              <a:gd name="connsiteX4" fmla="*/ 1152942 w 1158860"/>
              <a:gd name="connsiteY4" fmla="*/ 1033347 h 1234450"/>
              <a:gd name="connsiteX5" fmla="*/ 1129268 w 1158860"/>
              <a:gd name="connsiteY5" fmla="*/ 1062939 h 1234450"/>
              <a:gd name="connsiteX6" fmla="*/ 362829 w 1158860"/>
              <a:gd name="connsiteY6" fmla="*/ 1225696 h 1234450"/>
              <a:gd name="connsiteX7" fmla="*/ 322486 w 1158860"/>
              <a:gd name="connsiteY7" fmla="*/ 1215015 h 1234450"/>
              <a:gd name="connsiteX8" fmla="*/ 22518 w 1158860"/>
              <a:gd name="connsiteY8" fmla="*/ 906100 h 1234450"/>
              <a:gd name="connsiteX9" fmla="*/ 0 w 1158860"/>
              <a:gd name="connsiteY9" fmla="*/ 129559 h 1234450"/>
              <a:gd name="connsiteX10" fmla="*/ 22518 w 1158860"/>
              <a:gd name="connsiteY10" fmla="*/ 107110 h 1234450"/>
              <a:gd name="connsiteX0" fmla="*/ 22518 w 1160082"/>
              <a:gd name="connsiteY0" fmla="*/ 107110 h 1234450"/>
              <a:gd name="connsiteX1" fmla="*/ 770554 w 1160082"/>
              <a:gd name="connsiteY1" fmla="*/ 0 h 1234450"/>
              <a:gd name="connsiteX2" fmla="*/ 1147023 w 1160082"/>
              <a:gd name="connsiteY2" fmla="*/ 222520 h 1234450"/>
              <a:gd name="connsiteX3" fmla="*/ 1158860 w 1160082"/>
              <a:gd name="connsiteY3" fmla="*/ 252112 h 1234450"/>
              <a:gd name="connsiteX4" fmla="*/ 1152942 w 1160082"/>
              <a:gd name="connsiteY4" fmla="*/ 1033347 h 1234450"/>
              <a:gd name="connsiteX5" fmla="*/ 1129268 w 1160082"/>
              <a:gd name="connsiteY5" fmla="*/ 1062939 h 1234450"/>
              <a:gd name="connsiteX6" fmla="*/ 362829 w 1160082"/>
              <a:gd name="connsiteY6" fmla="*/ 1225696 h 1234450"/>
              <a:gd name="connsiteX7" fmla="*/ 322486 w 1160082"/>
              <a:gd name="connsiteY7" fmla="*/ 1215015 h 1234450"/>
              <a:gd name="connsiteX8" fmla="*/ 22518 w 1160082"/>
              <a:gd name="connsiteY8" fmla="*/ 906100 h 1234450"/>
              <a:gd name="connsiteX9" fmla="*/ 0 w 1160082"/>
              <a:gd name="connsiteY9" fmla="*/ 129559 h 1234450"/>
              <a:gd name="connsiteX10" fmla="*/ 22518 w 1160082"/>
              <a:gd name="connsiteY10" fmla="*/ 107110 h 1234450"/>
              <a:gd name="connsiteX0" fmla="*/ 22518 w 1160082"/>
              <a:gd name="connsiteY0" fmla="*/ 107110 h 1234450"/>
              <a:gd name="connsiteX1" fmla="*/ 770554 w 1160082"/>
              <a:gd name="connsiteY1" fmla="*/ 0 h 1234450"/>
              <a:gd name="connsiteX2" fmla="*/ 1147023 w 1160082"/>
              <a:gd name="connsiteY2" fmla="*/ 222520 h 1234450"/>
              <a:gd name="connsiteX3" fmla="*/ 1158860 w 1160082"/>
              <a:gd name="connsiteY3" fmla="*/ 252112 h 1234450"/>
              <a:gd name="connsiteX4" fmla="*/ 1152942 w 1160082"/>
              <a:gd name="connsiteY4" fmla="*/ 1033347 h 1234450"/>
              <a:gd name="connsiteX5" fmla="*/ 1129268 w 1160082"/>
              <a:gd name="connsiteY5" fmla="*/ 1062939 h 1234450"/>
              <a:gd name="connsiteX6" fmla="*/ 362829 w 1160082"/>
              <a:gd name="connsiteY6" fmla="*/ 1225696 h 1234450"/>
              <a:gd name="connsiteX7" fmla="*/ 322486 w 1160082"/>
              <a:gd name="connsiteY7" fmla="*/ 1215015 h 1234450"/>
              <a:gd name="connsiteX8" fmla="*/ 22518 w 1160082"/>
              <a:gd name="connsiteY8" fmla="*/ 906100 h 1234450"/>
              <a:gd name="connsiteX9" fmla="*/ 0 w 1160082"/>
              <a:gd name="connsiteY9" fmla="*/ 129559 h 1234450"/>
              <a:gd name="connsiteX10" fmla="*/ 22518 w 1160082"/>
              <a:gd name="connsiteY10" fmla="*/ 107110 h 1234450"/>
              <a:gd name="connsiteX0" fmla="*/ 22518 w 1160082"/>
              <a:gd name="connsiteY0" fmla="*/ 107110 h 1234450"/>
              <a:gd name="connsiteX1" fmla="*/ 770554 w 1160082"/>
              <a:gd name="connsiteY1" fmla="*/ 0 h 1234450"/>
              <a:gd name="connsiteX2" fmla="*/ 1147023 w 1160082"/>
              <a:gd name="connsiteY2" fmla="*/ 222520 h 1234450"/>
              <a:gd name="connsiteX3" fmla="*/ 1158860 w 1160082"/>
              <a:gd name="connsiteY3" fmla="*/ 252112 h 1234450"/>
              <a:gd name="connsiteX4" fmla="*/ 1152942 w 1160082"/>
              <a:gd name="connsiteY4" fmla="*/ 1033347 h 1234450"/>
              <a:gd name="connsiteX5" fmla="*/ 1129268 w 1160082"/>
              <a:gd name="connsiteY5" fmla="*/ 1062939 h 1234450"/>
              <a:gd name="connsiteX6" fmla="*/ 362829 w 1160082"/>
              <a:gd name="connsiteY6" fmla="*/ 1225696 h 1234450"/>
              <a:gd name="connsiteX7" fmla="*/ 322486 w 1160082"/>
              <a:gd name="connsiteY7" fmla="*/ 1215015 h 1234450"/>
              <a:gd name="connsiteX8" fmla="*/ 22518 w 1160082"/>
              <a:gd name="connsiteY8" fmla="*/ 906100 h 1234450"/>
              <a:gd name="connsiteX9" fmla="*/ 0 w 1160082"/>
              <a:gd name="connsiteY9" fmla="*/ 129559 h 1234450"/>
              <a:gd name="connsiteX10" fmla="*/ 22518 w 1160082"/>
              <a:gd name="connsiteY10" fmla="*/ 107110 h 1234450"/>
              <a:gd name="connsiteX0" fmla="*/ 22518 w 1160082"/>
              <a:gd name="connsiteY0" fmla="*/ 107110 h 1234450"/>
              <a:gd name="connsiteX1" fmla="*/ 770554 w 1160082"/>
              <a:gd name="connsiteY1" fmla="*/ 0 h 1234450"/>
              <a:gd name="connsiteX2" fmla="*/ 1147023 w 1160082"/>
              <a:gd name="connsiteY2" fmla="*/ 222520 h 1234450"/>
              <a:gd name="connsiteX3" fmla="*/ 1158860 w 1160082"/>
              <a:gd name="connsiteY3" fmla="*/ 252112 h 1234450"/>
              <a:gd name="connsiteX4" fmla="*/ 1152942 w 1160082"/>
              <a:gd name="connsiteY4" fmla="*/ 1033347 h 1234450"/>
              <a:gd name="connsiteX5" fmla="*/ 1129268 w 1160082"/>
              <a:gd name="connsiteY5" fmla="*/ 1062939 h 1234450"/>
              <a:gd name="connsiteX6" fmla="*/ 362829 w 1160082"/>
              <a:gd name="connsiteY6" fmla="*/ 1225696 h 1234450"/>
              <a:gd name="connsiteX7" fmla="*/ 322486 w 1160082"/>
              <a:gd name="connsiteY7" fmla="*/ 1215015 h 1234450"/>
              <a:gd name="connsiteX8" fmla="*/ 22518 w 1160082"/>
              <a:gd name="connsiteY8" fmla="*/ 906100 h 1234450"/>
              <a:gd name="connsiteX9" fmla="*/ 0 w 1160082"/>
              <a:gd name="connsiteY9" fmla="*/ 129559 h 1234450"/>
              <a:gd name="connsiteX10" fmla="*/ 22518 w 1160082"/>
              <a:gd name="connsiteY10" fmla="*/ 107110 h 123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0082" h="1234450">
                <a:moveTo>
                  <a:pt x="22518" y="107110"/>
                </a:moveTo>
                <a:lnTo>
                  <a:pt x="770554" y="0"/>
                </a:lnTo>
                <a:lnTo>
                  <a:pt x="1147023" y="222520"/>
                </a:lnTo>
                <a:cubicBezTo>
                  <a:pt x="1156137" y="232384"/>
                  <a:pt x="1160082" y="240525"/>
                  <a:pt x="1158860" y="252112"/>
                </a:cubicBezTo>
                <a:cubicBezTo>
                  <a:pt x="1156887" y="512524"/>
                  <a:pt x="1154915" y="772935"/>
                  <a:pt x="1152942" y="1033347"/>
                </a:cubicBezTo>
                <a:cubicBezTo>
                  <a:pt x="1150220" y="1053549"/>
                  <a:pt x="1144050" y="1056521"/>
                  <a:pt x="1129268" y="1062939"/>
                </a:cubicBezTo>
                <a:lnTo>
                  <a:pt x="362829" y="1225696"/>
                </a:lnTo>
                <a:cubicBezTo>
                  <a:pt x="344926" y="1228757"/>
                  <a:pt x="345711" y="1234450"/>
                  <a:pt x="322486" y="1215015"/>
                </a:cubicBezTo>
                <a:lnTo>
                  <a:pt x="22518" y="906100"/>
                </a:lnTo>
                <a:lnTo>
                  <a:pt x="0" y="129559"/>
                </a:lnTo>
                <a:cubicBezTo>
                  <a:pt x="7506" y="116907"/>
                  <a:pt x="9843" y="114593"/>
                  <a:pt x="22518" y="107110"/>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Listas de Bullets (Puntos)">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10" name="Text Placeholder 8"/>
          <p:cNvSpPr>
            <a:spLocks noGrp="1"/>
          </p:cNvSpPr>
          <p:nvPr>
            <p:ph type="body" sz="quarter" idx="14"/>
          </p:nvPr>
        </p:nvSpPr>
        <p:spPr bwMode="auto">
          <a:xfrm>
            <a:off x="305310" y="1292331"/>
            <a:ext cx="4190491" cy="3795584"/>
          </a:xfrm>
          <a:noFill/>
        </p:spPr>
        <p:txBody>
          <a:bodyPr/>
          <a:lstStyle>
            <a:lvl1pPr>
              <a:spcBef>
                <a:spcPts val="1000"/>
              </a:spcBef>
              <a:buClr>
                <a:schemeClr val="accent1">
                  <a:lumMod val="50000"/>
                </a:schemeClr>
              </a:buClr>
              <a:buFont typeface="Wingdings" pitchFamily="2" charset="2"/>
              <a:buChar char="§"/>
              <a:defRPr/>
            </a:lvl1pPr>
            <a:lvl2pPr>
              <a:spcBef>
                <a:spcPts val="1000"/>
              </a:spcBef>
              <a:defRPr/>
            </a:lvl2pPr>
            <a:lvl3pPr>
              <a:spcBef>
                <a:spcPts val="1000"/>
              </a:spcBef>
              <a:buClr>
                <a:schemeClr val="accent1">
                  <a:lumMod val="50000"/>
                </a:schemeClr>
              </a:buClr>
              <a:buFont typeface="Wingdings" pitchFamily="2" charset="2"/>
              <a:buChar char="§"/>
              <a:defRPr/>
            </a:lvl3pPr>
            <a:lvl4pPr>
              <a:spcBef>
                <a:spcPts val="1000"/>
              </a:spcBef>
              <a:defRPr/>
            </a:lvl4pPr>
            <a:lvl5pPr>
              <a:spcBef>
                <a:spcPts val="1000"/>
              </a:spcBef>
              <a:defRPr/>
            </a:lvl5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13" name="Text Placeholder 8"/>
          <p:cNvSpPr>
            <a:spLocks noGrp="1"/>
          </p:cNvSpPr>
          <p:nvPr>
            <p:ph type="body" sz="quarter" idx="15"/>
          </p:nvPr>
        </p:nvSpPr>
        <p:spPr bwMode="auto">
          <a:xfrm>
            <a:off x="4648200" y="1292331"/>
            <a:ext cx="4181332" cy="3795584"/>
          </a:xfrm>
          <a:noFill/>
        </p:spPr>
        <p:txBody>
          <a:bodyPr/>
          <a:lstStyle>
            <a:lvl1pPr>
              <a:spcBef>
                <a:spcPts val="1000"/>
              </a:spcBef>
              <a:buClr>
                <a:schemeClr val="accent1">
                  <a:lumMod val="50000"/>
                </a:schemeClr>
              </a:buClr>
              <a:buFont typeface="Wingdings" pitchFamily="2" charset="2"/>
              <a:buChar char="§"/>
              <a:defRPr/>
            </a:lvl1pPr>
            <a:lvl2pPr>
              <a:spcBef>
                <a:spcPts val="1000"/>
              </a:spcBef>
              <a:defRPr/>
            </a:lvl2pPr>
            <a:lvl3pPr>
              <a:spcBef>
                <a:spcPts val="1000"/>
              </a:spcBef>
              <a:buClr>
                <a:schemeClr val="accent1">
                  <a:lumMod val="50000"/>
                </a:schemeClr>
              </a:buClr>
              <a:buFont typeface="Wingdings" pitchFamily="2" charset="2"/>
              <a:buChar char="§"/>
              <a:defRPr/>
            </a:lvl3pPr>
            <a:lvl4pPr>
              <a:spcBef>
                <a:spcPts val="1000"/>
              </a:spcBef>
              <a:defRPr/>
            </a:lvl4pPr>
            <a:lvl5pPr>
              <a:spcBef>
                <a:spcPts val="1000"/>
              </a:spcBef>
              <a:defRPr/>
            </a:lvl5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3" name="Footer Placeholder 2"/>
          <p:cNvSpPr>
            <a:spLocks noGrp="1"/>
          </p:cNvSpPr>
          <p:nvPr>
            <p:ph type="ftr" sz="quarter" idx="16"/>
          </p:nvPr>
        </p:nvSpPr>
        <p:spPr/>
        <p:txBody>
          <a:bodyPr/>
          <a:lstStyle/>
          <a:p>
            <a:endParaRPr lang="es-ES"/>
          </a:p>
        </p:txBody>
      </p:sp>
      <p:sp>
        <p:nvSpPr>
          <p:cNvPr id="4" name="Slide Number Placeholder 3"/>
          <p:cNvSpPr>
            <a:spLocks noGrp="1"/>
          </p:cNvSpPr>
          <p:nvPr>
            <p:ph type="sldNum" sz="quarter" idx="17"/>
          </p:nvPr>
        </p:nvSpPr>
        <p:spPr/>
        <p:txBody>
          <a:bodyPr/>
          <a:lstStyle/>
          <a:p>
            <a:fld id="{E88166B9-77D9-034E-96D1-4C00071965D8}" type="slidenum">
              <a:rPr lang="es-ES" smtClean="0"/>
              <a:t>‹#›</a:t>
            </a:fld>
            <a:endParaRPr lang="es-ES"/>
          </a:p>
        </p:txBody>
      </p:sp>
      <p:sp>
        <p:nvSpPr>
          <p:cNvPr id="8"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o con Imagen (derecha 3D)">
    <p:spTree>
      <p:nvGrpSpPr>
        <p:cNvPr id="1" name=""/>
        <p:cNvGrpSpPr/>
        <p:nvPr/>
      </p:nvGrpSpPr>
      <p:grpSpPr>
        <a:xfrm>
          <a:off x="0" y="0"/>
          <a:ext cx="0" cy="0"/>
          <a:chOff x="0" y="0"/>
          <a:chExt cx="0" cy="0"/>
        </a:xfrm>
      </p:grpSpPr>
      <p:grpSp>
        <p:nvGrpSpPr>
          <p:cNvPr id="24" name="Group 60"/>
          <p:cNvGrpSpPr>
            <a:grpSpLocks/>
          </p:cNvGrpSpPr>
          <p:nvPr/>
        </p:nvGrpSpPr>
        <p:grpSpPr bwMode="auto">
          <a:xfrm>
            <a:off x="1" y="1848073"/>
            <a:ext cx="9143999" cy="1397000"/>
            <a:chOff x="-5" y="2086"/>
            <a:chExt cx="5775" cy="1056"/>
          </a:xfrm>
        </p:grpSpPr>
        <p:sp>
          <p:nvSpPr>
            <p:cNvPr id="25"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6"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12" name="Rechteck 11"/>
          <p:cNvSpPr/>
          <p:nvPr/>
        </p:nvSpPr>
        <p:spPr bwMode="auto">
          <a:xfrm>
            <a:off x="6415787" y="4449789"/>
            <a:ext cx="2277274" cy="632677"/>
          </a:xfrm>
          <a:prstGeom prst="rect">
            <a:avLst/>
          </a:prstGeom>
          <a:gradFill flip="none" rotWithShape="1">
            <a:gsLst>
              <a:gs pos="3000">
                <a:schemeClr val="bg1">
                  <a:lumMod val="65000"/>
                  <a:alpha val="70000"/>
                </a:schemeClr>
              </a:gs>
              <a:gs pos="75000">
                <a:schemeClr val="accent1">
                  <a:shade val="100000"/>
                  <a:satMod val="115000"/>
                  <a:alpha val="3000"/>
                </a:schemeClr>
              </a:gs>
            </a:gsLst>
            <a:lin ang="5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Bildplatzhalter 14"/>
          <p:cNvSpPr>
            <a:spLocks noGrp="1"/>
          </p:cNvSpPr>
          <p:nvPr>
            <p:ph type="pic" sz="quarter" idx="14"/>
          </p:nvPr>
        </p:nvSpPr>
        <p:spPr bwMode="auto">
          <a:xfrm>
            <a:off x="6125418" y="1132926"/>
            <a:ext cx="2758965" cy="3533409"/>
          </a:xfrm>
          <a:gradFill>
            <a:gsLst>
              <a:gs pos="0">
                <a:schemeClr val="accent1"/>
              </a:gs>
              <a:gs pos="48000">
                <a:schemeClr val="tx2"/>
              </a:gs>
              <a:gs pos="100000">
                <a:schemeClr val="accent1"/>
              </a:gs>
            </a:gsLst>
            <a:lin ang="5400000" scaled="0"/>
          </a:gradFill>
          <a:ln w="19050">
            <a:solidFill>
              <a:schemeClr val="bg1">
                <a:lumMod val="50000"/>
              </a:schemeClr>
            </a:solidFill>
          </a:ln>
          <a:effectLst>
            <a:outerShdw blurRad="76200" dir="18900000" sy="23000" kx="-1200000" algn="bl" rotWithShape="0">
              <a:prstClr val="black">
                <a:alpha val="20000"/>
              </a:prstClr>
            </a:outerShdw>
          </a:effectLst>
          <a:scene3d>
            <a:camera prst="perspectiveContrastingLeftFacing">
              <a:rot lat="0" lon="1800000" rev="21594000"/>
            </a:camera>
            <a:lightRig rig="threePt" dir="t"/>
          </a:scene3d>
        </p:spPr>
        <p:txBody>
          <a:bodyPr/>
          <a:lstStyle/>
          <a:p>
            <a:r>
              <a:rPr lang="es-ES_tradnl" smtClean="0"/>
              <a:t>Drag picture to placeholder or click icon to add</a:t>
            </a:r>
            <a:endParaRPr lang="de-DE" dirty="0"/>
          </a:p>
        </p:txBody>
      </p:sp>
      <p:sp>
        <p:nvSpPr>
          <p:cNvPr id="2" name="Titel 1"/>
          <p:cNvSpPr>
            <a:spLocks noGrp="1"/>
          </p:cNvSpPr>
          <p:nvPr>
            <p:ph type="title"/>
          </p:nvPr>
        </p:nvSpPr>
        <p:spPr bwMode="auto">
          <a:xfrm>
            <a:off x="176492" y="1"/>
            <a:ext cx="8799588"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9" name="Text Placeholder 8"/>
          <p:cNvSpPr>
            <a:spLocks noGrp="1"/>
          </p:cNvSpPr>
          <p:nvPr>
            <p:ph type="body" sz="quarter" idx="16"/>
          </p:nvPr>
        </p:nvSpPr>
        <p:spPr bwMode="auto">
          <a:xfrm>
            <a:off x="305310" y="1296458"/>
            <a:ext cx="5860723" cy="3669347"/>
          </a:xfrm>
          <a:noFill/>
        </p:spPr>
        <p:txBody>
          <a:bodyPr/>
          <a:lstStyle>
            <a:lvl1pPr>
              <a:buClr>
                <a:schemeClr val="accent1">
                  <a:lumMod val="50000"/>
                </a:schemeClr>
              </a:buClr>
              <a:buFont typeface="Wingdings" pitchFamily="2" charset="2"/>
              <a:buChar char="§"/>
              <a:defRPr/>
            </a:lvl1pPr>
            <a:lvl3pPr>
              <a:buClr>
                <a:schemeClr val="accent1">
                  <a:lumMod val="50000"/>
                </a:schemeClr>
              </a:buClr>
              <a:buFont typeface="Wingdings" pitchFamily="2" charset="2"/>
              <a:buChar char="§"/>
              <a:defRPr/>
            </a:lvl3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3" name="Footer Placeholder 2"/>
          <p:cNvSpPr>
            <a:spLocks noGrp="1"/>
          </p:cNvSpPr>
          <p:nvPr>
            <p:ph type="ftr" sz="quarter" idx="17"/>
          </p:nvPr>
        </p:nvSpPr>
        <p:spPr/>
        <p:txBody>
          <a:bodyPr/>
          <a:lstStyle/>
          <a:p>
            <a:endParaRPr lang="es-ES"/>
          </a:p>
        </p:txBody>
      </p:sp>
      <p:sp>
        <p:nvSpPr>
          <p:cNvPr id="4" name="Slide Number Placeholder 3"/>
          <p:cNvSpPr>
            <a:spLocks noGrp="1"/>
          </p:cNvSpPr>
          <p:nvPr>
            <p:ph type="sldNum" sz="quarter" idx="18"/>
          </p:nvPr>
        </p:nvSpPr>
        <p:spPr/>
        <p:txBody>
          <a:bodyPr/>
          <a:lstStyle/>
          <a:p>
            <a:fld id="{E88166B9-77D9-034E-96D1-4C00071965D8}" type="slidenum">
              <a:rPr lang="es-ES" smtClean="0"/>
              <a:t>‹#›</a:t>
            </a:fld>
            <a:endParaRPr lang="es-ES"/>
          </a:p>
        </p:txBody>
      </p:sp>
      <p:sp>
        <p:nvSpPr>
          <p:cNvPr id="14"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o con Imagen (cuadrada 3D)">
    <p:spTree>
      <p:nvGrpSpPr>
        <p:cNvPr id="1" name=""/>
        <p:cNvGrpSpPr/>
        <p:nvPr/>
      </p:nvGrpSpPr>
      <p:grpSpPr>
        <a:xfrm>
          <a:off x="0" y="0"/>
          <a:ext cx="0" cy="0"/>
          <a:chOff x="0" y="0"/>
          <a:chExt cx="0" cy="0"/>
        </a:xfrm>
      </p:grpSpPr>
      <p:grpSp>
        <p:nvGrpSpPr>
          <p:cNvPr id="24" name="Group 60"/>
          <p:cNvGrpSpPr>
            <a:grpSpLocks/>
          </p:cNvGrpSpPr>
          <p:nvPr/>
        </p:nvGrpSpPr>
        <p:grpSpPr bwMode="auto">
          <a:xfrm>
            <a:off x="1" y="1848073"/>
            <a:ext cx="9143999" cy="1397000"/>
            <a:chOff x="-5" y="2086"/>
            <a:chExt cx="5775" cy="1056"/>
          </a:xfrm>
        </p:grpSpPr>
        <p:sp>
          <p:nvSpPr>
            <p:cNvPr id="25"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6"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9" name="Text Placeholder 8"/>
          <p:cNvSpPr>
            <a:spLocks noGrp="1"/>
          </p:cNvSpPr>
          <p:nvPr>
            <p:ph type="body" sz="quarter" idx="16"/>
          </p:nvPr>
        </p:nvSpPr>
        <p:spPr bwMode="auto">
          <a:xfrm>
            <a:off x="305310" y="1296458"/>
            <a:ext cx="4190491" cy="3648995"/>
          </a:xfrm>
        </p:spPr>
        <p:txBody>
          <a:bodyPr/>
          <a:lstStyle>
            <a:lvl1pPr>
              <a:buClr>
                <a:schemeClr val="accent1">
                  <a:lumMod val="50000"/>
                </a:schemeClr>
              </a:buClr>
              <a:buFont typeface="Wingdings" pitchFamily="2" charset="2"/>
              <a:buChar char="§"/>
              <a:defRPr/>
            </a:lvl1pPr>
            <a:lvl3pPr>
              <a:buClr>
                <a:schemeClr val="accent1">
                  <a:lumMod val="50000"/>
                </a:schemeClr>
              </a:buClr>
              <a:buFont typeface="Wingdings" pitchFamily="2" charset="2"/>
              <a:buChar char="§"/>
              <a:defRPr/>
            </a:lvl3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12" name="Freihandform 11"/>
          <p:cNvSpPr/>
          <p:nvPr/>
        </p:nvSpPr>
        <p:spPr bwMode="auto">
          <a:xfrm>
            <a:off x="4904227" y="4162942"/>
            <a:ext cx="3802451" cy="1058298"/>
          </a:xfrm>
          <a:custGeom>
            <a:avLst/>
            <a:gdLst>
              <a:gd name="connsiteX0" fmla="*/ 0 w 4080295"/>
              <a:gd name="connsiteY0" fmla="*/ 0 h 1190445"/>
              <a:gd name="connsiteX1" fmla="*/ 4080295 w 4080295"/>
              <a:gd name="connsiteY1" fmla="*/ 681487 h 1190445"/>
              <a:gd name="connsiteX2" fmla="*/ 4071668 w 4080295"/>
              <a:gd name="connsiteY2" fmla="*/ 1190445 h 1190445"/>
              <a:gd name="connsiteX3" fmla="*/ 0 w 4080295"/>
              <a:gd name="connsiteY3" fmla="*/ 439947 h 1190445"/>
              <a:gd name="connsiteX4" fmla="*/ 0 w 4080295"/>
              <a:gd name="connsiteY4" fmla="*/ 0 h 1190445"/>
              <a:gd name="connsiteX0" fmla="*/ 0 w 4080295"/>
              <a:gd name="connsiteY0" fmla="*/ 0 h 1190445"/>
              <a:gd name="connsiteX1" fmla="*/ 4080295 w 4080295"/>
              <a:gd name="connsiteY1" fmla="*/ 681487 h 1190445"/>
              <a:gd name="connsiteX2" fmla="*/ 4071668 w 4080295"/>
              <a:gd name="connsiteY2" fmla="*/ 1190445 h 1190445"/>
              <a:gd name="connsiteX3" fmla="*/ 34212 w 4080295"/>
              <a:gd name="connsiteY3" fmla="*/ 726194 h 1190445"/>
              <a:gd name="connsiteX4" fmla="*/ 0 w 4080295"/>
              <a:gd name="connsiteY4" fmla="*/ 0 h 1190445"/>
              <a:gd name="connsiteX0" fmla="*/ 0 w 4080295"/>
              <a:gd name="connsiteY0" fmla="*/ 0 h 1341519"/>
              <a:gd name="connsiteX1" fmla="*/ 4080295 w 4080295"/>
              <a:gd name="connsiteY1" fmla="*/ 681487 h 1341519"/>
              <a:gd name="connsiteX2" fmla="*/ 4020349 w 4080295"/>
              <a:gd name="connsiteY2" fmla="*/ 1341519 h 1341519"/>
              <a:gd name="connsiteX3" fmla="*/ 34212 w 4080295"/>
              <a:gd name="connsiteY3" fmla="*/ 726194 h 1341519"/>
              <a:gd name="connsiteX4" fmla="*/ 0 w 4080295"/>
              <a:gd name="connsiteY4" fmla="*/ 0 h 1341519"/>
              <a:gd name="connsiteX0" fmla="*/ 0 w 4114433"/>
              <a:gd name="connsiteY0" fmla="*/ 0 h 1325616"/>
              <a:gd name="connsiteX1" fmla="*/ 4080295 w 4114433"/>
              <a:gd name="connsiteY1" fmla="*/ 681487 h 1325616"/>
              <a:gd name="connsiteX2" fmla="*/ 4114433 w 4114433"/>
              <a:gd name="connsiteY2" fmla="*/ 1325616 h 1325616"/>
              <a:gd name="connsiteX3" fmla="*/ 34212 w 4114433"/>
              <a:gd name="connsiteY3" fmla="*/ 726194 h 1325616"/>
              <a:gd name="connsiteX4" fmla="*/ 0 w 4114433"/>
              <a:gd name="connsiteY4" fmla="*/ 0 h 1325616"/>
              <a:gd name="connsiteX0" fmla="*/ 0 w 4114433"/>
              <a:gd name="connsiteY0" fmla="*/ 0 h 1325616"/>
              <a:gd name="connsiteX1" fmla="*/ 4080295 w 4114433"/>
              <a:gd name="connsiteY1" fmla="*/ 681487 h 1325616"/>
              <a:gd name="connsiteX2" fmla="*/ 4114433 w 4114433"/>
              <a:gd name="connsiteY2" fmla="*/ 1325616 h 1325616"/>
              <a:gd name="connsiteX3" fmla="*/ 34212 w 4114433"/>
              <a:gd name="connsiteY3" fmla="*/ 726194 h 1325616"/>
              <a:gd name="connsiteX4" fmla="*/ 0 w 4114433"/>
              <a:gd name="connsiteY4" fmla="*/ 0 h 1325616"/>
              <a:gd name="connsiteX0" fmla="*/ 0 w 4131540"/>
              <a:gd name="connsiteY0" fmla="*/ 0 h 1269957"/>
              <a:gd name="connsiteX1" fmla="*/ 4097402 w 4131540"/>
              <a:gd name="connsiteY1" fmla="*/ 625828 h 1269957"/>
              <a:gd name="connsiteX2" fmla="*/ 4131540 w 4131540"/>
              <a:gd name="connsiteY2" fmla="*/ 1269957 h 1269957"/>
              <a:gd name="connsiteX3" fmla="*/ 51319 w 4131540"/>
              <a:gd name="connsiteY3" fmla="*/ 670535 h 1269957"/>
              <a:gd name="connsiteX4" fmla="*/ 0 w 4131540"/>
              <a:gd name="connsiteY4" fmla="*/ 0 h 1269957"/>
              <a:gd name="connsiteX0" fmla="*/ 0 w 4131540"/>
              <a:gd name="connsiteY0" fmla="*/ 0 h 1269957"/>
              <a:gd name="connsiteX1" fmla="*/ 4097402 w 4131540"/>
              <a:gd name="connsiteY1" fmla="*/ 625828 h 1269957"/>
              <a:gd name="connsiteX2" fmla="*/ 4131540 w 4131540"/>
              <a:gd name="connsiteY2" fmla="*/ 1269957 h 1269957"/>
              <a:gd name="connsiteX3" fmla="*/ 17106 w 4131540"/>
              <a:gd name="connsiteY3" fmla="*/ 678486 h 1269957"/>
              <a:gd name="connsiteX4" fmla="*/ 0 w 4131540"/>
              <a:gd name="connsiteY4" fmla="*/ 0 h 1269957"/>
              <a:gd name="connsiteX0" fmla="*/ 0 w 4105881"/>
              <a:gd name="connsiteY0" fmla="*/ 0 h 1269957"/>
              <a:gd name="connsiteX1" fmla="*/ 4097402 w 4105881"/>
              <a:gd name="connsiteY1" fmla="*/ 625828 h 1269957"/>
              <a:gd name="connsiteX2" fmla="*/ 4105881 w 4105881"/>
              <a:gd name="connsiteY2" fmla="*/ 1269957 h 1269957"/>
              <a:gd name="connsiteX3" fmla="*/ 17106 w 4105881"/>
              <a:gd name="connsiteY3" fmla="*/ 678486 h 1269957"/>
              <a:gd name="connsiteX4" fmla="*/ 0 w 4105881"/>
              <a:gd name="connsiteY4" fmla="*/ 0 h 1269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5881" h="1269957">
                <a:moveTo>
                  <a:pt x="0" y="0"/>
                </a:moveTo>
                <a:lnTo>
                  <a:pt x="4097402" y="625828"/>
                </a:lnTo>
                <a:lnTo>
                  <a:pt x="4105881" y="1269957"/>
                </a:lnTo>
                <a:lnTo>
                  <a:pt x="17106" y="678486"/>
                </a:lnTo>
                <a:lnTo>
                  <a:pt x="0" y="0"/>
                </a:lnTo>
                <a:close/>
              </a:path>
            </a:pathLst>
          </a:custGeom>
          <a:gradFill flip="none" rotWithShape="1">
            <a:gsLst>
              <a:gs pos="61000">
                <a:schemeClr val="bg1">
                  <a:lumMod val="65000"/>
                  <a:alpha val="36000"/>
                </a:schemeClr>
              </a:gs>
              <a:gs pos="43000">
                <a:schemeClr val="accent1">
                  <a:shade val="100000"/>
                  <a:satMod val="115000"/>
                  <a:alpha val="0"/>
                </a:schemeClr>
              </a:gs>
            </a:gsLst>
            <a:lin ang="16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sp>
        <p:nvSpPr>
          <p:cNvPr id="13" name="Bildplatzhalter 14"/>
          <p:cNvSpPr>
            <a:spLocks noGrp="1"/>
          </p:cNvSpPr>
          <p:nvPr>
            <p:ph type="pic" sz="quarter" idx="14"/>
          </p:nvPr>
        </p:nvSpPr>
        <p:spPr bwMode="auto">
          <a:xfrm>
            <a:off x="3414695" y="1306604"/>
            <a:ext cx="6164317" cy="3143188"/>
          </a:xfrm>
          <a:gradFill>
            <a:gsLst>
              <a:gs pos="0">
                <a:schemeClr val="accent1"/>
              </a:gs>
              <a:gs pos="48000">
                <a:schemeClr val="tx2"/>
              </a:gs>
              <a:gs pos="100000">
                <a:schemeClr val="accent1"/>
              </a:gs>
            </a:gsLst>
            <a:lin ang="5400000" scaled="0"/>
          </a:gradFill>
          <a:ln w="19050">
            <a:solidFill>
              <a:schemeClr val="bg1">
                <a:lumMod val="50000"/>
              </a:schemeClr>
            </a:solidFill>
          </a:ln>
          <a:effectLst>
            <a:outerShdw blurRad="76200" dir="18900000" sy="23000" kx="-1200000" algn="bl" rotWithShape="0">
              <a:prstClr val="black">
                <a:alpha val="20000"/>
              </a:prstClr>
            </a:outerShdw>
          </a:effectLst>
          <a:scene3d>
            <a:camera prst="perspectiveContrastingLeftFacing">
              <a:rot lat="4602" lon="2999999" rev="21596127"/>
            </a:camera>
            <a:lightRig rig="threePt" dir="t"/>
          </a:scene3d>
        </p:spPr>
        <p:txBody>
          <a:bodyPr/>
          <a:lstStyle/>
          <a:p>
            <a:r>
              <a:rPr lang="es-ES_tradnl" smtClean="0"/>
              <a:t>Drag picture to placeholder or click icon to add</a:t>
            </a:r>
            <a:endParaRPr lang="de-DE" dirty="0"/>
          </a:p>
        </p:txBody>
      </p:sp>
      <p:sp>
        <p:nvSpPr>
          <p:cNvPr id="3" name="Footer Placeholder 2"/>
          <p:cNvSpPr>
            <a:spLocks noGrp="1"/>
          </p:cNvSpPr>
          <p:nvPr>
            <p:ph type="ftr" sz="quarter" idx="17"/>
          </p:nvPr>
        </p:nvSpPr>
        <p:spPr/>
        <p:txBody>
          <a:bodyPr/>
          <a:lstStyle/>
          <a:p>
            <a:endParaRPr lang="es-ES"/>
          </a:p>
        </p:txBody>
      </p:sp>
      <p:sp>
        <p:nvSpPr>
          <p:cNvPr id="4" name="Slide Number Placeholder 3"/>
          <p:cNvSpPr>
            <a:spLocks noGrp="1"/>
          </p:cNvSpPr>
          <p:nvPr>
            <p:ph type="sldNum" sz="quarter" idx="18"/>
          </p:nvPr>
        </p:nvSpPr>
        <p:spPr/>
        <p:txBody>
          <a:bodyPr/>
          <a:lstStyle/>
          <a:p>
            <a:fld id="{E88166B9-77D9-034E-96D1-4C00071965D8}" type="slidenum">
              <a:rPr lang="es-ES" smtClean="0"/>
              <a:t>‹#›</a:t>
            </a:fld>
            <a:endParaRPr lang="es-ES"/>
          </a:p>
        </p:txBody>
      </p:sp>
      <p:sp>
        <p:nvSpPr>
          <p:cNvPr id="14"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o con Imagen (ancha 3D)">
    <p:spTree>
      <p:nvGrpSpPr>
        <p:cNvPr id="1" name=""/>
        <p:cNvGrpSpPr/>
        <p:nvPr/>
      </p:nvGrpSpPr>
      <p:grpSpPr>
        <a:xfrm>
          <a:off x="0" y="0"/>
          <a:ext cx="0" cy="0"/>
          <a:chOff x="0" y="0"/>
          <a:chExt cx="0" cy="0"/>
        </a:xfrm>
      </p:grpSpPr>
      <p:grpSp>
        <p:nvGrpSpPr>
          <p:cNvPr id="22" name="Group 60"/>
          <p:cNvGrpSpPr>
            <a:grpSpLocks/>
          </p:cNvGrpSpPr>
          <p:nvPr/>
        </p:nvGrpSpPr>
        <p:grpSpPr bwMode="auto">
          <a:xfrm>
            <a:off x="1" y="1848073"/>
            <a:ext cx="9143999" cy="1397000"/>
            <a:chOff x="-5" y="2086"/>
            <a:chExt cx="5775" cy="1056"/>
          </a:xfrm>
        </p:grpSpPr>
        <p:sp>
          <p:nvSpPr>
            <p:cNvPr id="23"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4"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9" name="Text Placeholder 8"/>
          <p:cNvSpPr>
            <a:spLocks noGrp="1"/>
          </p:cNvSpPr>
          <p:nvPr>
            <p:ph type="body" sz="quarter" idx="16"/>
          </p:nvPr>
        </p:nvSpPr>
        <p:spPr bwMode="auto">
          <a:xfrm>
            <a:off x="305310" y="1296459"/>
            <a:ext cx="2516203" cy="3538803"/>
          </a:xfrm>
        </p:spPr>
        <p:txBody>
          <a:bodyPr/>
          <a:lstStyle>
            <a:lvl1pPr>
              <a:buClr>
                <a:schemeClr val="accent1">
                  <a:lumMod val="50000"/>
                </a:schemeClr>
              </a:buClr>
              <a:buFont typeface="Wingdings" pitchFamily="2" charset="2"/>
              <a:buChar char="§"/>
              <a:defRPr/>
            </a:lvl1pPr>
            <a:lvl3pPr>
              <a:buNone/>
              <a:defRPr/>
            </a:lvl3pPr>
          </a:lstStyle>
          <a:p>
            <a:pPr lvl="0"/>
            <a:r>
              <a:rPr lang="es-ES_tradnl" smtClean="0"/>
              <a:t>Click to edit Master text styles</a:t>
            </a:r>
          </a:p>
          <a:p>
            <a:pPr lvl="1"/>
            <a:r>
              <a:rPr lang="es-ES_tradnl" smtClean="0"/>
              <a:t>Second level</a:t>
            </a:r>
          </a:p>
        </p:txBody>
      </p:sp>
      <p:sp>
        <p:nvSpPr>
          <p:cNvPr id="12" name="Freihandform 11"/>
          <p:cNvSpPr/>
          <p:nvPr/>
        </p:nvSpPr>
        <p:spPr bwMode="auto">
          <a:xfrm>
            <a:off x="3372917" y="4097554"/>
            <a:ext cx="5325811" cy="992038"/>
          </a:xfrm>
          <a:custGeom>
            <a:avLst/>
            <a:gdLst>
              <a:gd name="connsiteX0" fmla="*/ 0 w 4080295"/>
              <a:gd name="connsiteY0" fmla="*/ 0 h 1190445"/>
              <a:gd name="connsiteX1" fmla="*/ 4080295 w 4080295"/>
              <a:gd name="connsiteY1" fmla="*/ 681487 h 1190445"/>
              <a:gd name="connsiteX2" fmla="*/ 4071668 w 4080295"/>
              <a:gd name="connsiteY2" fmla="*/ 1190445 h 1190445"/>
              <a:gd name="connsiteX3" fmla="*/ 0 w 4080295"/>
              <a:gd name="connsiteY3" fmla="*/ 439947 h 1190445"/>
              <a:gd name="connsiteX4" fmla="*/ 0 w 4080295"/>
              <a:gd name="connsiteY4" fmla="*/ 0 h 1190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295" h="1190445">
                <a:moveTo>
                  <a:pt x="0" y="0"/>
                </a:moveTo>
                <a:lnTo>
                  <a:pt x="4080295" y="681487"/>
                </a:lnTo>
                <a:lnTo>
                  <a:pt x="4071668" y="1190445"/>
                </a:lnTo>
                <a:lnTo>
                  <a:pt x="0" y="439947"/>
                </a:lnTo>
                <a:lnTo>
                  <a:pt x="0" y="0"/>
                </a:lnTo>
                <a:close/>
              </a:path>
            </a:pathLst>
          </a:custGeom>
          <a:gradFill flip="none" rotWithShape="1">
            <a:gsLst>
              <a:gs pos="54000">
                <a:schemeClr val="bg1">
                  <a:lumMod val="65000"/>
                  <a:alpha val="36000"/>
                </a:schemeClr>
              </a:gs>
              <a:gs pos="38000">
                <a:schemeClr val="accent1">
                  <a:shade val="100000"/>
                  <a:satMod val="115000"/>
                  <a:alpha val="0"/>
                </a:schemeClr>
              </a:gs>
            </a:gsLst>
            <a:lin ang="166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Bildplatzhalter 14"/>
          <p:cNvSpPr>
            <a:spLocks noGrp="1"/>
          </p:cNvSpPr>
          <p:nvPr>
            <p:ph type="pic" sz="quarter" idx="14"/>
          </p:nvPr>
        </p:nvSpPr>
        <p:spPr bwMode="auto">
          <a:xfrm>
            <a:off x="2015893" y="1313793"/>
            <a:ext cx="7189076" cy="3139965"/>
          </a:xfrm>
          <a:gradFill>
            <a:gsLst>
              <a:gs pos="0">
                <a:schemeClr val="accent1"/>
              </a:gs>
              <a:gs pos="48000">
                <a:schemeClr val="tx2"/>
              </a:gs>
              <a:gs pos="100000">
                <a:schemeClr val="accent1"/>
              </a:gs>
            </a:gsLst>
            <a:lin ang="5400000" scaled="0"/>
          </a:gradFill>
          <a:ln w="19050">
            <a:solidFill>
              <a:schemeClr val="bg1">
                <a:lumMod val="50000"/>
              </a:schemeClr>
            </a:solidFill>
          </a:ln>
          <a:effectLst>
            <a:outerShdw blurRad="101600" sy="23000" kx="-1200000" algn="bl" rotWithShape="0">
              <a:prstClr val="black">
                <a:alpha val="20000"/>
              </a:prstClr>
            </a:outerShdw>
          </a:effectLst>
          <a:scene3d>
            <a:camera prst="perspectiveContrastingLeftFacing">
              <a:rot lat="0" lon="2400000" rev="21594000"/>
            </a:camera>
            <a:lightRig rig="threePt" dir="t"/>
          </a:scene3d>
        </p:spPr>
        <p:txBody>
          <a:bodyPr/>
          <a:lstStyle/>
          <a:p>
            <a:r>
              <a:rPr lang="es-ES_tradnl" smtClean="0"/>
              <a:t>Drag picture to placeholder or click icon to add</a:t>
            </a:r>
            <a:endParaRPr lang="de-DE" dirty="0"/>
          </a:p>
        </p:txBody>
      </p:sp>
      <p:sp>
        <p:nvSpPr>
          <p:cNvPr id="14"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3" name="Footer Placeholder 2"/>
          <p:cNvSpPr>
            <a:spLocks noGrp="1"/>
          </p:cNvSpPr>
          <p:nvPr>
            <p:ph type="ftr" sz="quarter" idx="17"/>
          </p:nvPr>
        </p:nvSpPr>
        <p:spPr/>
        <p:txBody>
          <a:bodyPr/>
          <a:lstStyle/>
          <a:p>
            <a:endParaRPr lang="es-ES"/>
          </a:p>
        </p:txBody>
      </p:sp>
      <p:sp>
        <p:nvSpPr>
          <p:cNvPr id="4" name="Slide Number Placeholder 3"/>
          <p:cNvSpPr>
            <a:spLocks noGrp="1"/>
          </p:cNvSpPr>
          <p:nvPr>
            <p:ph type="sldNum" sz="quarter" idx="18"/>
          </p:nvPr>
        </p:nvSpPr>
        <p:spPr/>
        <p:txBody>
          <a:bodyPr/>
          <a:lstStyle/>
          <a:p>
            <a:fld id="{E88166B9-77D9-034E-96D1-4C00071965D8}" type="slidenum">
              <a:rPr lang="es-ES" smtClean="0"/>
              <a:t>‹#›</a:t>
            </a:fld>
            <a:endParaRPr lang="es-ES"/>
          </a:p>
        </p:txBody>
      </p:sp>
      <p:sp>
        <p:nvSpPr>
          <p:cNvPr id="15"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o con Imagen (doble 3D)">
    <p:spTree>
      <p:nvGrpSpPr>
        <p:cNvPr id="1" name=""/>
        <p:cNvGrpSpPr/>
        <p:nvPr/>
      </p:nvGrpSpPr>
      <p:grpSpPr>
        <a:xfrm>
          <a:off x="0" y="0"/>
          <a:ext cx="0" cy="0"/>
          <a:chOff x="0" y="0"/>
          <a:chExt cx="0" cy="0"/>
        </a:xfrm>
      </p:grpSpPr>
      <p:grpSp>
        <p:nvGrpSpPr>
          <p:cNvPr id="26" name="Group 60"/>
          <p:cNvGrpSpPr>
            <a:grpSpLocks/>
          </p:cNvGrpSpPr>
          <p:nvPr/>
        </p:nvGrpSpPr>
        <p:grpSpPr bwMode="auto">
          <a:xfrm>
            <a:off x="1" y="1848073"/>
            <a:ext cx="9143999" cy="1397000"/>
            <a:chOff x="-5" y="2086"/>
            <a:chExt cx="5775" cy="1056"/>
          </a:xfrm>
        </p:grpSpPr>
        <p:sp>
          <p:nvSpPr>
            <p:cNvPr id="2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8"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16" name="Freihandform 15"/>
          <p:cNvSpPr/>
          <p:nvPr/>
        </p:nvSpPr>
        <p:spPr bwMode="auto">
          <a:xfrm>
            <a:off x="3363292" y="4097554"/>
            <a:ext cx="5335149" cy="992038"/>
          </a:xfrm>
          <a:custGeom>
            <a:avLst/>
            <a:gdLst>
              <a:gd name="connsiteX0" fmla="*/ 0 w 4080295"/>
              <a:gd name="connsiteY0" fmla="*/ 0 h 1190445"/>
              <a:gd name="connsiteX1" fmla="*/ 4080295 w 4080295"/>
              <a:gd name="connsiteY1" fmla="*/ 681487 h 1190445"/>
              <a:gd name="connsiteX2" fmla="*/ 4071668 w 4080295"/>
              <a:gd name="connsiteY2" fmla="*/ 1190445 h 1190445"/>
              <a:gd name="connsiteX3" fmla="*/ 0 w 4080295"/>
              <a:gd name="connsiteY3" fmla="*/ 439947 h 1190445"/>
              <a:gd name="connsiteX4" fmla="*/ 0 w 4080295"/>
              <a:gd name="connsiteY4" fmla="*/ 0 h 1190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0295" h="1190445">
                <a:moveTo>
                  <a:pt x="0" y="0"/>
                </a:moveTo>
                <a:lnTo>
                  <a:pt x="4080295" y="681487"/>
                </a:lnTo>
                <a:lnTo>
                  <a:pt x="4071668" y="1190445"/>
                </a:lnTo>
                <a:lnTo>
                  <a:pt x="0" y="439947"/>
                </a:lnTo>
                <a:lnTo>
                  <a:pt x="0" y="0"/>
                </a:lnTo>
                <a:close/>
              </a:path>
            </a:pathLst>
          </a:custGeom>
          <a:gradFill flip="none" rotWithShape="1">
            <a:gsLst>
              <a:gs pos="54000">
                <a:schemeClr val="bg1">
                  <a:lumMod val="65000"/>
                  <a:alpha val="36000"/>
                </a:schemeClr>
              </a:gs>
              <a:gs pos="38000">
                <a:schemeClr val="accent1">
                  <a:shade val="100000"/>
                  <a:satMod val="115000"/>
                  <a:alpha val="0"/>
                </a:schemeClr>
              </a:gs>
            </a:gsLst>
            <a:lin ang="1668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5" name="Bildplatzhalter 14"/>
          <p:cNvSpPr>
            <a:spLocks noGrp="1"/>
          </p:cNvSpPr>
          <p:nvPr>
            <p:ph type="pic" sz="quarter" idx="14"/>
          </p:nvPr>
        </p:nvSpPr>
        <p:spPr bwMode="auto">
          <a:xfrm>
            <a:off x="2015893" y="1313793"/>
            <a:ext cx="7189076" cy="3139965"/>
          </a:xfrm>
          <a:gradFill>
            <a:gsLst>
              <a:gs pos="0">
                <a:schemeClr val="accent1"/>
              </a:gs>
              <a:gs pos="48000">
                <a:schemeClr val="tx2"/>
              </a:gs>
              <a:gs pos="100000">
                <a:schemeClr val="accent1"/>
              </a:gs>
            </a:gsLst>
            <a:lin ang="5400000" scaled="0"/>
          </a:gradFill>
          <a:ln w="19050">
            <a:solidFill>
              <a:schemeClr val="bg1">
                <a:lumMod val="50000"/>
              </a:schemeClr>
            </a:solidFill>
          </a:ln>
          <a:effectLst>
            <a:outerShdw blurRad="101600" sy="23000" kx="-1200000" algn="bl" rotWithShape="0">
              <a:prstClr val="black">
                <a:alpha val="20000"/>
              </a:prstClr>
            </a:outerShdw>
          </a:effectLst>
          <a:scene3d>
            <a:camera prst="perspectiveContrastingLeftFacing">
              <a:rot lat="0" lon="2400000" rev="21594000"/>
            </a:camera>
            <a:lightRig rig="threePt" dir="t"/>
          </a:scene3d>
        </p:spPr>
        <p:txBody>
          <a:bodyPr/>
          <a:lstStyle/>
          <a:p>
            <a:r>
              <a:rPr lang="es-ES_tradnl" smtClean="0"/>
              <a:t>Drag picture to placeholder or click icon to add</a:t>
            </a:r>
            <a:endParaRPr lang="de-DE" dirty="0"/>
          </a:p>
        </p:txBody>
      </p:sp>
      <p:sp>
        <p:nvSpPr>
          <p:cNvPr id="17" name="Freihandform 16"/>
          <p:cNvSpPr/>
          <p:nvPr/>
        </p:nvSpPr>
        <p:spPr bwMode="auto">
          <a:xfrm>
            <a:off x="543210" y="4529431"/>
            <a:ext cx="3623097" cy="783566"/>
          </a:xfrm>
          <a:custGeom>
            <a:avLst/>
            <a:gdLst>
              <a:gd name="connsiteX0" fmla="*/ 25879 w 3614468"/>
              <a:gd name="connsiteY0" fmla="*/ 276045 h 940279"/>
              <a:gd name="connsiteX1" fmla="*/ 3605842 w 3614468"/>
              <a:gd name="connsiteY1" fmla="*/ 0 h 940279"/>
              <a:gd name="connsiteX2" fmla="*/ 3614468 w 3614468"/>
              <a:gd name="connsiteY2" fmla="*/ 741871 h 940279"/>
              <a:gd name="connsiteX3" fmla="*/ 0 w 3614468"/>
              <a:gd name="connsiteY3" fmla="*/ 940279 h 940279"/>
              <a:gd name="connsiteX4" fmla="*/ 25879 w 3614468"/>
              <a:gd name="connsiteY4" fmla="*/ 276045 h 9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4468" h="940279">
                <a:moveTo>
                  <a:pt x="25879" y="276045"/>
                </a:moveTo>
                <a:lnTo>
                  <a:pt x="3605842" y="0"/>
                </a:lnTo>
                <a:lnTo>
                  <a:pt x="3614468" y="741871"/>
                </a:lnTo>
                <a:lnTo>
                  <a:pt x="0" y="940279"/>
                </a:lnTo>
                <a:lnTo>
                  <a:pt x="25879" y="276045"/>
                </a:lnTo>
                <a:close/>
              </a:path>
            </a:pathLst>
          </a:custGeom>
          <a:gradFill>
            <a:gsLst>
              <a:gs pos="67000">
                <a:schemeClr val="bg1">
                  <a:lumMod val="65000"/>
                  <a:alpha val="21000"/>
                </a:schemeClr>
              </a:gs>
              <a:gs pos="37000">
                <a:schemeClr val="accent1">
                  <a:shade val="100000"/>
                  <a:satMod val="115000"/>
                  <a:alpha val="0"/>
                </a:schemeClr>
              </a:gs>
            </a:gsLst>
            <a:lin ang="15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4" name="Footer Placeholder 3"/>
          <p:cNvSpPr>
            <a:spLocks noGrp="1"/>
          </p:cNvSpPr>
          <p:nvPr>
            <p:ph type="ftr" sz="quarter" idx="17"/>
          </p:nvPr>
        </p:nvSpPr>
        <p:spPr/>
        <p:txBody>
          <a:bodyPr/>
          <a:lstStyle/>
          <a:p>
            <a:endParaRPr lang="es-ES"/>
          </a:p>
        </p:txBody>
      </p:sp>
      <p:sp>
        <p:nvSpPr>
          <p:cNvPr id="5" name="Slide Number Placeholder 4"/>
          <p:cNvSpPr>
            <a:spLocks noGrp="1"/>
          </p:cNvSpPr>
          <p:nvPr>
            <p:ph type="sldNum" sz="quarter" idx="18"/>
          </p:nvPr>
        </p:nvSpPr>
        <p:spPr/>
        <p:txBody>
          <a:bodyPr/>
          <a:lstStyle/>
          <a:p>
            <a:fld id="{E88166B9-77D9-034E-96D1-4C00071965D8}" type="slidenum">
              <a:rPr lang="es-ES" smtClean="0"/>
              <a:t>‹#›</a:t>
            </a:fld>
            <a:endParaRPr lang="es-ES"/>
          </a:p>
        </p:txBody>
      </p:sp>
      <p:sp>
        <p:nvSpPr>
          <p:cNvPr id="18" name="Bildplatzhalter 14"/>
          <p:cNvSpPr>
            <a:spLocks noGrp="1"/>
          </p:cNvSpPr>
          <p:nvPr>
            <p:ph type="pic" sz="quarter" idx="16"/>
          </p:nvPr>
        </p:nvSpPr>
        <p:spPr bwMode="auto">
          <a:xfrm flipH="1">
            <a:off x="261769" y="2040767"/>
            <a:ext cx="4556234" cy="2623205"/>
          </a:xfrm>
          <a:gradFill>
            <a:gsLst>
              <a:gs pos="0">
                <a:schemeClr val="accent1"/>
              </a:gs>
              <a:gs pos="48000">
                <a:schemeClr val="tx2"/>
              </a:gs>
              <a:gs pos="100000">
                <a:schemeClr val="accent1"/>
              </a:gs>
            </a:gsLst>
            <a:lin ang="5400000" scaled="0"/>
          </a:gradFill>
          <a:ln w="19050">
            <a:solidFill>
              <a:schemeClr val="bg1">
                <a:lumMod val="50000"/>
              </a:schemeClr>
            </a:solidFill>
          </a:ln>
          <a:effectLst>
            <a:outerShdw blurRad="76200" dir="13500000" sy="23000" kx="1200000" algn="br" rotWithShape="0">
              <a:prstClr val="black">
                <a:alpha val="20000"/>
              </a:prstClr>
            </a:outerShdw>
          </a:effectLst>
          <a:scene3d>
            <a:camera prst="perspectiveContrastingLeftFacing">
              <a:rot lat="21594183" lon="19499996" rev="21598445"/>
            </a:camera>
            <a:lightRig rig="threePt" dir="t"/>
          </a:scene3d>
        </p:spPr>
        <p:txBody>
          <a:bodyPr/>
          <a:lstStyle/>
          <a:p>
            <a:r>
              <a:rPr lang="es-ES_tradnl" smtClean="0"/>
              <a:t>Drag picture to placeholder or click icon to add</a:t>
            </a:r>
            <a:endParaRPr lang="de-DE" dirty="0"/>
          </a:p>
        </p:txBody>
      </p:sp>
      <p:sp>
        <p:nvSpPr>
          <p:cNvPr id="13"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o con Imagen (derech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15" name="Bildplatzhalter 14"/>
          <p:cNvSpPr>
            <a:spLocks noGrp="1"/>
          </p:cNvSpPr>
          <p:nvPr>
            <p:ph type="pic" sz="quarter" idx="14"/>
          </p:nvPr>
        </p:nvSpPr>
        <p:spPr bwMode="auto">
          <a:xfrm>
            <a:off x="6312963" y="1296459"/>
            <a:ext cx="2831039" cy="3538803"/>
          </a:xfrm>
          <a:solidFill>
            <a:schemeClr val="bg1">
              <a:lumMod val="75000"/>
            </a:schemeClr>
          </a:solidFill>
        </p:spPr>
        <p:txBody>
          <a:bodyPr/>
          <a:lstStyle/>
          <a:p>
            <a:r>
              <a:rPr lang="es-ES_tradnl" smtClean="0"/>
              <a:t>Drag picture to placeholder or click icon to add</a:t>
            </a:r>
            <a:endParaRPr lang="de-DE"/>
          </a:p>
        </p:txBody>
      </p:sp>
      <p:sp>
        <p:nvSpPr>
          <p:cNvPr id="9" name="Text Placeholder 8"/>
          <p:cNvSpPr>
            <a:spLocks noGrp="1"/>
          </p:cNvSpPr>
          <p:nvPr>
            <p:ph type="body" sz="quarter" idx="16"/>
          </p:nvPr>
        </p:nvSpPr>
        <p:spPr bwMode="auto">
          <a:xfrm>
            <a:off x="305310" y="1296459"/>
            <a:ext cx="5860723" cy="3538803"/>
          </a:xfrm>
          <a:noFill/>
        </p:spPr>
        <p:txBody>
          <a:bodyPr/>
          <a:lstStyle>
            <a:lvl1pPr>
              <a:buClr>
                <a:schemeClr val="accent1">
                  <a:lumMod val="50000"/>
                </a:schemeClr>
              </a:buClr>
              <a:buFont typeface="Wingdings" pitchFamily="2" charset="2"/>
              <a:buChar char="§"/>
              <a:defRPr/>
            </a:lvl1pPr>
            <a:lvl3pPr>
              <a:buClr>
                <a:schemeClr val="accent1">
                  <a:lumMod val="50000"/>
                </a:schemeClr>
              </a:buClr>
              <a:buFont typeface="Wingdings" pitchFamily="2" charset="2"/>
              <a:buChar char="§"/>
              <a:defRPr/>
            </a:lvl3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3" name="Footer Placeholder 2"/>
          <p:cNvSpPr>
            <a:spLocks noGrp="1"/>
          </p:cNvSpPr>
          <p:nvPr>
            <p:ph type="ftr" sz="quarter" idx="17"/>
          </p:nvPr>
        </p:nvSpPr>
        <p:spPr/>
        <p:txBody>
          <a:bodyPr/>
          <a:lstStyle/>
          <a:p>
            <a:endParaRPr lang="es-ES"/>
          </a:p>
        </p:txBody>
      </p:sp>
      <p:sp>
        <p:nvSpPr>
          <p:cNvPr id="4" name="Slide Number Placeholder 3"/>
          <p:cNvSpPr>
            <a:spLocks noGrp="1"/>
          </p:cNvSpPr>
          <p:nvPr>
            <p:ph type="sldNum" sz="quarter" idx="18"/>
          </p:nvPr>
        </p:nvSpPr>
        <p:spPr/>
        <p:txBody>
          <a:bodyPr/>
          <a:lstStyle/>
          <a:p>
            <a:fld id="{E88166B9-77D9-034E-96D1-4C00071965D8}" type="slidenum">
              <a:rPr lang="es-ES" smtClean="0"/>
              <a:t>‹#›</a:t>
            </a:fld>
            <a:endParaRPr lang="es-ES"/>
          </a:p>
        </p:txBody>
      </p:sp>
      <p:sp>
        <p:nvSpPr>
          <p:cNvPr id="8"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o con Imagen (cuadrad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99588"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15" name="Bildplatzhalter 14"/>
          <p:cNvSpPr>
            <a:spLocks noGrp="1"/>
          </p:cNvSpPr>
          <p:nvPr>
            <p:ph type="pic" sz="quarter" idx="14"/>
          </p:nvPr>
        </p:nvSpPr>
        <p:spPr bwMode="auto">
          <a:xfrm>
            <a:off x="4648201" y="1296459"/>
            <a:ext cx="4495801" cy="3538803"/>
          </a:xfrm>
          <a:solidFill>
            <a:schemeClr val="bg1">
              <a:lumMod val="75000"/>
            </a:schemeClr>
          </a:solidFill>
        </p:spPr>
        <p:txBody>
          <a:bodyPr/>
          <a:lstStyle/>
          <a:p>
            <a:r>
              <a:rPr lang="es-ES_tradnl" smtClean="0"/>
              <a:t>Drag picture to placeholder or click icon to add</a:t>
            </a:r>
            <a:endParaRPr lang="de-DE" dirty="0"/>
          </a:p>
        </p:txBody>
      </p:sp>
      <p:sp>
        <p:nvSpPr>
          <p:cNvPr id="9" name="Text Placeholder 8"/>
          <p:cNvSpPr>
            <a:spLocks noGrp="1"/>
          </p:cNvSpPr>
          <p:nvPr>
            <p:ph type="body" sz="quarter" idx="16"/>
          </p:nvPr>
        </p:nvSpPr>
        <p:spPr bwMode="auto">
          <a:xfrm>
            <a:off x="305310" y="1296459"/>
            <a:ext cx="4190491" cy="3538803"/>
          </a:xfrm>
        </p:spPr>
        <p:txBody>
          <a:bodyPr/>
          <a:lstStyle>
            <a:lvl1pPr>
              <a:buClr>
                <a:schemeClr val="accent1">
                  <a:lumMod val="50000"/>
                </a:schemeClr>
              </a:buClr>
              <a:buFont typeface="Wingdings" pitchFamily="2" charset="2"/>
              <a:buChar char="§"/>
              <a:defRPr/>
            </a:lvl1pPr>
            <a:lvl3pPr>
              <a:buClr>
                <a:schemeClr val="accent1">
                  <a:lumMod val="50000"/>
                </a:schemeClr>
              </a:buClr>
              <a:buFont typeface="Wingdings" pitchFamily="2" charset="2"/>
              <a:buChar char="§"/>
              <a:defRPr/>
            </a:lvl3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3" name="Footer Placeholder 2"/>
          <p:cNvSpPr>
            <a:spLocks noGrp="1"/>
          </p:cNvSpPr>
          <p:nvPr>
            <p:ph type="ftr" sz="quarter" idx="17"/>
          </p:nvPr>
        </p:nvSpPr>
        <p:spPr/>
        <p:txBody>
          <a:bodyPr/>
          <a:lstStyle/>
          <a:p>
            <a:endParaRPr lang="es-ES"/>
          </a:p>
        </p:txBody>
      </p:sp>
      <p:sp>
        <p:nvSpPr>
          <p:cNvPr id="4" name="Slide Number Placeholder 3"/>
          <p:cNvSpPr>
            <a:spLocks noGrp="1"/>
          </p:cNvSpPr>
          <p:nvPr>
            <p:ph type="sldNum" sz="quarter" idx="18"/>
          </p:nvPr>
        </p:nvSpPr>
        <p:spPr/>
        <p:txBody>
          <a:bodyPr/>
          <a:lstStyle/>
          <a:p>
            <a:fld id="{E88166B9-77D9-034E-96D1-4C00071965D8}" type="slidenum">
              <a:rPr lang="es-ES" smtClean="0"/>
              <a:t>‹#›</a:t>
            </a:fld>
            <a:endParaRPr lang="es-ES"/>
          </a:p>
        </p:txBody>
      </p:sp>
      <p:sp>
        <p:nvSpPr>
          <p:cNvPr id="8"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o con Imagen (anch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15" name="Bildplatzhalter 14"/>
          <p:cNvSpPr>
            <a:spLocks noGrp="1"/>
          </p:cNvSpPr>
          <p:nvPr>
            <p:ph type="pic" sz="quarter" idx="14"/>
          </p:nvPr>
        </p:nvSpPr>
        <p:spPr bwMode="auto">
          <a:xfrm>
            <a:off x="2973912" y="1296459"/>
            <a:ext cx="6170088" cy="3538803"/>
          </a:xfrm>
          <a:solidFill>
            <a:schemeClr val="bg1">
              <a:lumMod val="75000"/>
            </a:schemeClr>
          </a:solidFill>
        </p:spPr>
        <p:txBody>
          <a:bodyPr/>
          <a:lstStyle/>
          <a:p>
            <a:r>
              <a:rPr lang="es-ES_tradnl" smtClean="0"/>
              <a:t>Drag picture to placeholder or click icon to add</a:t>
            </a:r>
            <a:endParaRPr lang="de-DE" dirty="0"/>
          </a:p>
        </p:txBody>
      </p:sp>
      <p:sp>
        <p:nvSpPr>
          <p:cNvPr id="9" name="Text Placeholder 8"/>
          <p:cNvSpPr>
            <a:spLocks noGrp="1"/>
          </p:cNvSpPr>
          <p:nvPr>
            <p:ph type="body" sz="quarter" idx="16"/>
          </p:nvPr>
        </p:nvSpPr>
        <p:spPr bwMode="auto">
          <a:xfrm>
            <a:off x="305310" y="1296459"/>
            <a:ext cx="2516203" cy="3538803"/>
          </a:xfrm>
        </p:spPr>
        <p:txBody>
          <a:bodyPr/>
          <a:lstStyle>
            <a:lvl1pPr>
              <a:buClr>
                <a:schemeClr val="accent1">
                  <a:lumMod val="50000"/>
                </a:schemeClr>
              </a:buClr>
              <a:buFont typeface="Wingdings" pitchFamily="2" charset="2"/>
              <a:buChar char="§"/>
              <a:defRPr/>
            </a:lvl1pPr>
            <a:lvl3pPr>
              <a:buNone/>
              <a:defRPr/>
            </a:lvl3pPr>
          </a:lstStyle>
          <a:p>
            <a:pPr lvl="0"/>
            <a:r>
              <a:rPr lang="es-ES_tradnl" smtClean="0"/>
              <a:t>Click to edit Master text styles</a:t>
            </a:r>
          </a:p>
          <a:p>
            <a:pPr lvl="1"/>
            <a:r>
              <a:rPr lang="es-ES_tradnl" smtClean="0"/>
              <a:t>Second level</a:t>
            </a:r>
          </a:p>
        </p:txBody>
      </p:sp>
      <p:sp>
        <p:nvSpPr>
          <p:cNvPr id="3" name="Footer Placeholder 2"/>
          <p:cNvSpPr>
            <a:spLocks noGrp="1"/>
          </p:cNvSpPr>
          <p:nvPr>
            <p:ph type="ftr" sz="quarter" idx="17"/>
          </p:nvPr>
        </p:nvSpPr>
        <p:spPr/>
        <p:txBody>
          <a:bodyPr/>
          <a:lstStyle/>
          <a:p>
            <a:endParaRPr lang="es-ES"/>
          </a:p>
        </p:txBody>
      </p:sp>
      <p:sp>
        <p:nvSpPr>
          <p:cNvPr id="4" name="Slide Number Placeholder 3"/>
          <p:cNvSpPr>
            <a:spLocks noGrp="1"/>
          </p:cNvSpPr>
          <p:nvPr>
            <p:ph type="sldNum" sz="quarter" idx="18"/>
          </p:nvPr>
        </p:nvSpPr>
        <p:spPr/>
        <p:txBody>
          <a:bodyPr/>
          <a:lstStyle/>
          <a:p>
            <a:fld id="{E88166B9-77D9-034E-96D1-4C00071965D8}" type="slidenum">
              <a:rPr lang="es-ES" smtClean="0"/>
              <a:t>‹#›</a:t>
            </a:fld>
            <a:endParaRPr lang="es-ES"/>
          </a:p>
        </p:txBody>
      </p:sp>
      <p:sp>
        <p:nvSpPr>
          <p:cNvPr id="8"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o con Imagen (grande)">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5" name="Bildplatzhalter 14"/>
          <p:cNvSpPr>
            <a:spLocks noGrp="1"/>
          </p:cNvSpPr>
          <p:nvPr>
            <p:ph type="pic" sz="quarter" idx="14"/>
          </p:nvPr>
        </p:nvSpPr>
        <p:spPr bwMode="auto">
          <a:xfrm>
            <a:off x="0" y="1116857"/>
            <a:ext cx="9144000" cy="3919144"/>
          </a:xfrm>
          <a:solidFill>
            <a:schemeClr val="bg1">
              <a:lumMod val="75000"/>
            </a:schemeClr>
          </a:solidFill>
        </p:spPr>
        <p:txBody>
          <a:bodyPr/>
          <a:lstStyle/>
          <a:p>
            <a:r>
              <a:rPr lang="es-ES_tradnl" smtClean="0"/>
              <a:t>Drag picture to placeholder or click icon to add</a:t>
            </a:r>
            <a:endParaRPr lang="de-DE"/>
          </a:p>
        </p:txBody>
      </p:sp>
      <p:sp>
        <p:nvSpPr>
          <p:cNvPr id="40" name="Textplatzhalter 39"/>
          <p:cNvSpPr>
            <a:spLocks noGrp="1"/>
          </p:cNvSpPr>
          <p:nvPr>
            <p:ph type="body" sz="quarter" idx="15"/>
          </p:nvPr>
        </p:nvSpPr>
        <p:spPr bwMode="auto">
          <a:xfrm>
            <a:off x="2" y="4068509"/>
            <a:ext cx="5006973" cy="713052"/>
          </a:xfrm>
          <a:solidFill>
            <a:schemeClr val="bg1">
              <a:alpha val="75000"/>
            </a:schemeClr>
          </a:solidFill>
        </p:spPr>
        <p:txBody>
          <a:bodyPr lIns="720000" anchor="ctr" anchorCtr="0">
            <a:normAutofit/>
          </a:bodyPr>
          <a:lstStyle>
            <a:lvl1pPr marL="0" indent="0">
              <a:buNone/>
              <a:defRPr sz="2400"/>
            </a:lvl1pPr>
          </a:lstStyle>
          <a:p>
            <a:pPr lvl="0"/>
            <a:r>
              <a:rPr lang="es-ES_tradnl" smtClean="0"/>
              <a:t>Click to edit Master text styles</a:t>
            </a:r>
          </a:p>
        </p:txBody>
      </p:sp>
      <p:sp>
        <p:nvSpPr>
          <p:cNvPr id="3" name="Footer Placeholder 2"/>
          <p:cNvSpPr>
            <a:spLocks noGrp="1"/>
          </p:cNvSpPr>
          <p:nvPr>
            <p:ph type="ftr" sz="quarter" idx="16"/>
          </p:nvPr>
        </p:nvSpPr>
        <p:spPr/>
        <p:txBody>
          <a:bodyPr/>
          <a:lstStyle/>
          <a:p>
            <a:endParaRPr lang="es-ES"/>
          </a:p>
        </p:txBody>
      </p:sp>
      <p:sp>
        <p:nvSpPr>
          <p:cNvPr id="4" name="Slide Number Placeholder 3"/>
          <p:cNvSpPr>
            <a:spLocks noGrp="1"/>
          </p:cNvSpPr>
          <p:nvPr>
            <p:ph type="sldNum" sz="quarter" idx="17"/>
          </p:nvPr>
        </p:nvSpPr>
        <p:spPr/>
        <p:txBody>
          <a:bodyPr/>
          <a:lstStyle/>
          <a:p>
            <a:fld id="{E88166B9-77D9-034E-96D1-4C00071965D8}" type="slidenum">
              <a:rPr lang="es-ES" smtClean="0"/>
              <a:t>‹#›</a:t>
            </a:fld>
            <a:endParaRPr lang="es-ES"/>
          </a:p>
        </p:txBody>
      </p:sp>
      <p:sp>
        <p:nvSpPr>
          <p:cNvPr id="7"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o con Imagen (inferior)">
    <p:spTree>
      <p:nvGrpSpPr>
        <p:cNvPr id="1" name=""/>
        <p:cNvGrpSpPr/>
        <p:nvPr/>
      </p:nvGrpSpPr>
      <p:grpSpPr>
        <a:xfrm>
          <a:off x="0" y="0"/>
          <a:ext cx="0" cy="0"/>
          <a:chOff x="0" y="0"/>
          <a:chExt cx="0" cy="0"/>
        </a:xfrm>
      </p:grpSpPr>
      <p:sp>
        <p:nvSpPr>
          <p:cNvPr id="15" name="Bildplatzhalter 14"/>
          <p:cNvSpPr>
            <a:spLocks noGrp="1"/>
          </p:cNvSpPr>
          <p:nvPr>
            <p:ph type="pic" sz="quarter" idx="14"/>
          </p:nvPr>
        </p:nvSpPr>
        <p:spPr bwMode="auto">
          <a:xfrm>
            <a:off x="1" y="3072391"/>
            <a:ext cx="9143999" cy="1776008"/>
          </a:xfrm>
          <a:gradFill>
            <a:gsLst>
              <a:gs pos="0">
                <a:schemeClr val="accent1"/>
              </a:gs>
              <a:gs pos="48000">
                <a:schemeClr val="tx2"/>
              </a:gs>
              <a:gs pos="100000">
                <a:schemeClr val="accent1"/>
              </a:gs>
            </a:gsLst>
            <a:lin ang="5400000" scaled="0"/>
          </a:gradFill>
          <a:ln w="19050">
            <a:solidFill>
              <a:schemeClr val="bg1"/>
            </a:solidFill>
          </a:ln>
          <a:effectLst>
            <a:outerShdw blurRad="101600" algn="ctr" rotWithShape="0">
              <a:prstClr val="black">
                <a:alpha val="50000"/>
              </a:prstClr>
            </a:outerShdw>
            <a:reflection blurRad="6350" stA="52000" endA="300" endPos="35000" dir="5400000" sy="-100000" algn="bl" rotWithShape="0"/>
          </a:effectLst>
        </p:spPr>
        <p:txBody>
          <a:bodyPr/>
          <a:lstStyle/>
          <a:p>
            <a:r>
              <a:rPr lang="es-ES_tradnl" smtClean="0"/>
              <a:t>Drag picture to placeholder or click icon to add</a:t>
            </a:r>
            <a:endParaRPr lang="de-DE"/>
          </a:p>
        </p:txBody>
      </p:sp>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9" name="Text Placeholder 8"/>
          <p:cNvSpPr>
            <a:spLocks noGrp="1"/>
          </p:cNvSpPr>
          <p:nvPr>
            <p:ph type="body" sz="quarter" idx="16"/>
          </p:nvPr>
        </p:nvSpPr>
        <p:spPr bwMode="auto">
          <a:xfrm>
            <a:off x="305310" y="1296460"/>
            <a:ext cx="8524223" cy="1635794"/>
          </a:xfrm>
        </p:spPr>
        <p:txBody>
          <a:bodyPr/>
          <a:lstStyle>
            <a:lvl1pPr>
              <a:buClr>
                <a:schemeClr val="accent1">
                  <a:lumMod val="50000"/>
                </a:schemeClr>
              </a:buClr>
              <a:buFont typeface="Wingdings" pitchFamily="2" charset="2"/>
              <a:buChar char="§"/>
              <a:defRPr/>
            </a:lvl1pPr>
          </a:lstStyle>
          <a:p>
            <a:pPr lvl="0"/>
            <a:r>
              <a:rPr lang="es-ES_tradnl" smtClean="0"/>
              <a:t>Click to edit Master text styles</a:t>
            </a:r>
          </a:p>
          <a:p>
            <a:pPr lvl="1"/>
            <a:r>
              <a:rPr lang="es-ES_tradnl" smtClean="0"/>
              <a:t>Second level</a:t>
            </a:r>
          </a:p>
        </p:txBody>
      </p:sp>
      <p:sp>
        <p:nvSpPr>
          <p:cNvPr id="3" name="Footer Placeholder 2"/>
          <p:cNvSpPr>
            <a:spLocks noGrp="1"/>
          </p:cNvSpPr>
          <p:nvPr>
            <p:ph type="ftr" sz="quarter" idx="17"/>
          </p:nvPr>
        </p:nvSpPr>
        <p:spPr/>
        <p:txBody>
          <a:bodyPr/>
          <a:lstStyle/>
          <a:p>
            <a:endParaRPr lang="es-ES"/>
          </a:p>
        </p:txBody>
      </p:sp>
      <p:sp>
        <p:nvSpPr>
          <p:cNvPr id="4" name="Slide Number Placeholder 3"/>
          <p:cNvSpPr>
            <a:spLocks noGrp="1"/>
          </p:cNvSpPr>
          <p:nvPr>
            <p:ph type="sldNum" sz="quarter" idx="18"/>
          </p:nvPr>
        </p:nvSpPr>
        <p:spPr/>
        <p:txBody>
          <a:bodyPr/>
          <a:lstStyle/>
          <a:p>
            <a:fld id="{E88166B9-77D9-034E-96D1-4C00071965D8}" type="slidenum">
              <a:rPr lang="es-ES" smtClean="0"/>
              <a:t>‹#›</a:t>
            </a:fld>
            <a:endParaRPr lang="es-ES"/>
          </a:p>
        </p:txBody>
      </p:sp>
      <p:sp>
        <p:nvSpPr>
          <p:cNvPr id="8"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Personalizado 1">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Picture Placeholder 9"/>
          <p:cNvSpPr>
            <a:spLocks noGrp="1"/>
          </p:cNvSpPr>
          <p:nvPr>
            <p:ph type="pic" sz="quarter" idx="16"/>
          </p:nvPr>
        </p:nvSpPr>
        <p:spPr bwMode="auto">
          <a:xfrm>
            <a:off x="144664" y="120385"/>
            <a:ext cx="8873929" cy="3387990"/>
          </a:xfrm>
          <a:solidFill>
            <a:schemeClr val="bg1">
              <a:lumMod val="75000"/>
            </a:schemeClr>
          </a:solidFill>
          <a:ln>
            <a:noFill/>
          </a:ln>
        </p:spPr>
        <p:txBody>
          <a:bodyPr/>
          <a:lstStyle/>
          <a:p>
            <a:r>
              <a:rPr lang="es-ES_tradnl" smtClean="0"/>
              <a:t>Drag picture to placeholder or click icon to add</a:t>
            </a:r>
            <a:endParaRPr lang="en-GB"/>
          </a:p>
        </p:txBody>
      </p:sp>
      <p:sp>
        <p:nvSpPr>
          <p:cNvPr id="15" name="Rechteck 14"/>
          <p:cNvSpPr/>
          <p:nvPr/>
        </p:nvSpPr>
        <p:spPr bwMode="auto">
          <a:xfrm>
            <a:off x="140784" y="3612472"/>
            <a:ext cx="8873676" cy="19755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 COBISCorp (Small).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91996" y="5251169"/>
            <a:ext cx="1257935" cy="288925"/>
          </a:xfrm>
          <a:prstGeom prst="rect">
            <a:avLst/>
          </a:prstGeom>
          <a:effectLst/>
        </p:spPr>
      </p:pic>
      <p:pic>
        <p:nvPicPr>
          <p:cNvPr id="13" name="Picture 12" descr="Logo COBISCorp (Pictograma Mediano).png"/>
          <p:cNvPicPr>
            <a:picLocks noChangeAspect="1"/>
          </p:cNvPicPr>
          <p:nvPr/>
        </p:nvPicPr>
        <p:blipFill rotWithShape="1">
          <a:blip r:embed="rId3" cstate="screen">
            <a:alphaModFix amt="11000"/>
            <a:extLst>
              <a:ext uri="{28A0092B-C50C-407E-A947-70E740481C1C}">
                <a14:useLocalDpi xmlns:a14="http://schemas.microsoft.com/office/drawing/2010/main"/>
              </a:ext>
            </a:extLst>
          </a:blip>
          <a:srcRect b="-625"/>
          <a:stretch/>
        </p:blipFill>
        <p:spPr>
          <a:xfrm>
            <a:off x="149417" y="3611113"/>
            <a:ext cx="2529868" cy="1981961"/>
          </a:xfrm>
          <a:prstGeom prst="rect">
            <a:avLst/>
          </a:prstGeom>
          <a:noFill/>
          <a:ln>
            <a:noFill/>
          </a:ln>
        </p:spPr>
      </p:pic>
      <p:sp>
        <p:nvSpPr>
          <p:cNvPr id="17" name="Titel 1"/>
          <p:cNvSpPr>
            <a:spLocks noGrp="1"/>
          </p:cNvSpPr>
          <p:nvPr>
            <p:ph type="ctrTitle"/>
          </p:nvPr>
        </p:nvSpPr>
        <p:spPr bwMode="auto">
          <a:xfrm>
            <a:off x="628650" y="3587750"/>
            <a:ext cx="7772400" cy="823633"/>
          </a:xfrm>
          <a:prstGeom prst="rect">
            <a:avLst/>
          </a:prstGeom>
        </p:spPr>
        <p:txBody>
          <a:bodyPr anchor="b" anchorCtr="0">
            <a:normAutofit/>
          </a:bodyPr>
          <a:lstStyle>
            <a:lvl1pPr algn="l">
              <a:defRPr sz="3200" b="1">
                <a:solidFill>
                  <a:schemeClr val="tx1"/>
                </a:solidFill>
              </a:defRPr>
            </a:lvl1pPr>
          </a:lstStyle>
          <a:p>
            <a:r>
              <a:rPr lang="es-ES_tradnl" smtClean="0"/>
              <a:t>Click to edit Master title style</a:t>
            </a:r>
            <a:endParaRPr lang="de-DE" dirty="0"/>
          </a:p>
        </p:txBody>
      </p:sp>
      <p:sp>
        <p:nvSpPr>
          <p:cNvPr id="18" name="Untertitel 2"/>
          <p:cNvSpPr>
            <a:spLocks noGrp="1"/>
          </p:cNvSpPr>
          <p:nvPr>
            <p:ph type="subTitle" idx="1"/>
          </p:nvPr>
        </p:nvSpPr>
        <p:spPr bwMode="auto">
          <a:xfrm>
            <a:off x="628650" y="4413718"/>
            <a:ext cx="7772400" cy="767603"/>
          </a:xfrm>
        </p:spPr>
        <p:txBody>
          <a:bodyPr>
            <a:normAutofit/>
          </a:bodyPr>
          <a:lstStyle>
            <a:lvl1pPr marL="87313"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de-DE" dirty="0"/>
          </a:p>
        </p:txBody>
      </p:sp>
      <p:sp>
        <p:nvSpPr>
          <p:cNvPr id="14" name="Textplatzhalter 39"/>
          <p:cNvSpPr>
            <a:spLocks noGrp="1"/>
          </p:cNvSpPr>
          <p:nvPr>
            <p:ph type="body" sz="quarter" idx="15" hasCustomPrompt="1"/>
          </p:nvPr>
        </p:nvSpPr>
        <p:spPr bwMode="auto">
          <a:xfrm>
            <a:off x="140785" y="3325813"/>
            <a:ext cx="8877809" cy="182563"/>
          </a:xfrm>
          <a:solidFill>
            <a:srgbClr val="3D8EDB">
              <a:alpha val="61000"/>
            </a:srgbClr>
          </a:solidFill>
        </p:spPr>
        <p:txBody>
          <a:bodyPr lIns="720000" anchor="ctr" anchorCtr="0">
            <a:normAutofit/>
          </a:bodyPr>
          <a:lstStyle>
            <a:lvl1pPr marL="0" indent="0" algn="r">
              <a:buNone/>
              <a:defRPr sz="1000"/>
            </a:lvl1pPr>
          </a:lstStyle>
          <a:p>
            <a:pPr lvl="0"/>
            <a:r>
              <a:rPr lang="es-ES_tradnl" dirty="0" smtClean="0"/>
              <a:t> </a:t>
            </a:r>
          </a:p>
        </p:txBody>
      </p:sp>
    </p:spTree>
    <p:extLst>
      <p:ext uri="{BB962C8B-B14F-4D97-AF65-F5344CB8AC3E}">
        <p14:creationId xmlns:p14="http://schemas.microsoft.com/office/powerpoint/2010/main" val="427445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ajas de Texto">
    <p:spTree>
      <p:nvGrpSpPr>
        <p:cNvPr id="1" name=""/>
        <p:cNvGrpSpPr/>
        <p:nvPr/>
      </p:nvGrpSpPr>
      <p:grpSpPr>
        <a:xfrm>
          <a:off x="0" y="0"/>
          <a:ext cx="0" cy="0"/>
          <a:chOff x="0" y="0"/>
          <a:chExt cx="0" cy="0"/>
        </a:xfrm>
      </p:grpSpPr>
      <p:grpSp>
        <p:nvGrpSpPr>
          <p:cNvPr id="21" name="Group 60"/>
          <p:cNvGrpSpPr>
            <a:grpSpLocks/>
          </p:cNvGrpSpPr>
          <p:nvPr/>
        </p:nvGrpSpPr>
        <p:grpSpPr bwMode="auto">
          <a:xfrm>
            <a:off x="1" y="1848073"/>
            <a:ext cx="9143999" cy="1397000"/>
            <a:chOff x="-5" y="2086"/>
            <a:chExt cx="5775" cy="1056"/>
          </a:xfrm>
        </p:grpSpPr>
        <p:sp>
          <p:nvSpPr>
            <p:cNvPr id="22"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3"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3" name="Textplatzhalter 2"/>
          <p:cNvSpPr>
            <a:spLocks noGrp="1"/>
          </p:cNvSpPr>
          <p:nvPr>
            <p:ph type="body" idx="1"/>
          </p:nvPr>
        </p:nvSpPr>
        <p:spPr bwMode="auto">
          <a:xfrm>
            <a:off x="305309" y="1296459"/>
            <a:ext cx="4192081" cy="300000"/>
          </a:xfrm>
          <a:gradFill>
            <a:gsLst>
              <a:gs pos="0">
                <a:schemeClr val="bg1"/>
              </a:gs>
              <a:gs pos="100000">
                <a:schemeClr val="bg1">
                  <a:lumMod val="75000"/>
                </a:schemeClr>
              </a:gs>
            </a:gsLst>
            <a:lin ang="5400000" scaled="0"/>
          </a:gradFill>
          <a:ln w="12700">
            <a:solidFill>
              <a:srgbClr val="A6A6A6"/>
            </a:solidFill>
          </a:ln>
        </p:spPr>
        <p:txBody>
          <a:bodyPr anchor="ctr" anchorCtr="0">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5" name="Textplatzhalter 4"/>
          <p:cNvSpPr>
            <a:spLocks noGrp="1"/>
          </p:cNvSpPr>
          <p:nvPr>
            <p:ph type="body" sz="quarter" idx="3"/>
          </p:nvPr>
        </p:nvSpPr>
        <p:spPr bwMode="auto">
          <a:xfrm>
            <a:off x="4645026" y="1296459"/>
            <a:ext cx="4184562"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smtClean="0"/>
            </a:lvl1pPr>
          </a:lstStyle>
          <a:p>
            <a:pPr marL="0" lvl="0" indent="0" algn="ctr">
              <a:buNone/>
            </a:pPr>
            <a:r>
              <a:rPr lang="es-ES_tradnl" smtClean="0"/>
              <a:t>Click to edit Master text styles</a:t>
            </a:r>
          </a:p>
        </p:txBody>
      </p:sp>
      <p:sp>
        <p:nvSpPr>
          <p:cNvPr id="10"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13" name="Text Placeholder 8"/>
          <p:cNvSpPr>
            <a:spLocks noGrp="1"/>
          </p:cNvSpPr>
          <p:nvPr>
            <p:ph type="body" sz="quarter" idx="16"/>
          </p:nvPr>
        </p:nvSpPr>
        <p:spPr bwMode="auto">
          <a:xfrm>
            <a:off x="305310" y="1596460"/>
            <a:ext cx="4192082" cy="3238802"/>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lgn="l" defTabSz="914400" rtl="0" eaLnBrk="1" latinLnBrk="0" hangingPunct="1">
              <a:spcBef>
                <a:spcPts val="800"/>
              </a:spcBef>
              <a:buClr>
                <a:schemeClr val="accent1">
                  <a:lumMod val="50000"/>
                </a:schemeClr>
              </a:buClr>
              <a:buFont typeface="Wingdings" pitchFamily="2" charset="2"/>
              <a:buChar char="§"/>
              <a:defRPr lang="en-US" sz="1800" kern="1200" smtClean="0">
                <a:solidFill>
                  <a:schemeClr val="tx1"/>
                </a:solidFill>
                <a:latin typeface="+mn-lt"/>
                <a:ea typeface="+mn-ea"/>
                <a:cs typeface="+mn-cs"/>
              </a:defRPr>
            </a:lvl1pPr>
            <a:lvl2pPr algn="l" defTabSz="914400" rtl="0" eaLnBrk="1" latinLnBrk="0" hangingPunct="1">
              <a:spcBef>
                <a:spcPts val="800"/>
              </a:spcBef>
              <a:buFont typeface="Arial" pitchFamily="34" charset="0"/>
              <a:defRPr lang="en-US" sz="1800" kern="1200" smtClean="0">
                <a:solidFill>
                  <a:schemeClr val="tx1"/>
                </a:solidFill>
                <a:latin typeface="+mn-lt"/>
                <a:ea typeface="+mn-ea"/>
                <a:cs typeface="+mn-cs"/>
              </a:defRPr>
            </a:lvl2pPr>
            <a:lvl3pPr algn="l" defTabSz="914400" rtl="0" eaLnBrk="1" latinLnBrk="0" hangingPunct="1">
              <a:spcBef>
                <a:spcPts val="800"/>
              </a:spcBef>
              <a:buClr>
                <a:schemeClr val="accent1">
                  <a:lumMod val="50000"/>
                </a:schemeClr>
              </a:buClr>
              <a:buFont typeface="Wingdings" pitchFamily="2" charset="2"/>
              <a:buChar char="§"/>
              <a:defRPr lang="en-US" sz="1800" kern="1200" smtClean="0">
                <a:solidFill>
                  <a:schemeClr val="tx1"/>
                </a:solidFill>
                <a:latin typeface="+mn-lt"/>
                <a:ea typeface="+mn-ea"/>
                <a:cs typeface="+mn-cs"/>
              </a:defRPr>
            </a:lvl3pPr>
            <a:lvl4pPr algn="l" defTabSz="914400" rtl="0" eaLnBrk="1" latinLnBrk="0" hangingPunct="1">
              <a:spcBef>
                <a:spcPts val="800"/>
              </a:spcBef>
              <a:buFont typeface="Arial" pitchFamily="34" charset="0"/>
              <a:defRPr lang="en-US" sz="1800" kern="1200" smtClean="0">
                <a:solidFill>
                  <a:schemeClr val="tx1"/>
                </a:solidFill>
                <a:latin typeface="+mn-lt"/>
                <a:ea typeface="+mn-ea"/>
                <a:cs typeface="+mn-cs"/>
              </a:defRPr>
            </a:lvl4pPr>
            <a:lvl5pPr algn="l" defTabSz="914400" rtl="0" eaLnBrk="1" latinLnBrk="0" hangingPunct="1">
              <a:spcBef>
                <a:spcPts val="800"/>
              </a:spcBef>
              <a:buFont typeface="Arial" pitchFamily="34" charset="0"/>
              <a:defRPr lang="en-GB" sz="1800" kern="1200" dirty="0" smtClean="0">
                <a:solidFill>
                  <a:schemeClr val="tx1"/>
                </a:solidFill>
                <a:latin typeface="+mn-lt"/>
                <a:ea typeface="+mn-ea"/>
                <a:cs typeface="+mn-cs"/>
              </a:defRPr>
            </a:lvl5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15" name="Text Placeholder 8"/>
          <p:cNvSpPr>
            <a:spLocks noGrp="1"/>
          </p:cNvSpPr>
          <p:nvPr>
            <p:ph type="body" sz="quarter" idx="17"/>
          </p:nvPr>
        </p:nvSpPr>
        <p:spPr bwMode="auto">
          <a:xfrm>
            <a:off x="4646612" y="1596460"/>
            <a:ext cx="4182920" cy="3238802"/>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lgn="l" defTabSz="914400" rtl="0" eaLnBrk="1" latinLnBrk="0" hangingPunct="1">
              <a:spcBef>
                <a:spcPts val="800"/>
              </a:spcBef>
              <a:buClr>
                <a:schemeClr val="accent1">
                  <a:lumMod val="50000"/>
                </a:schemeClr>
              </a:buClr>
              <a:buFont typeface="Wingdings" pitchFamily="2" charset="2"/>
              <a:buChar char="§"/>
              <a:defRPr lang="en-US" sz="1800" kern="1200" smtClean="0">
                <a:solidFill>
                  <a:schemeClr val="tx1"/>
                </a:solidFill>
                <a:latin typeface="+mn-lt"/>
                <a:ea typeface="+mn-ea"/>
                <a:cs typeface="+mn-cs"/>
              </a:defRPr>
            </a:lvl1pPr>
            <a:lvl2pPr algn="l" defTabSz="914400" rtl="0" eaLnBrk="1" latinLnBrk="0" hangingPunct="1">
              <a:spcBef>
                <a:spcPts val="800"/>
              </a:spcBef>
              <a:buFont typeface="Arial" pitchFamily="34" charset="0"/>
              <a:defRPr lang="en-US" sz="1800" kern="1200" smtClean="0">
                <a:solidFill>
                  <a:schemeClr val="tx1"/>
                </a:solidFill>
                <a:latin typeface="+mn-lt"/>
                <a:ea typeface="+mn-ea"/>
                <a:cs typeface="+mn-cs"/>
              </a:defRPr>
            </a:lvl2pPr>
            <a:lvl3pPr algn="l" defTabSz="914400" rtl="0" eaLnBrk="1" latinLnBrk="0" hangingPunct="1">
              <a:spcBef>
                <a:spcPts val="800"/>
              </a:spcBef>
              <a:buClr>
                <a:schemeClr val="accent1">
                  <a:lumMod val="50000"/>
                </a:schemeClr>
              </a:buClr>
              <a:buFont typeface="Wingdings" pitchFamily="2" charset="2"/>
              <a:buChar char="§"/>
              <a:defRPr lang="en-US" sz="1800" kern="1200" smtClean="0">
                <a:solidFill>
                  <a:schemeClr val="tx1"/>
                </a:solidFill>
                <a:latin typeface="+mn-lt"/>
                <a:ea typeface="+mn-ea"/>
                <a:cs typeface="+mn-cs"/>
              </a:defRPr>
            </a:lvl3pPr>
            <a:lvl4pPr algn="l" defTabSz="914400" rtl="0" eaLnBrk="1" latinLnBrk="0" hangingPunct="1">
              <a:spcBef>
                <a:spcPts val="800"/>
              </a:spcBef>
              <a:buFont typeface="Arial" pitchFamily="34" charset="0"/>
              <a:defRPr lang="en-US" sz="1800" kern="1200" smtClean="0">
                <a:solidFill>
                  <a:schemeClr val="tx1"/>
                </a:solidFill>
                <a:latin typeface="+mn-lt"/>
                <a:ea typeface="+mn-ea"/>
                <a:cs typeface="+mn-cs"/>
              </a:defRPr>
            </a:lvl4pPr>
            <a:lvl5pPr algn="l" defTabSz="914400" rtl="0" eaLnBrk="1" latinLnBrk="0" hangingPunct="1">
              <a:spcBef>
                <a:spcPts val="800"/>
              </a:spcBef>
              <a:buFont typeface="Arial" pitchFamily="34" charset="0"/>
              <a:defRPr lang="en-GB" sz="1800" kern="1200" dirty="0" smtClean="0">
                <a:solidFill>
                  <a:schemeClr val="tx1"/>
                </a:solidFill>
                <a:latin typeface="+mn-lt"/>
                <a:ea typeface="+mn-ea"/>
                <a:cs typeface="+mn-cs"/>
              </a:defRPr>
            </a:lvl5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4" name="Footer Placeholder 3"/>
          <p:cNvSpPr>
            <a:spLocks noGrp="1"/>
          </p:cNvSpPr>
          <p:nvPr>
            <p:ph type="ftr" sz="quarter" idx="18"/>
          </p:nvPr>
        </p:nvSpPr>
        <p:spPr/>
        <p:txBody>
          <a:bodyPr/>
          <a:lstStyle/>
          <a:p>
            <a:endParaRPr lang="es-ES"/>
          </a:p>
        </p:txBody>
      </p:sp>
      <p:sp>
        <p:nvSpPr>
          <p:cNvPr id="6" name="Slide Number Placeholder 5"/>
          <p:cNvSpPr>
            <a:spLocks noGrp="1"/>
          </p:cNvSpPr>
          <p:nvPr>
            <p:ph type="sldNum" sz="quarter" idx="19"/>
          </p:nvPr>
        </p:nvSpPr>
        <p:spPr/>
        <p:txBody>
          <a:bodyPr/>
          <a:lstStyle/>
          <a:p>
            <a:fld id="{E88166B9-77D9-034E-96D1-4C00071965D8}" type="slidenum">
              <a:rPr lang="es-ES" smtClean="0"/>
              <a:t>‹#›</a:t>
            </a:fld>
            <a:endParaRPr lang="es-ES"/>
          </a:p>
        </p:txBody>
      </p:sp>
      <p:sp>
        <p:nvSpPr>
          <p:cNvPr id="14"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Cajas de Texto">
    <p:spTree>
      <p:nvGrpSpPr>
        <p:cNvPr id="1" name=""/>
        <p:cNvGrpSpPr/>
        <p:nvPr/>
      </p:nvGrpSpPr>
      <p:grpSpPr>
        <a:xfrm>
          <a:off x="0" y="0"/>
          <a:ext cx="0" cy="0"/>
          <a:chOff x="0" y="0"/>
          <a:chExt cx="0" cy="0"/>
        </a:xfrm>
      </p:grpSpPr>
      <p:grpSp>
        <p:nvGrpSpPr>
          <p:cNvPr id="24" name="Group 60"/>
          <p:cNvGrpSpPr>
            <a:grpSpLocks/>
          </p:cNvGrpSpPr>
          <p:nvPr/>
        </p:nvGrpSpPr>
        <p:grpSpPr bwMode="auto">
          <a:xfrm>
            <a:off x="1" y="1848073"/>
            <a:ext cx="9143999" cy="1397000"/>
            <a:chOff x="-5" y="2086"/>
            <a:chExt cx="5775" cy="1056"/>
          </a:xfrm>
        </p:grpSpPr>
        <p:sp>
          <p:nvSpPr>
            <p:cNvPr id="25"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6"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3" name="Textplatzhalter 2"/>
          <p:cNvSpPr>
            <a:spLocks noGrp="1"/>
          </p:cNvSpPr>
          <p:nvPr>
            <p:ph type="body" idx="1"/>
          </p:nvPr>
        </p:nvSpPr>
        <p:spPr bwMode="auto">
          <a:xfrm>
            <a:off x="310653" y="1296459"/>
            <a:ext cx="273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dirty="0" smtClean="0"/>
            </a:lvl1pPr>
          </a:lstStyle>
          <a:p>
            <a:pPr marL="0" lvl="0" indent="0" algn="ctr">
              <a:buNone/>
            </a:pPr>
            <a:r>
              <a:rPr lang="es-ES_tradnl" smtClean="0"/>
              <a:t>Click to edit Master text styles</a:t>
            </a:r>
          </a:p>
        </p:txBody>
      </p:sp>
      <p:sp>
        <p:nvSpPr>
          <p:cNvPr id="5" name="Textplatzhalter 4"/>
          <p:cNvSpPr>
            <a:spLocks noGrp="1"/>
          </p:cNvSpPr>
          <p:nvPr>
            <p:ph type="body" sz="quarter" idx="3"/>
          </p:nvPr>
        </p:nvSpPr>
        <p:spPr bwMode="auto">
          <a:xfrm>
            <a:off x="3200764" y="1296459"/>
            <a:ext cx="273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dirty="0" smtClean="0"/>
            </a:lvl1pPr>
          </a:lstStyle>
          <a:p>
            <a:pPr marL="0" lvl="0" indent="0" algn="ctr">
              <a:buNone/>
            </a:pPr>
            <a:r>
              <a:rPr lang="es-ES_tradnl" smtClean="0"/>
              <a:t>Click to edit Master text styles</a:t>
            </a:r>
          </a:p>
        </p:txBody>
      </p:sp>
      <p:sp>
        <p:nvSpPr>
          <p:cNvPr id="10"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38" name="Textplatzhalter 4"/>
          <p:cNvSpPr>
            <a:spLocks noGrp="1"/>
          </p:cNvSpPr>
          <p:nvPr>
            <p:ph type="body" sz="quarter" idx="14"/>
          </p:nvPr>
        </p:nvSpPr>
        <p:spPr bwMode="auto">
          <a:xfrm>
            <a:off x="6090875" y="1296459"/>
            <a:ext cx="273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dirty="0" smtClean="0"/>
            </a:lvl1pPr>
          </a:lstStyle>
          <a:p>
            <a:pPr marL="0" lvl="0" indent="0" algn="ctr">
              <a:buNone/>
            </a:pPr>
            <a:r>
              <a:rPr lang="es-ES_tradnl" smtClean="0"/>
              <a:t>Click to edit Master text styles</a:t>
            </a:r>
          </a:p>
        </p:txBody>
      </p:sp>
      <p:sp>
        <p:nvSpPr>
          <p:cNvPr id="15" name="Text Placeholder 14"/>
          <p:cNvSpPr>
            <a:spLocks noGrp="1"/>
          </p:cNvSpPr>
          <p:nvPr>
            <p:ph type="body" sz="quarter" idx="16"/>
          </p:nvPr>
        </p:nvSpPr>
        <p:spPr bwMode="auto">
          <a:xfrm>
            <a:off x="310653" y="1596761"/>
            <a:ext cx="2736000" cy="3238500"/>
          </a:xfrm>
          <a:gradFill flip="none" rotWithShape="1">
            <a:gsLst>
              <a:gs pos="0">
                <a:schemeClr val="bg1"/>
              </a:gs>
              <a:gs pos="100000">
                <a:schemeClr val="bg1">
                  <a:lumMod val="95000"/>
                </a:schemeClr>
              </a:gs>
            </a:gsLst>
            <a:lin ang="5400000" scaled="0"/>
            <a:tileRect/>
          </a:gradFill>
          <a:ln w="12700">
            <a:solidFill>
              <a:srgbClr val="A6A6A6"/>
            </a:solidFill>
          </a:ln>
        </p:spPr>
        <p:txBody>
          <a:bodyPr lIns="108000" tIns="108000" rIns="108000" bIns="108000">
            <a:normAutofit/>
          </a:bodyPr>
          <a:lstStyle>
            <a:lvl1pPr>
              <a:spcBef>
                <a:spcPts val="800"/>
              </a:spcBef>
              <a:buClr>
                <a:schemeClr val="accent1">
                  <a:lumMod val="50000"/>
                </a:schemeClr>
              </a:buClr>
              <a:buFont typeface="Wingdings" pitchFamily="2" charset="2"/>
              <a:buChar char="§"/>
              <a:defRPr sz="1600"/>
            </a:lvl1pPr>
            <a:lvl2pPr marL="444500" indent="-203200">
              <a:spcBef>
                <a:spcPts val="800"/>
              </a:spcBef>
              <a:defRPr sz="1600"/>
            </a:lvl2pPr>
            <a:lvl3pPr>
              <a:defRPr sz="1600"/>
            </a:lvl3pPr>
            <a:lvl4pPr>
              <a:defRPr sz="1600"/>
            </a:lvl4pPr>
            <a:lvl5pPr>
              <a:defRPr sz="1600"/>
            </a:lvl5pPr>
          </a:lstStyle>
          <a:p>
            <a:pPr lvl="0"/>
            <a:r>
              <a:rPr lang="es-ES_tradnl" smtClean="0"/>
              <a:t>Click to edit Master text styles</a:t>
            </a:r>
          </a:p>
          <a:p>
            <a:pPr lvl="1"/>
            <a:r>
              <a:rPr lang="es-ES_tradnl" smtClean="0"/>
              <a:t>Second level</a:t>
            </a:r>
          </a:p>
        </p:txBody>
      </p:sp>
      <p:sp>
        <p:nvSpPr>
          <p:cNvPr id="16" name="Text Placeholder 14"/>
          <p:cNvSpPr>
            <a:spLocks noGrp="1"/>
          </p:cNvSpPr>
          <p:nvPr>
            <p:ph type="body" sz="quarter" idx="17"/>
          </p:nvPr>
        </p:nvSpPr>
        <p:spPr bwMode="auto">
          <a:xfrm>
            <a:off x="3200764" y="1596761"/>
            <a:ext cx="2736000" cy="3238500"/>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vl2pPr>
              <a:defRPr lang="en-US" sz="1600" dirty="0" smtClean="0"/>
            </a:lvl2pPr>
          </a:lstStyle>
          <a:p>
            <a:pPr lvl="0">
              <a:spcBef>
                <a:spcPts val="800"/>
              </a:spcBef>
              <a:buClr>
                <a:schemeClr val="accent1">
                  <a:lumMod val="50000"/>
                </a:schemeClr>
              </a:buClr>
              <a:buFont typeface="Wingdings" pitchFamily="2" charset="2"/>
              <a:buChar char="§"/>
            </a:pPr>
            <a:r>
              <a:rPr lang="es-ES_tradnl" smtClean="0"/>
              <a:t>Click to edit Master text styles</a:t>
            </a:r>
          </a:p>
          <a:p>
            <a:pPr lvl="1">
              <a:spcBef>
                <a:spcPts val="800"/>
              </a:spcBef>
              <a:buClr>
                <a:schemeClr val="accent1">
                  <a:lumMod val="50000"/>
                </a:schemeClr>
              </a:buClr>
              <a:buFont typeface="Wingdings" pitchFamily="2" charset="2"/>
              <a:buChar char="§"/>
            </a:pPr>
            <a:r>
              <a:rPr lang="es-ES_tradnl" smtClean="0"/>
              <a:t>Second level</a:t>
            </a:r>
          </a:p>
        </p:txBody>
      </p:sp>
      <p:sp>
        <p:nvSpPr>
          <p:cNvPr id="17" name="Text Placeholder 14"/>
          <p:cNvSpPr>
            <a:spLocks noGrp="1"/>
          </p:cNvSpPr>
          <p:nvPr>
            <p:ph type="body" sz="quarter" idx="18"/>
          </p:nvPr>
        </p:nvSpPr>
        <p:spPr bwMode="auto">
          <a:xfrm>
            <a:off x="6090875" y="1596761"/>
            <a:ext cx="2736000" cy="3238500"/>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vl2pPr>
              <a:defRPr lang="en-US" sz="1600" dirty="0" smtClean="0"/>
            </a:lvl2pPr>
          </a:lstStyle>
          <a:p>
            <a:pPr lvl="0">
              <a:spcBef>
                <a:spcPts val="800"/>
              </a:spcBef>
              <a:buClr>
                <a:schemeClr val="accent1">
                  <a:lumMod val="50000"/>
                </a:schemeClr>
              </a:buClr>
              <a:buFont typeface="Wingdings" pitchFamily="2" charset="2"/>
              <a:buChar char="§"/>
            </a:pPr>
            <a:r>
              <a:rPr lang="es-ES_tradnl" smtClean="0"/>
              <a:t>Click to edit Master text styles</a:t>
            </a:r>
          </a:p>
          <a:p>
            <a:pPr lvl="1">
              <a:spcBef>
                <a:spcPts val="800"/>
              </a:spcBef>
              <a:buClr>
                <a:schemeClr val="accent1">
                  <a:lumMod val="50000"/>
                </a:schemeClr>
              </a:buClr>
              <a:buFont typeface="Wingdings" pitchFamily="2" charset="2"/>
              <a:buChar char="§"/>
            </a:pPr>
            <a:r>
              <a:rPr lang="es-ES_tradnl" smtClean="0"/>
              <a:t>Second level</a:t>
            </a:r>
          </a:p>
        </p:txBody>
      </p:sp>
      <p:sp>
        <p:nvSpPr>
          <p:cNvPr id="4" name="Footer Placeholder 3"/>
          <p:cNvSpPr>
            <a:spLocks noGrp="1"/>
          </p:cNvSpPr>
          <p:nvPr>
            <p:ph type="ftr" sz="quarter" idx="19"/>
          </p:nvPr>
        </p:nvSpPr>
        <p:spPr/>
        <p:txBody>
          <a:bodyPr/>
          <a:lstStyle/>
          <a:p>
            <a:endParaRPr lang="es-ES"/>
          </a:p>
        </p:txBody>
      </p:sp>
      <p:sp>
        <p:nvSpPr>
          <p:cNvPr id="6" name="Slide Number Placeholder 5"/>
          <p:cNvSpPr>
            <a:spLocks noGrp="1"/>
          </p:cNvSpPr>
          <p:nvPr>
            <p:ph type="sldNum" sz="quarter" idx="20"/>
          </p:nvPr>
        </p:nvSpPr>
        <p:spPr/>
        <p:txBody>
          <a:bodyPr/>
          <a:lstStyle/>
          <a:p>
            <a:fld id="{E88166B9-77D9-034E-96D1-4C00071965D8}" type="slidenum">
              <a:rPr lang="es-ES" smtClean="0"/>
              <a:t>‹#›</a:t>
            </a:fld>
            <a:endParaRPr lang="es-ES"/>
          </a:p>
        </p:txBody>
      </p:sp>
      <p:sp>
        <p:nvSpPr>
          <p:cNvPr id="18"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ajas de Texto (2 x 3)">
    <p:spTree>
      <p:nvGrpSpPr>
        <p:cNvPr id="1" name=""/>
        <p:cNvGrpSpPr/>
        <p:nvPr/>
      </p:nvGrpSpPr>
      <p:grpSpPr>
        <a:xfrm>
          <a:off x="0" y="0"/>
          <a:ext cx="0" cy="0"/>
          <a:chOff x="0" y="0"/>
          <a:chExt cx="0" cy="0"/>
        </a:xfrm>
      </p:grpSpPr>
      <p:grpSp>
        <p:nvGrpSpPr>
          <p:cNvPr id="33" name="Group 60"/>
          <p:cNvGrpSpPr>
            <a:grpSpLocks/>
          </p:cNvGrpSpPr>
          <p:nvPr/>
        </p:nvGrpSpPr>
        <p:grpSpPr bwMode="auto">
          <a:xfrm>
            <a:off x="1" y="1848073"/>
            <a:ext cx="9143999" cy="1397000"/>
            <a:chOff x="-5" y="2086"/>
            <a:chExt cx="5775" cy="1056"/>
          </a:xfrm>
        </p:grpSpPr>
        <p:sp>
          <p:nvSpPr>
            <p:cNvPr id="35"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36"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3" name="Textplatzhalter 2"/>
          <p:cNvSpPr>
            <a:spLocks noGrp="1"/>
          </p:cNvSpPr>
          <p:nvPr>
            <p:ph type="body" idx="1"/>
          </p:nvPr>
        </p:nvSpPr>
        <p:spPr bwMode="auto">
          <a:xfrm>
            <a:off x="305309" y="1296459"/>
            <a:ext cx="417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smtClean="0"/>
            </a:lvl1pPr>
          </a:lstStyle>
          <a:p>
            <a:pPr marL="0" lvl="0" indent="0" algn="ctr">
              <a:buNone/>
            </a:pPr>
            <a:r>
              <a:rPr lang="es-ES_tradnl" smtClean="0"/>
              <a:t>Click to edit Master text styles</a:t>
            </a:r>
          </a:p>
        </p:txBody>
      </p:sp>
      <p:sp>
        <p:nvSpPr>
          <p:cNvPr id="5" name="Textplatzhalter 4"/>
          <p:cNvSpPr>
            <a:spLocks noGrp="1"/>
          </p:cNvSpPr>
          <p:nvPr>
            <p:ph type="body" sz="quarter" idx="3"/>
          </p:nvPr>
        </p:nvSpPr>
        <p:spPr bwMode="auto">
          <a:xfrm>
            <a:off x="4653532" y="1296459"/>
            <a:ext cx="417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smtClean="0"/>
            </a:lvl1pPr>
          </a:lstStyle>
          <a:p>
            <a:pPr marL="0" lvl="0" indent="0" algn="ctr">
              <a:buNone/>
            </a:pPr>
            <a:r>
              <a:rPr lang="es-ES_tradnl" smtClean="0"/>
              <a:t>Click to edit Master text styles</a:t>
            </a:r>
          </a:p>
        </p:txBody>
      </p:sp>
      <p:sp>
        <p:nvSpPr>
          <p:cNvPr id="10"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28" name="Textplatzhalter 2"/>
          <p:cNvSpPr>
            <a:spLocks noGrp="1"/>
          </p:cNvSpPr>
          <p:nvPr>
            <p:ph type="body" idx="14"/>
          </p:nvPr>
        </p:nvSpPr>
        <p:spPr bwMode="auto">
          <a:xfrm>
            <a:off x="305309" y="2517077"/>
            <a:ext cx="417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smtClean="0"/>
            </a:lvl1pPr>
          </a:lstStyle>
          <a:p>
            <a:pPr marL="0" lvl="0" indent="0" algn="ctr">
              <a:buNone/>
            </a:pPr>
            <a:r>
              <a:rPr lang="es-ES_tradnl" smtClean="0"/>
              <a:t>Click to edit Master text styles</a:t>
            </a:r>
          </a:p>
        </p:txBody>
      </p:sp>
      <p:sp>
        <p:nvSpPr>
          <p:cNvPr id="30" name="Textplatzhalter 4"/>
          <p:cNvSpPr>
            <a:spLocks noGrp="1"/>
          </p:cNvSpPr>
          <p:nvPr>
            <p:ph type="body" sz="quarter" idx="16"/>
          </p:nvPr>
        </p:nvSpPr>
        <p:spPr bwMode="auto">
          <a:xfrm>
            <a:off x="4653532" y="2517077"/>
            <a:ext cx="417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smtClean="0"/>
            </a:lvl1pPr>
          </a:lstStyle>
          <a:p>
            <a:pPr marL="0" lvl="0" indent="0" algn="ctr">
              <a:buNone/>
            </a:pPr>
            <a:r>
              <a:rPr lang="es-ES_tradnl" smtClean="0"/>
              <a:t>Click to edit Master text styles</a:t>
            </a:r>
          </a:p>
        </p:txBody>
      </p:sp>
      <p:sp>
        <p:nvSpPr>
          <p:cNvPr id="32" name="Textplatzhalter 2"/>
          <p:cNvSpPr>
            <a:spLocks noGrp="1"/>
          </p:cNvSpPr>
          <p:nvPr>
            <p:ph type="body" idx="18"/>
          </p:nvPr>
        </p:nvSpPr>
        <p:spPr bwMode="auto">
          <a:xfrm>
            <a:off x="305309" y="3737683"/>
            <a:ext cx="417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smtClean="0"/>
            </a:lvl1pPr>
          </a:lstStyle>
          <a:p>
            <a:pPr marL="0" lvl="0" indent="0" algn="ctr">
              <a:buNone/>
            </a:pPr>
            <a:r>
              <a:rPr lang="es-ES_tradnl" smtClean="0"/>
              <a:t>Click to edit Master text styles</a:t>
            </a:r>
          </a:p>
        </p:txBody>
      </p:sp>
      <p:sp>
        <p:nvSpPr>
          <p:cNvPr id="34" name="Textplatzhalter 4"/>
          <p:cNvSpPr>
            <a:spLocks noGrp="1"/>
          </p:cNvSpPr>
          <p:nvPr>
            <p:ph type="body" sz="quarter" idx="20"/>
          </p:nvPr>
        </p:nvSpPr>
        <p:spPr bwMode="auto">
          <a:xfrm>
            <a:off x="4653532" y="3737683"/>
            <a:ext cx="417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smtClean="0"/>
            </a:lvl1pPr>
          </a:lstStyle>
          <a:p>
            <a:pPr marL="0" lvl="0" indent="0" algn="ctr">
              <a:buNone/>
            </a:pPr>
            <a:r>
              <a:rPr lang="es-ES_tradnl" smtClean="0"/>
              <a:t>Click to edit Master text styles</a:t>
            </a:r>
          </a:p>
        </p:txBody>
      </p:sp>
      <p:sp>
        <p:nvSpPr>
          <p:cNvPr id="18" name="Text Placeholder 14"/>
          <p:cNvSpPr>
            <a:spLocks noGrp="1"/>
          </p:cNvSpPr>
          <p:nvPr>
            <p:ph type="body" sz="quarter" idx="22"/>
          </p:nvPr>
        </p:nvSpPr>
        <p:spPr bwMode="auto">
          <a:xfrm>
            <a:off x="305309" y="1596762"/>
            <a:ext cx="4176000" cy="797274"/>
          </a:xfrm>
          <a:gradFill flip="none" rotWithShape="1">
            <a:gsLst>
              <a:gs pos="0">
                <a:schemeClr val="bg1"/>
              </a:gs>
              <a:gs pos="100000">
                <a:schemeClr val="bg1">
                  <a:lumMod val="95000"/>
                </a:schemeClr>
              </a:gs>
            </a:gsLst>
            <a:lin ang="5400000" scaled="0"/>
            <a:tileRect/>
          </a:gradFill>
          <a:ln w="12700">
            <a:solidFill>
              <a:srgbClr val="A6A6A6"/>
            </a:solidFill>
          </a:ln>
        </p:spPr>
        <p:txBody>
          <a:bodyPr lIns="108000" tIns="108000" rIns="108000" bIns="108000">
            <a:normAutofit/>
          </a:bodyPr>
          <a:lstStyle>
            <a:lvl1pPr>
              <a:spcBef>
                <a:spcPts val="400"/>
              </a:spcBef>
              <a:buClr>
                <a:schemeClr val="accent1">
                  <a:lumMod val="50000"/>
                </a:schemeClr>
              </a:buClr>
              <a:buFont typeface="Wingdings" pitchFamily="2" charset="2"/>
              <a:buChar char="§"/>
              <a:defRPr sz="1600"/>
            </a:lvl1pPr>
            <a:lvl2pPr marL="444500" indent="-203200">
              <a:defRPr sz="1600"/>
            </a:lvl2pPr>
            <a:lvl3pPr>
              <a:defRPr sz="1600"/>
            </a:lvl3pPr>
            <a:lvl4pPr>
              <a:defRPr sz="1600"/>
            </a:lvl4pPr>
            <a:lvl5pPr>
              <a:defRPr sz="1600"/>
            </a:lvl5pPr>
          </a:lstStyle>
          <a:p>
            <a:pPr lvl="0"/>
            <a:r>
              <a:rPr lang="es-ES_tradnl" smtClean="0"/>
              <a:t>Click to edit Master text styles</a:t>
            </a:r>
          </a:p>
        </p:txBody>
      </p:sp>
      <p:sp>
        <p:nvSpPr>
          <p:cNvPr id="19" name="Text Placeholder 14"/>
          <p:cNvSpPr>
            <a:spLocks noGrp="1"/>
          </p:cNvSpPr>
          <p:nvPr>
            <p:ph type="body" sz="quarter" idx="23"/>
          </p:nvPr>
        </p:nvSpPr>
        <p:spPr bwMode="auto">
          <a:xfrm>
            <a:off x="4653532" y="1596762"/>
            <a:ext cx="4176000" cy="797274"/>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20" name="Text Placeholder 14"/>
          <p:cNvSpPr>
            <a:spLocks noGrp="1"/>
          </p:cNvSpPr>
          <p:nvPr>
            <p:ph type="body" sz="quarter" idx="24"/>
          </p:nvPr>
        </p:nvSpPr>
        <p:spPr bwMode="auto">
          <a:xfrm>
            <a:off x="305309" y="2817078"/>
            <a:ext cx="4176000" cy="797274"/>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21" name="Text Placeholder 14"/>
          <p:cNvSpPr>
            <a:spLocks noGrp="1"/>
          </p:cNvSpPr>
          <p:nvPr>
            <p:ph type="body" sz="quarter" idx="25"/>
          </p:nvPr>
        </p:nvSpPr>
        <p:spPr bwMode="auto">
          <a:xfrm>
            <a:off x="4653532" y="2817078"/>
            <a:ext cx="4176000" cy="797274"/>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22" name="Text Placeholder 14"/>
          <p:cNvSpPr>
            <a:spLocks noGrp="1"/>
          </p:cNvSpPr>
          <p:nvPr>
            <p:ph type="body" sz="quarter" idx="26"/>
          </p:nvPr>
        </p:nvSpPr>
        <p:spPr bwMode="auto">
          <a:xfrm>
            <a:off x="305309" y="4037684"/>
            <a:ext cx="4176000" cy="797274"/>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23" name="Text Placeholder 14"/>
          <p:cNvSpPr>
            <a:spLocks noGrp="1"/>
          </p:cNvSpPr>
          <p:nvPr>
            <p:ph type="body" sz="quarter" idx="27"/>
          </p:nvPr>
        </p:nvSpPr>
        <p:spPr bwMode="auto">
          <a:xfrm>
            <a:off x="4653532" y="4037684"/>
            <a:ext cx="4176000" cy="797274"/>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4" name="Footer Placeholder 3"/>
          <p:cNvSpPr>
            <a:spLocks noGrp="1"/>
          </p:cNvSpPr>
          <p:nvPr>
            <p:ph type="ftr" sz="quarter" idx="28"/>
          </p:nvPr>
        </p:nvSpPr>
        <p:spPr/>
        <p:txBody>
          <a:bodyPr/>
          <a:lstStyle/>
          <a:p>
            <a:endParaRPr lang="es-ES"/>
          </a:p>
        </p:txBody>
      </p:sp>
      <p:sp>
        <p:nvSpPr>
          <p:cNvPr id="6" name="Slide Number Placeholder 5"/>
          <p:cNvSpPr>
            <a:spLocks noGrp="1"/>
          </p:cNvSpPr>
          <p:nvPr>
            <p:ph type="sldNum" sz="quarter" idx="29"/>
          </p:nvPr>
        </p:nvSpPr>
        <p:spPr/>
        <p:txBody>
          <a:bodyPr/>
          <a:lstStyle/>
          <a:p>
            <a:fld id="{E88166B9-77D9-034E-96D1-4C00071965D8}" type="slidenum">
              <a:rPr lang="es-ES" smtClean="0"/>
              <a:t>‹#›</a:t>
            </a:fld>
            <a:endParaRPr lang="es-ES"/>
          </a:p>
        </p:txBody>
      </p:sp>
      <p:sp>
        <p:nvSpPr>
          <p:cNvPr id="24"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ajas de Texto (3 x 2)">
    <p:spTree>
      <p:nvGrpSpPr>
        <p:cNvPr id="1" name=""/>
        <p:cNvGrpSpPr/>
        <p:nvPr/>
      </p:nvGrpSpPr>
      <p:grpSpPr>
        <a:xfrm>
          <a:off x="0" y="0"/>
          <a:ext cx="0" cy="0"/>
          <a:chOff x="0" y="0"/>
          <a:chExt cx="0" cy="0"/>
        </a:xfrm>
      </p:grpSpPr>
      <p:grpSp>
        <p:nvGrpSpPr>
          <p:cNvPr id="34" name="Group 60"/>
          <p:cNvGrpSpPr>
            <a:grpSpLocks/>
          </p:cNvGrpSpPr>
          <p:nvPr/>
        </p:nvGrpSpPr>
        <p:grpSpPr bwMode="auto">
          <a:xfrm>
            <a:off x="1" y="1848073"/>
            <a:ext cx="9143999" cy="1397000"/>
            <a:chOff x="-5" y="2086"/>
            <a:chExt cx="5775" cy="1056"/>
          </a:xfrm>
        </p:grpSpPr>
        <p:sp>
          <p:nvSpPr>
            <p:cNvPr id="36"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37"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3" name="Textplatzhalter 2"/>
          <p:cNvSpPr>
            <a:spLocks noGrp="1"/>
          </p:cNvSpPr>
          <p:nvPr>
            <p:ph type="body" idx="1"/>
          </p:nvPr>
        </p:nvSpPr>
        <p:spPr bwMode="auto">
          <a:xfrm>
            <a:off x="305310" y="1296459"/>
            <a:ext cx="273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dirty="0" smtClean="0"/>
            </a:lvl1pPr>
          </a:lstStyle>
          <a:p>
            <a:pPr marL="0" lvl="0" indent="0" algn="ctr">
              <a:buNone/>
            </a:pPr>
            <a:r>
              <a:rPr lang="es-ES_tradnl" smtClean="0"/>
              <a:t>Click to edit Master text styles</a:t>
            </a:r>
          </a:p>
        </p:txBody>
      </p:sp>
      <p:sp>
        <p:nvSpPr>
          <p:cNvPr id="5" name="Textplatzhalter 4"/>
          <p:cNvSpPr>
            <a:spLocks noGrp="1"/>
          </p:cNvSpPr>
          <p:nvPr>
            <p:ph type="body" sz="quarter" idx="3"/>
          </p:nvPr>
        </p:nvSpPr>
        <p:spPr bwMode="auto">
          <a:xfrm>
            <a:off x="3212977" y="1296459"/>
            <a:ext cx="273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dirty="0" smtClean="0"/>
            </a:lvl1pPr>
          </a:lstStyle>
          <a:p>
            <a:pPr marL="0" lvl="0" indent="0" algn="ctr">
              <a:buNone/>
            </a:pPr>
            <a:r>
              <a:rPr lang="es-ES_tradnl" smtClean="0"/>
              <a:t>Click to edit Master text styles</a:t>
            </a:r>
          </a:p>
        </p:txBody>
      </p:sp>
      <p:sp>
        <p:nvSpPr>
          <p:cNvPr id="10"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38" name="Textplatzhalter 4"/>
          <p:cNvSpPr>
            <a:spLocks noGrp="1"/>
          </p:cNvSpPr>
          <p:nvPr>
            <p:ph type="body" sz="quarter" idx="14"/>
          </p:nvPr>
        </p:nvSpPr>
        <p:spPr bwMode="auto">
          <a:xfrm>
            <a:off x="6093532" y="1296459"/>
            <a:ext cx="273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dirty="0" smtClean="0"/>
            </a:lvl1pPr>
          </a:lstStyle>
          <a:p>
            <a:pPr marL="0" lvl="0" indent="0" algn="ctr">
              <a:buNone/>
            </a:pPr>
            <a:r>
              <a:rPr lang="es-ES_tradnl" smtClean="0"/>
              <a:t>Click to edit Master text styles</a:t>
            </a:r>
          </a:p>
        </p:txBody>
      </p:sp>
      <p:sp>
        <p:nvSpPr>
          <p:cNvPr id="31" name="Textplatzhalter 2"/>
          <p:cNvSpPr>
            <a:spLocks noGrp="1"/>
          </p:cNvSpPr>
          <p:nvPr>
            <p:ph type="body" idx="16"/>
          </p:nvPr>
        </p:nvSpPr>
        <p:spPr bwMode="auto">
          <a:xfrm>
            <a:off x="305310" y="3127378"/>
            <a:ext cx="273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dirty="0" smtClean="0"/>
            </a:lvl1pPr>
          </a:lstStyle>
          <a:p>
            <a:pPr marL="0" lvl="0" indent="0" algn="ctr">
              <a:buNone/>
            </a:pPr>
            <a:r>
              <a:rPr lang="es-ES_tradnl" smtClean="0"/>
              <a:t>Click to edit Master text styles</a:t>
            </a:r>
          </a:p>
        </p:txBody>
      </p:sp>
      <p:sp>
        <p:nvSpPr>
          <p:cNvPr id="33" name="Textplatzhalter 4"/>
          <p:cNvSpPr>
            <a:spLocks noGrp="1"/>
          </p:cNvSpPr>
          <p:nvPr>
            <p:ph type="body" sz="quarter" idx="18"/>
          </p:nvPr>
        </p:nvSpPr>
        <p:spPr bwMode="auto">
          <a:xfrm>
            <a:off x="3212977" y="3127378"/>
            <a:ext cx="273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dirty="0" smtClean="0"/>
            </a:lvl1pPr>
          </a:lstStyle>
          <a:p>
            <a:pPr marL="0" lvl="0" indent="0" algn="ctr">
              <a:buNone/>
            </a:pPr>
            <a:r>
              <a:rPr lang="es-ES_tradnl" smtClean="0"/>
              <a:t>Click to edit Master text styles</a:t>
            </a:r>
          </a:p>
        </p:txBody>
      </p:sp>
      <p:sp>
        <p:nvSpPr>
          <p:cNvPr id="35" name="Textplatzhalter 4"/>
          <p:cNvSpPr>
            <a:spLocks noGrp="1"/>
          </p:cNvSpPr>
          <p:nvPr>
            <p:ph type="body" sz="quarter" idx="20"/>
          </p:nvPr>
        </p:nvSpPr>
        <p:spPr bwMode="auto">
          <a:xfrm>
            <a:off x="6093532" y="3127378"/>
            <a:ext cx="2736000" cy="300000"/>
          </a:xfrm>
          <a:gradFill>
            <a:gsLst>
              <a:gs pos="0">
                <a:schemeClr val="bg1"/>
              </a:gs>
              <a:gs pos="100000">
                <a:schemeClr val="bg1">
                  <a:lumMod val="75000"/>
                </a:schemeClr>
              </a:gs>
            </a:gsLst>
            <a:lin ang="5400000" scaled="0"/>
          </a:gradFill>
          <a:ln w="12700">
            <a:solidFill>
              <a:srgbClr val="A6A6A6"/>
            </a:solidFill>
          </a:ln>
        </p:spPr>
        <p:txBody>
          <a:bodyPr vert="horz" lIns="0" tIns="0" rIns="0" bIns="0" rtlCol="0" anchor="ctr" anchorCtr="0">
            <a:noAutofit/>
          </a:bodyPr>
          <a:lstStyle>
            <a:lvl1pPr>
              <a:defRPr lang="x-none" b="1" dirty="0" smtClean="0"/>
            </a:lvl1pPr>
          </a:lstStyle>
          <a:p>
            <a:pPr marL="0" lvl="0" indent="0" algn="ctr">
              <a:buNone/>
            </a:pPr>
            <a:r>
              <a:rPr lang="es-ES_tradnl" smtClean="0"/>
              <a:t>Click to edit Master text styles</a:t>
            </a:r>
          </a:p>
        </p:txBody>
      </p:sp>
      <p:sp>
        <p:nvSpPr>
          <p:cNvPr id="19" name="Text Placeholder 14"/>
          <p:cNvSpPr>
            <a:spLocks noGrp="1"/>
          </p:cNvSpPr>
          <p:nvPr>
            <p:ph type="body" sz="quarter" idx="22"/>
          </p:nvPr>
        </p:nvSpPr>
        <p:spPr bwMode="auto">
          <a:xfrm>
            <a:off x="305310" y="1596762"/>
            <a:ext cx="2736000" cy="1407583"/>
          </a:xfrm>
          <a:gradFill flip="none" rotWithShape="1">
            <a:gsLst>
              <a:gs pos="0">
                <a:schemeClr val="bg1"/>
              </a:gs>
              <a:gs pos="100000">
                <a:schemeClr val="bg1">
                  <a:lumMod val="95000"/>
                </a:schemeClr>
              </a:gs>
            </a:gsLst>
            <a:lin ang="5400000" scaled="0"/>
            <a:tileRect/>
          </a:gradFill>
          <a:ln w="12700">
            <a:solidFill>
              <a:srgbClr val="A6A6A6"/>
            </a:solidFill>
          </a:ln>
        </p:spPr>
        <p:txBody>
          <a:bodyPr lIns="108000" tIns="108000" rIns="108000" bIns="108000">
            <a:normAutofit/>
          </a:bodyPr>
          <a:lstStyle>
            <a:lvl1pPr>
              <a:spcBef>
                <a:spcPts val="400"/>
              </a:spcBef>
              <a:buClr>
                <a:schemeClr val="accent1">
                  <a:lumMod val="50000"/>
                </a:schemeClr>
              </a:buClr>
              <a:buFont typeface="Wingdings" pitchFamily="2" charset="2"/>
              <a:buChar char="§"/>
              <a:defRPr sz="1600"/>
            </a:lvl1pPr>
            <a:lvl2pPr marL="444500" indent="-203200">
              <a:defRPr sz="1600"/>
            </a:lvl2pPr>
            <a:lvl3pPr>
              <a:defRPr sz="1600"/>
            </a:lvl3pPr>
            <a:lvl4pPr>
              <a:defRPr sz="1600"/>
            </a:lvl4pPr>
            <a:lvl5pPr>
              <a:defRPr sz="1600"/>
            </a:lvl5pPr>
          </a:lstStyle>
          <a:p>
            <a:pPr lvl="0"/>
            <a:r>
              <a:rPr lang="es-ES_tradnl" smtClean="0"/>
              <a:t>Click to edit Master text styles</a:t>
            </a:r>
          </a:p>
        </p:txBody>
      </p:sp>
      <p:sp>
        <p:nvSpPr>
          <p:cNvPr id="22" name="Text Placeholder 14"/>
          <p:cNvSpPr>
            <a:spLocks noGrp="1"/>
          </p:cNvSpPr>
          <p:nvPr>
            <p:ph type="body" sz="quarter" idx="25"/>
          </p:nvPr>
        </p:nvSpPr>
        <p:spPr bwMode="auto">
          <a:xfrm>
            <a:off x="305310" y="3427379"/>
            <a:ext cx="2736000" cy="1407583"/>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23" name="Text Placeholder 14"/>
          <p:cNvSpPr>
            <a:spLocks noGrp="1"/>
          </p:cNvSpPr>
          <p:nvPr>
            <p:ph type="body" sz="quarter" idx="26"/>
          </p:nvPr>
        </p:nvSpPr>
        <p:spPr bwMode="auto">
          <a:xfrm>
            <a:off x="3212977" y="3427379"/>
            <a:ext cx="2736000" cy="1407583"/>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24" name="Text Placeholder 14"/>
          <p:cNvSpPr>
            <a:spLocks noGrp="1"/>
          </p:cNvSpPr>
          <p:nvPr>
            <p:ph type="body" sz="quarter" idx="27"/>
          </p:nvPr>
        </p:nvSpPr>
        <p:spPr bwMode="auto">
          <a:xfrm>
            <a:off x="6093532" y="3427379"/>
            <a:ext cx="2736000" cy="1407583"/>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25" name="Text Placeholder 14"/>
          <p:cNvSpPr>
            <a:spLocks noGrp="1"/>
          </p:cNvSpPr>
          <p:nvPr>
            <p:ph type="body" sz="quarter" idx="28"/>
          </p:nvPr>
        </p:nvSpPr>
        <p:spPr bwMode="auto">
          <a:xfrm>
            <a:off x="3212977" y="1596762"/>
            <a:ext cx="2736000" cy="1407583"/>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26" name="Text Placeholder 14"/>
          <p:cNvSpPr>
            <a:spLocks noGrp="1"/>
          </p:cNvSpPr>
          <p:nvPr>
            <p:ph type="body" sz="quarter" idx="29"/>
          </p:nvPr>
        </p:nvSpPr>
        <p:spPr bwMode="auto">
          <a:xfrm>
            <a:off x="6093532" y="1596762"/>
            <a:ext cx="2736000" cy="1407583"/>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stStyle>
          <a:p>
            <a:pPr lvl="0">
              <a:spcBef>
                <a:spcPts val="400"/>
              </a:spcBef>
              <a:buClr>
                <a:schemeClr val="accent1">
                  <a:lumMod val="50000"/>
                </a:schemeClr>
              </a:buClr>
              <a:buFont typeface="Wingdings" pitchFamily="2" charset="2"/>
              <a:buChar char="§"/>
            </a:pPr>
            <a:r>
              <a:rPr lang="es-ES_tradnl" smtClean="0"/>
              <a:t>Click to edit Master text styles</a:t>
            </a:r>
          </a:p>
        </p:txBody>
      </p:sp>
      <p:sp>
        <p:nvSpPr>
          <p:cNvPr id="4" name="Footer Placeholder 3"/>
          <p:cNvSpPr>
            <a:spLocks noGrp="1"/>
          </p:cNvSpPr>
          <p:nvPr>
            <p:ph type="ftr" sz="quarter" idx="30"/>
          </p:nvPr>
        </p:nvSpPr>
        <p:spPr/>
        <p:txBody>
          <a:bodyPr/>
          <a:lstStyle/>
          <a:p>
            <a:endParaRPr lang="es-ES"/>
          </a:p>
        </p:txBody>
      </p:sp>
      <p:sp>
        <p:nvSpPr>
          <p:cNvPr id="6" name="Slide Number Placeholder 5"/>
          <p:cNvSpPr>
            <a:spLocks noGrp="1"/>
          </p:cNvSpPr>
          <p:nvPr>
            <p:ph type="sldNum" sz="quarter" idx="31"/>
          </p:nvPr>
        </p:nvSpPr>
        <p:spPr/>
        <p:txBody>
          <a:bodyPr/>
          <a:lstStyle/>
          <a:p>
            <a:fld id="{E88166B9-77D9-034E-96D1-4C00071965D8}" type="slidenum">
              <a:rPr lang="es-ES" smtClean="0"/>
              <a:t>‹#›</a:t>
            </a:fld>
            <a:endParaRPr lang="es-ES"/>
          </a:p>
        </p:txBody>
      </p:sp>
      <p:sp>
        <p:nvSpPr>
          <p:cNvPr id="21"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 Imágenes (horizontal)">
    <p:spTree>
      <p:nvGrpSpPr>
        <p:cNvPr id="1" name=""/>
        <p:cNvGrpSpPr/>
        <p:nvPr/>
      </p:nvGrpSpPr>
      <p:grpSpPr>
        <a:xfrm>
          <a:off x="0" y="0"/>
          <a:ext cx="0" cy="0"/>
          <a:chOff x="0" y="0"/>
          <a:chExt cx="0" cy="0"/>
        </a:xfrm>
      </p:grpSpPr>
      <p:grpSp>
        <p:nvGrpSpPr>
          <p:cNvPr id="16" name="Group 60"/>
          <p:cNvGrpSpPr>
            <a:grpSpLocks/>
          </p:cNvGrpSpPr>
          <p:nvPr/>
        </p:nvGrpSpPr>
        <p:grpSpPr bwMode="auto">
          <a:xfrm>
            <a:off x="1" y="1848073"/>
            <a:ext cx="9143999" cy="1397000"/>
            <a:chOff x="-5" y="2086"/>
            <a:chExt cx="5775" cy="1056"/>
          </a:xfrm>
        </p:grpSpPr>
        <p:sp>
          <p:nvSpPr>
            <p:cNvPr id="1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1"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10"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24" name="Bildplatzhalter 23"/>
          <p:cNvSpPr>
            <a:spLocks noGrp="1"/>
          </p:cNvSpPr>
          <p:nvPr>
            <p:ph type="pic" sz="quarter" idx="14"/>
          </p:nvPr>
        </p:nvSpPr>
        <p:spPr bwMode="auto">
          <a:xfrm>
            <a:off x="305309" y="1296460"/>
            <a:ext cx="4140000" cy="1707886"/>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a:lstStyle/>
          <a:p>
            <a:r>
              <a:rPr lang="es-ES_tradnl" smtClean="0"/>
              <a:t>Drag picture to placeholder or click icon to add</a:t>
            </a:r>
            <a:endParaRPr lang="de-DE"/>
          </a:p>
        </p:txBody>
      </p:sp>
      <p:sp>
        <p:nvSpPr>
          <p:cNvPr id="26" name="Bildplatzhalter 25"/>
          <p:cNvSpPr>
            <a:spLocks noGrp="1"/>
          </p:cNvSpPr>
          <p:nvPr>
            <p:ph type="pic" sz="quarter" idx="15"/>
          </p:nvPr>
        </p:nvSpPr>
        <p:spPr bwMode="auto">
          <a:xfrm>
            <a:off x="4689532" y="1296460"/>
            <a:ext cx="4140000" cy="1707886"/>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a:lstStyle/>
          <a:p>
            <a:r>
              <a:rPr lang="es-ES_tradnl" smtClean="0"/>
              <a:t>Drag picture to placeholder or click icon to add</a:t>
            </a:r>
            <a:endParaRPr lang="de-DE"/>
          </a:p>
        </p:txBody>
      </p:sp>
      <p:sp>
        <p:nvSpPr>
          <p:cNvPr id="11" name="Text Placeholder 14"/>
          <p:cNvSpPr>
            <a:spLocks noGrp="1"/>
          </p:cNvSpPr>
          <p:nvPr>
            <p:ph type="body" sz="quarter" idx="16"/>
          </p:nvPr>
        </p:nvSpPr>
        <p:spPr bwMode="auto">
          <a:xfrm>
            <a:off x="305309" y="3004345"/>
            <a:ext cx="4140000" cy="1830916"/>
          </a:xfrm>
          <a:gradFill flip="none" rotWithShape="1">
            <a:gsLst>
              <a:gs pos="0">
                <a:schemeClr val="bg1"/>
              </a:gs>
              <a:gs pos="100000">
                <a:schemeClr val="bg1">
                  <a:lumMod val="95000"/>
                </a:schemeClr>
              </a:gs>
            </a:gsLst>
            <a:lin ang="5400000" scaled="0"/>
            <a:tileRect/>
          </a:gradFill>
          <a:ln w="12700">
            <a:solidFill>
              <a:srgbClr val="A6A6A6"/>
            </a:solidFill>
          </a:ln>
        </p:spPr>
        <p:txBody>
          <a:bodyPr lIns="108000" tIns="108000" rIns="108000" bIns="108000">
            <a:normAutofit/>
          </a:bodyPr>
          <a:lstStyle>
            <a:lvl1pPr>
              <a:spcBef>
                <a:spcPts val="400"/>
              </a:spcBef>
              <a:buClr>
                <a:schemeClr val="accent1">
                  <a:lumMod val="50000"/>
                </a:schemeClr>
              </a:buClr>
              <a:buFont typeface="Wingdings" pitchFamily="2" charset="2"/>
              <a:buChar char="§"/>
              <a:defRPr sz="1600"/>
            </a:lvl1pPr>
            <a:lvl2pPr marL="444500" indent="-203200">
              <a:spcBef>
                <a:spcPts val="400"/>
              </a:spcBef>
              <a:defRPr sz="1600"/>
            </a:lvl2pPr>
            <a:lvl3pPr>
              <a:defRPr sz="1600"/>
            </a:lvl3pPr>
            <a:lvl4pPr>
              <a:defRPr sz="1600"/>
            </a:lvl4pPr>
            <a:lvl5pPr>
              <a:defRPr sz="1600"/>
            </a:lvl5pPr>
          </a:lstStyle>
          <a:p>
            <a:pPr lvl="0"/>
            <a:r>
              <a:rPr lang="es-ES_tradnl" smtClean="0"/>
              <a:t>Click to edit Master text styles</a:t>
            </a:r>
          </a:p>
          <a:p>
            <a:pPr lvl="1"/>
            <a:r>
              <a:rPr lang="es-ES_tradnl" smtClean="0"/>
              <a:t>Second level</a:t>
            </a:r>
          </a:p>
        </p:txBody>
      </p:sp>
      <p:sp>
        <p:nvSpPr>
          <p:cNvPr id="12" name="Text Placeholder 14"/>
          <p:cNvSpPr>
            <a:spLocks noGrp="1"/>
          </p:cNvSpPr>
          <p:nvPr>
            <p:ph type="body" sz="quarter" idx="17"/>
          </p:nvPr>
        </p:nvSpPr>
        <p:spPr bwMode="auto">
          <a:xfrm>
            <a:off x="4689532" y="3004345"/>
            <a:ext cx="4140000" cy="1830917"/>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vl2pPr>
              <a:defRPr lang="en-US" sz="1600" dirty="0" smtClean="0"/>
            </a:lvl2pPr>
          </a:lstStyle>
          <a:p>
            <a:pPr lvl="0">
              <a:spcBef>
                <a:spcPts val="400"/>
              </a:spcBef>
              <a:buClr>
                <a:schemeClr val="accent1">
                  <a:lumMod val="50000"/>
                </a:schemeClr>
              </a:buClr>
              <a:buFont typeface="Wingdings" pitchFamily="2" charset="2"/>
              <a:buChar char="§"/>
            </a:pPr>
            <a:r>
              <a:rPr lang="es-ES_tradnl" smtClean="0"/>
              <a:t>Click to edit Master text styles</a:t>
            </a:r>
          </a:p>
          <a:p>
            <a:pPr lvl="1">
              <a:spcBef>
                <a:spcPts val="400"/>
              </a:spcBef>
              <a:buClr>
                <a:schemeClr val="accent1">
                  <a:lumMod val="50000"/>
                </a:schemeClr>
              </a:buClr>
              <a:buFont typeface="Wingdings" pitchFamily="2" charset="2"/>
              <a:buChar char="§"/>
            </a:pPr>
            <a:r>
              <a:rPr lang="es-ES_tradnl" smtClean="0"/>
              <a:t>Second level</a:t>
            </a:r>
          </a:p>
        </p:txBody>
      </p:sp>
      <p:sp>
        <p:nvSpPr>
          <p:cNvPr id="3" name="Footer Placeholder 2"/>
          <p:cNvSpPr>
            <a:spLocks noGrp="1"/>
          </p:cNvSpPr>
          <p:nvPr>
            <p:ph type="ftr" sz="quarter" idx="18"/>
          </p:nvPr>
        </p:nvSpPr>
        <p:spPr/>
        <p:txBody>
          <a:bodyPr/>
          <a:lstStyle/>
          <a:p>
            <a:endParaRPr lang="es-ES"/>
          </a:p>
        </p:txBody>
      </p:sp>
      <p:sp>
        <p:nvSpPr>
          <p:cNvPr id="4" name="Slide Number Placeholder 3"/>
          <p:cNvSpPr>
            <a:spLocks noGrp="1"/>
          </p:cNvSpPr>
          <p:nvPr>
            <p:ph type="sldNum" sz="quarter" idx="19"/>
          </p:nvPr>
        </p:nvSpPr>
        <p:spPr/>
        <p:txBody>
          <a:bodyPr/>
          <a:lstStyle/>
          <a:p>
            <a:fld id="{E88166B9-77D9-034E-96D1-4C00071965D8}" type="slidenum">
              <a:rPr lang="es-ES" smtClean="0"/>
              <a:t>‹#›</a:t>
            </a:fld>
            <a:endParaRPr lang="es-ES"/>
          </a:p>
        </p:txBody>
      </p:sp>
      <p:sp>
        <p:nvSpPr>
          <p:cNvPr id="13"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Imágenes (vertical)">
    <p:spTree>
      <p:nvGrpSpPr>
        <p:cNvPr id="1" name=""/>
        <p:cNvGrpSpPr/>
        <p:nvPr/>
      </p:nvGrpSpPr>
      <p:grpSpPr>
        <a:xfrm>
          <a:off x="0" y="0"/>
          <a:ext cx="0" cy="0"/>
          <a:chOff x="0" y="0"/>
          <a:chExt cx="0" cy="0"/>
        </a:xfrm>
      </p:grpSpPr>
      <p:grpSp>
        <p:nvGrpSpPr>
          <p:cNvPr id="21" name="Group 60"/>
          <p:cNvGrpSpPr>
            <a:grpSpLocks/>
          </p:cNvGrpSpPr>
          <p:nvPr/>
        </p:nvGrpSpPr>
        <p:grpSpPr bwMode="auto">
          <a:xfrm>
            <a:off x="1" y="1848073"/>
            <a:ext cx="9143999" cy="1397000"/>
            <a:chOff x="-5" y="2086"/>
            <a:chExt cx="5775" cy="1056"/>
          </a:xfrm>
        </p:grpSpPr>
        <p:sp>
          <p:nvSpPr>
            <p:cNvPr id="22"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3"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62951" cy="799248"/>
          </a:xfrm>
          <a:prstGeom prst="rect">
            <a:avLst/>
          </a:prstGeom>
        </p:spPr>
        <p:txBody>
          <a:bodyPr anchor="ctr"/>
          <a:lstStyle>
            <a:lvl1pPr>
              <a:defRPr/>
            </a:lvl1pPr>
          </a:lstStyle>
          <a:p>
            <a:r>
              <a:rPr lang="es-ES_tradnl" smtClean="0"/>
              <a:t>Click to edit Master title style</a:t>
            </a:r>
            <a:endParaRPr lang="de-DE" dirty="0"/>
          </a:p>
        </p:txBody>
      </p:sp>
      <p:sp>
        <p:nvSpPr>
          <p:cNvPr id="10"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24" name="Bildplatzhalter 23"/>
          <p:cNvSpPr>
            <a:spLocks noGrp="1"/>
          </p:cNvSpPr>
          <p:nvPr>
            <p:ph type="pic" sz="quarter" idx="14"/>
          </p:nvPr>
        </p:nvSpPr>
        <p:spPr bwMode="auto">
          <a:xfrm>
            <a:off x="305310" y="1296460"/>
            <a:ext cx="2882114" cy="1707886"/>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a:lstStyle/>
          <a:p>
            <a:r>
              <a:rPr lang="es-ES_tradnl" smtClean="0"/>
              <a:t>Drag picture to placeholder or click icon to add</a:t>
            </a:r>
            <a:endParaRPr lang="de-DE"/>
          </a:p>
        </p:txBody>
      </p:sp>
      <p:sp>
        <p:nvSpPr>
          <p:cNvPr id="15" name="Bildplatzhalter 23"/>
          <p:cNvSpPr>
            <a:spLocks noGrp="1"/>
          </p:cNvSpPr>
          <p:nvPr>
            <p:ph type="pic" sz="quarter" idx="23"/>
          </p:nvPr>
        </p:nvSpPr>
        <p:spPr bwMode="auto">
          <a:xfrm>
            <a:off x="305310" y="3127377"/>
            <a:ext cx="2882114" cy="1707886"/>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a:lstStyle/>
          <a:p>
            <a:r>
              <a:rPr lang="es-ES_tradnl" smtClean="0"/>
              <a:t>Drag picture to placeholder or click icon to add</a:t>
            </a:r>
            <a:endParaRPr lang="de-DE"/>
          </a:p>
        </p:txBody>
      </p:sp>
      <p:sp>
        <p:nvSpPr>
          <p:cNvPr id="12" name="Text Placeholder 14"/>
          <p:cNvSpPr>
            <a:spLocks noGrp="1"/>
          </p:cNvSpPr>
          <p:nvPr>
            <p:ph type="body" sz="quarter" idx="16"/>
          </p:nvPr>
        </p:nvSpPr>
        <p:spPr bwMode="auto">
          <a:xfrm>
            <a:off x="3337457" y="1296459"/>
            <a:ext cx="5492075" cy="1707885"/>
          </a:xfrm>
          <a:gradFill flip="none" rotWithShape="1">
            <a:gsLst>
              <a:gs pos="0">
                <a:schemeClr val="bg1"/>
              </a:gs>
              <a:gs pos="100000">
                <a:schemeClr val="bg1">
                  <a:lumMod val="95000"/>
                </a:schemeClr>
              </a:gs>
            </a:gsLst>
            <a:lin ang="5400000" scaled="0"/>
            <a:tileRect/>
          </a:gradFill>
          <a:ln w="12700">
            <a:solidFill>
              <a:srgbClr val="A6A6A6"/>
            </a:solidFill>
          </a:ln>
        </p:spPr>
        <p:txBody>
          <a:bodyPr lIns="108000" tIns="108000" rIns="108000" bIns="108000">
            <a:normAutofit/>
          </a:bodyPr>
          <a:lstStyle>
            <a:lvl1pPr>
              <a:spcBef>
                <a:spcPts val="400"/>
              </a:spcBef>
              <a:buClr>
                <a:schemeClr val="accent1">
                  <a:lumMod val="50000"/>
                </a:schemeClr>
              </a:buClr>
              <a:buFont typeface="Wingdings" pitchFamily="2" charset="2"/>
              <a:buChar char="§"/>
              <a:defRPr sz="1600"/>
            </a:lvl1pPr>
            <a:lvl2pPr marL="444500" indent="-203200">
              <a:spcBef>
                <a:spcPts val="400"/>
              </a:spcBef>
              <a:defRPr sz="1600"/>
            </a:lvl2pPr>
            <a:lvl3pPr>
              <a:defRPr sz="1600"/>
            </a:lvl3pPr>
            <a:lvl4pPr>
              <a:defRPr sz="1600"/>
            </a:lvl4pPr>
            <a:lvl5pPr>
              <a:defRPr sz="1600"/>
            </a:lvl5pPr>
          </a:lstStyle>
          <a:p>
            <a:pPr lvl="0"/>
            <a:r>
              <a:rPr lang="es-ES_tradnl" smtClean="0"/>
              <a:t>Click to edit Master text styles</a:t>
            </a:r>
          </a:p>
          <a:p>
            <a:pPr lvl="1"/>
            <a:r>
              <a:rPr lang="es-ES_tradnl" smtClean="0"/>
              <a:t>Second level</a:t>
            </a:r>
          </a:p>
        </p:txBody>
      </p:sp>
      <p:sp>
        <p:nvSpPr>
          <p:cNvPr id="13" name="Text Placeholder 14"/>
          <p:cNvSpPr>
            <a:spLocks noGrp="1"/>
          </p:cNvSpPr>
          <p:nvPr>
            <p:ph type="body" sz="quarter" idx="24"/>
          </p:nvPr>
        </p:nvSpPr>
        <p:spPr bwMode="auto">
          <a:xfrm>
            <a:off x="3337457" y="3127377"/>
            <a:ext cx="5492075" cy="1707885"/>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600" dirty="0" smtClean="0"/>
            </a:lvl1pPr>
            <a:lvl2pPr>
              <a:defRPr lang="en-US" sz="1600" dirty="0" smtClean="0"/>
            </a:lvl2pPr>
          </a:lstStyle>
          <a:p>
            <a:pPr lvl="0">
              <a:spcBef>
                <a:spcPts val="400"/>
              </a:spcBef>
              <a:buClr>
                <a:schemeClr val="accent1">
                  <a:lumMod val="50000"/>
                </a:schemeClr>
              </a:buClr>
              <a:buFont typeface="Wingdings" pitchFamily="2" charset="2"/>
              <a:buChar char="§"/>
            </a:pPr>
            <a:r>
              <a:rPr lang="es-ES_tradnl" smtClean="0"/>
              <a:t>Click to edit Master text styles</a:t>
            </a:r>
          </a:p>
          <a:p>
            <a:pPr lvl="1">
              <a:spcBef>
                <a:spcPts val="400"/>
              </a:spcBef>
              <a:buClr>
                <a:schemeClr val="accent1">
                  <a:lumMod val="50000"/>
                </a:schemeClr>
              </a:buClr>
              <a:buFont typeface="Wingdings" pitchFamily="2" charset="2"/>
              <a:buChar char="§"/>
            </a:pPr>
            <a:r>
              <a:rPr lang="es-ES_tradnl" smtClean="0"/>
              <a:t>Second level</a:t>
            </a:r>
          </a:p>
        </p:txBody>
      </p:sp>
      <p:sp>
        <p:nvSpPr>
          <p:cNvPr id="3" name="Footer Placeholder 2"/>
          <p:cNvSpPr>
            <a:spLocks noGrp="1"/>
          </p:cNvSpPr>
          <p:nvPr>
            <p:ph type="ftr" sz="quarter" idx="25"/>
          </p:nvPr>
        </p:nvSpPr>
        <p:spPr/>
        <p:txBody>
          <a:bodyPr/>
          <a:lstStyle/>
          <a:p>
            <a:endParaRPr lang="es-ES"/>
          </a:p>
        </p:txBody>
      </p:sp>
      <p:sp>
        <p:nvSpPr>
          <p:cNvPr id="4" name="Slide Number Placeholder 3"/>
          <p:cNvSpPr>
            <a:spLocks noGrp="1"/>
          </p:cNvSpPr>
          <p:nvPr>
            <p:ph type="sldNum" sz="quarter" idx="26"/>
          </p:nvPr>
        </p:nvSpPr>
        <p:spPr/>
        <p:txBody>
          <a:bodyPr/>
          <a:lstStyle/>
          <a:p>
            <a:fld id="{E88166B9-77D9-034E-96D1-4C00071965D8}" type="slidenum">
              <a:rPr lang="es-ES" smtClean="0"/>
              <a:t>‹#›</a:t>
            </a:fld>
            <a:endParaRPr lang="es-ES"/>
          </a:p>
        </p:txBody>
      </p:sp>
      <p:sp>
        <p:nvSpPr>
          <p:cNvPr id="14"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Imágenes (vertical)">
    <p:spTree>
      <p:nvGrpSpPr>
        <p:cNvPr id="1" name=""/>
        <p:cNvGrpSpPr/>
        <p:nvPr/>
      </p:nvGrpSpPr>
      <p:grpSpPr>
        <a:xfrm>
          <a:off x="0" y="0"/>
          <a:ext cx="0" cy="0"/>
          <a:chOff x="0" y="0"/>
          <a:chExt cx="0" cy="0"/>
        </a:xfrm>
      </p:grpSpPr>
      <p:grpSp>
        <p:nvGrpSpPr>
          <p:cNvPr id="23" name="Group 60"/>
          <p:cNvGrpSpPr>
            <a:grpSpLocks/>
          </p:cNvGrpSpPr>
          <p:nvPr/>
        </p:nvGrpSpPr>
        <p:grpSpPr bwMode="auto">
          <a:xfrm>
            <a:off x="1" y="1848073"/>
            <a:ext cx="9143999" cy="1397000"/>
            <a:chOff x="-5" y="2086"/>
            <a:chExt cx="5775" cy="1056"/>
          </a:xfrm>
        </p:grpSpPr>
        <p:sp>
          <p:nvSpPr>
            <p:cNvPr id="25"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6"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10"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24" name="Bildplatzhalter 23"/>
          <p:cNvSpPr>
            <a:spLocks noGrp="1"/>
          </p:cNvSpPr>
          <p:nvPr>
            <p:ph type="pic" sz="quarter" idx="14"/>
          </p:nvPr>
        </p:nvSpPr>
        <p:spPr bwMode="auto">
          <a:xfrm>
            <a:off x="305311" y="1296459"/>
            <a:ext cx="2845477" cy="1097578"/>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a:lstStyle/>
          <a:p>
            <a:r>
              <a:rPr lang="es-ES_tradnl" smtClean="0"/>
              <a:t>Drag picture to placeholder or click icon to add</a:t>
            </a:r>
            <a:endParaRPr lang="de-DE"/>
          </a:p>
        </p:txBody>
      </p:sp>
      <p:sp>
        <p:nvSpPr>
          <p:cNvPr id="15" name="Bildplatzhalter 23"/>
          <p:cNvSpPr>
            <a:spLocks noGrp="1"/>
          </p:cNvSpPr>
          <p:nvPr>
            <p:ph type="pic" sz="quarter" idx="23"/>
          </p:nvPr>
        </p:nvSpPr>
        <p:spPr bwMode="auto">
          <a:xfrm>
            <a:off x="305311" y="2517070"/>
            <a:ext cx="2845477" cy="1097581"/>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vert="horz" lIns="0" tIns="0" rIns="0" bIns="0" rtlCol="0">
            <a:normAutofit/>
          </a:bodyPr>
          <a:lstStyle>
            <a:lvl1pPr>
              <a:defRPr lang="de-DE"/>
            </a:lvl1pPr>
          </a:lstStyle>
          <a:p>
            <a:pPr lvl="0"/>
            <a:r>
              <a:rPr lang="es-ES_tradnl" smtClean="0"/>
              <a:t>Drag picture to placeholder or click icon to add</a:t>
            </a:r>
            <a:endParaRPr lang="de-DE"/>
          </a:p>
        </p:txBody>
      </p:sp>
      <p:sp>
        <p:nvSpPr>
          <p:cNvPr id="32" name="Bildplatzhalter 23"/>
          <p:cNvSpPr>
            <a:spLocks noGrp="1"/>
          </p:cNvSpPr>
          <p:nvPr>
            <p:ph type="pic" sz="quarter" idx="25"/>
          </p:nvPr>
        </p:nvSpPr>
        <p:spPr bwMode="auto">
          <a:xfrm>
            <a:off x="305311" y="3737684"/>
            <a:ext cx="2845477" cy="1097581"/>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vert="horz" lIns="0" tIns="0" rIns="0" bIns="0" rtlCol="0">
            <a:normAutofit/>
          </a:bodyPr>
          <a:lstStyle>
            <a:lvl1pPr>
              <a:defRPr lang="de-DE"/>
            </a:lvl1pPr>
          </a:lstStyle>
          <a:p>
            <a:pPr lvl="0"/>
            <a:r>
              <a:rPr lang="es-ES_tradnl" smtClean="0"/>
              <a:t>Drag picture to placeholder or click icon to add</a:t>
            </a:r>
            <a:endParaRPr lang="de-DE"/>
          </a:p>
        </p:txBody>
      </p:sp>
      <p:sp>
        <p:nvSpPr>
          <p:cNvPr id="12" name="Text Placeholder 14"/>
          <p:cNvSpPr>
            <a:spLocks noGrp="1"/>
          </p:cNvSpPr>
          <p:nvPr>
            <p:ph type="body" sz="quarter" idx="16"/>
          </p:nvPr>
        </p:nvSpPr>
        <p:spPr bwMode="auto">
          <a:xfrm>
            <a:off x="3337457" y="1296460"/>
            <a:ext cx="5492075" cy="1097577"/>
          </a:xfrm>
          <a:gradFill flip="none" rotWithShape="1">
            <a:gsLst>
              <a:gs pos="0">
                <a:schemeClr val="bg1"/>
              </a:gs>
              <a:gs pos="100000">
                <a:schemeClr val="bg1">
                  <a:lumMod val="95000"/>
                </a:schemeClr>
              </a:gs>
            </a:gsLst>
            <a:lin ang="5400000" scaled="0"/>
            <a:tileRect/>
          </a:gradFill>
          <a:ln w="12700">
            <a:solidFill>
              <a:srgbClr val="A6A6A6"/>
            </a:solidFill>
          </a:ln>
        </p:spPr>
        <p:txBody>
          <a:bodyPr lIns="108000" tIns="108000" rIns="108000" bIns="108000">
            <a:noAutofit/>
          </a:bodyPr>
          <a:lstStyle>
            <a:lvl1pPr algn="l" defTabSz="914400" rtl="0" eaLnBrk="1" latinLnBrk="0" hangingPunct="1">
              <a:spcBef>
                <a:spcPts val="400"/>
              </a:spcBef>
              <a:buClr>
                <a:schemeClr val="accent1">
                  <a:lumMod val="50000"/>
                </a:schemeClr>
              </a:buClr>
              <a:buFont typeface="Wingdings" pitchFamily="2" charset="2"/>
              <a:buChar char="§"/>
              <a:defRPr lang="en-US" sz="1600" kern="1200" dirty="0" smtClean="0">
                <a:solidFill>
                  <a:schemeClr val="tx1"/>
                </a:solidFill>
                <a:latin typeface="+mn-lt"/>
                <a:ea typeface="+mn-ea"/>
                <a:cs typeface="+mn-cs"/>
              </a:defRPr>
            </a:lvl1pPr>
            <a:lvl2pPr marL="444500" indent="-203200" algn="l" defTabSz="914400" rtl="0" eaLnBrk="1" latinLnBrk="0" hangingPunct="1">
              <a:spcBef>
                <a:spcPts val="400"/>
              </a:spcBef>
              <a:defRPr lang="en-US" sz="1600" kern="1200" dirty="0" smtClean="0">
                <a:solidFill>
                  <a:schemeClr val="tx1"/>
                </a:solidFill>
                <a:latin typeface="+mn-lt"/>
                <a:ea typeface="+mn-ea"/>
                <a:cs typeface="+mn-cs"/>
              </a:defRPr>
            </a:lvl2pPr>
            <a:lvl3pPr>
              <a:defRPr sz="1600"/>
            </a:lvl3pPr>
            <a:lvl4pPr>
              <a:defRPr sz="1600"/>
            </a:lvl4pPr>
            <a:lvl5pPr>
              <a:defRPr sz="1600"/>
            </a:lvl5pPr>
          </a:lstStyle>
          <a:p>
            <a:pPr lvl="0"/>
            <a:r>
              <a:rPr lang="es-ES_tradnl" smtClean="0"/>
              <a:t>Click to edit Master text styles</a:t>
            </a:r>
          </a:p>
          <a:p>
            <a:pPr lvl="1"/>
            <a:r>
              <a:rPr lang="es-ES_tradnl" smtClean="0"/>
              <a:t>Second level</a:t>
            </a:r>
          </a:p>
        </p:txBody>
      </p:sp>
      <p:sp>
        <p:nvSpPr>
          <p:cNvPr id="13" name="Text Placeholder 14"/>
          <p:cNvSpPr>
            <a:spLocks noGrp="1"/>
          </p:cNvSpPr>
          <p:nvPr>
            <p:ph type="body" sz="quarter" idx="26"/>
          </p:nvPr>
        </p:nvSpPr>
        <p:spPr bwMode="auto">
          <a:xfrm>
            <a:off x="3337457" y="2517070"/>
            <a:ext cx="5492075" cy="1097577"/>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Autofit/>
          </a:bodyPr>
          <a:lstStyle>
            <a:lvl1pPr>
              <a:defRPr lang="en-US" sz="1600" dirty="0" smtClean="0"/>
            </a:lvl1pPr>
            <a:lvl2pPr>
              <a:defRPr lang="en-US" sz="1600" dirty="0" smtClean="0"/>
            </a:lvl2pPr>
          </a:lstStyle>
          <a:p>
            <a:pPr lvl="0">
              <a:spcBef>
                <a:spcPts val="400"/>
              </a:spcBef>
              <a:buClr>
                <a:schemeClr val="accent1">
                  <a:lumMod val="50000"/>
                </a:schemeClr>
              </a:buClr>
              <a:buFont typeface="Wingdings" pitchFamily="2" charset="2"/>
              <a:buChar char="§"/>
            </a:pPr>
            <a:r>
              <a:rPr lang="es-ES_tradnl" smtClean="0"/>
              <a:t>Click to edit Master text styles</a:t>
            </a:r>
          </a:p>
          <a:p>
            <a:pPr lvl="1">
              <a:spcBef>
                <a:spcPts val="400"/>
              </a:spcBef>
              <a:buClr>
                <a:schemeClr val="accent1">
                  <a:lumMod val="50000"/>
                </a:schemeClr>
              </a:buClr>
              <a:buFont typeface="Wingdings" pitchFamily="2" charset="2"/>
              <a:buChar char="§"/>
            </a:pPr>
            <a:r>
              <a:rPr lang="es-ES_tradnl" smtClean="0"/>
              <a:t>Second level</a:t>
            </a:r>
          </a:p>
        </p:txBody>
      </p:sp>
      <p:sp>
        <p:nvSpPr>
          <p:cNvPr id="16" name="Text Placeholder 14"/>
          <p:cNvSpPr>
            <a:spLocks noGrp="1"/>
          </p:cNvSpPr>
          <p:nvPr>
            <p:ph type="body" sz="quarter" idx="27"/>
          </p:nvPr>
        </p:nvSpPr>
        <p:spPr bwMode="auto">
          <a:xfrm>
            <a:off x="3337457" y="3737683"/>
            <a:ext cx="5492075" cy="1097577"/>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Autofit/>
          </a:bodyPr>
          <a:lstStyle>
            <a:lvl1pPr>
              <a:defRPr lang="en-US" sz="1600" dirty="0" smtClean="0"/>
            </a:lvl1pPr>
            <a:lvl2pPr>
              <a:defRPr lang="en-US" sz="1600" dirty="0" smtClean="0"/>
            </a:lvl2pPr>
          </a:lstStyle>
          <a:p>
            <a:pPr lvl="0">
              <a:spcBef>
                <a:spcPts val="400"/>
              </a:spcBef>
              <a:buClr>
                <a:schemeClr val="accent1">
                  <a:lumMod val="50000"/>
                </a:schemeClr>
              </a:buClr>
              <a:buFont typeface="Wingdings" pitchFamily="2" charset="2"/>
              <a:buChar char="§"/>
            </a:pPr>
            <a:r>
              <a:rPr lang="es-ES_tradnl" smtClean="0"/>
              <a:t>Click to edit Master text styles</a:t>
            </a:r>
          </a:p>
          <a:p>
            <a:pPr lvl="1">
              <a:spcBef>
                <a:spcPts val="400"/>
              </a:spcBef>
              <a:buClr>
                <a:schemeClr val="accent1">
                  <a:lumMod val="50000"/>
                </a:schemeClr>
              </a:buClr>
              <a:buFont typeface="Wingdings" pitchFamily="2" charset="2"/>
              <a:buChar char="§"/>
            </a:pPr>
            <a:r>
              <a:rPr lang="es-ES_tradnl" smtClean="0"/>
              <a:t>Second level</a:t>
            </a:r>
          </a:p>
        </p:txBody>
      </p:sp>
      <p:sp>
        <p:nvSpPr>
          <p:cNvPr id="3" name="Footer Placeholder 2"/>
          <p:cNvSpPr>
            <a:spLocks noGrp="1"/>
          </p:cNvSpPr>
          <p:nvPr>
            <p:ph type="ftr" sz="quarter" idx="28"/>
          </p:nvPr>
        </p:nvSpPr>
        <p:spPr/>
        <p:txBody>
          <a:bodyPr/>
          <a:lstStyle/>
          <a:p>
            <a:endParaRPr lang="es-ES"/>
          </a:p>
        </p:txBody>
      </p:sp>
      <p:sp>
        <p:nvSpPr>
          <p:cNvPr id="4" name="Slide Number Placeholder 3"/>
          <p:cNvSpPr>
            <a:spLocks noGrp="1"/>
          </p:cNvSpPr>
          <p:nvPr>
            <p:ph type="sldNum" sz="quarter" idx="29"/>
          </p:nvPr>
        </p:nvSpPr>
        <p:spPr/>
        <p:txBody>
          <a:bodyPr/>
          <a:lstStyle/>
          <a:p>
            <a:fld id="{E88166B9-77D9-034E-96D1-4C00071965D8}" type="slidenum">
              <a:rPr lang="es-ES" smtClean="0"/>
              <a:t>‹#›</a:t>
            </a:fld>
            <a:endParaRPr lang="es-ES"/>
          </a:p>
        </p:txBody>
      </p:sp>
      <p:sp>
        <p:nvSpPr>
          <p:cNvPr id="17"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Imágenes (horizontal)">
    <p:spTree>
      <p:nvGrpSpPr>
        <p:cNvPr id="1" name=""/>
        <p:cNvGrpSpPr/>
        <p:nvPr/>
      </p:nvGrpSpPr>
      <p:grpSpPr>
        <a:xfrm>
          <a:off x="0" y="0"/>
          <a:ext cx="0" cy="0"/>
          <a:chOff x="0" y="0"/>
          <a:chExt cx="0" cy="0"/>
        </a:xfrm>
      </p:grpSpPr>
      <p:grpSp>
        <p:nvGrpSpPr>
          <p:cNvPr id="27" name="Group 60"/>
          <p:cNvGrpSpPr>
            <a:grpSpLocks/>
          </p:cNvGrpSpPr>
          <p:nvPr/>
        </p:nvGrpSpPr>
        <p:grpSpPr bwMode="auto">
          <a:xfrm>
            <a:off x="1" y="1848073"/>
            <a:ext cx="9143999" cy="1397000"/>
            <a:chOff x="-5" y="2086"/>
            <a:chExt cx="5775" cy="1056"/>
          </a:xfrm>
        </p:grpSpPr>
        <p:sp>
          <p:nvSpPr>
            <p:cNvPr id="28"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9"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10"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24" name="Bildplatzhalter 23"/>
          <p:cNvSpPr>
            <a:spLocks noGrp="1"/>
          </p:cNvSpPr>
          <p:nvPr>
            <p:ph type="pic" sz="quarter" idx="14"/>
          </p:nvPr>
        </p:nvSpPr>
        <p:spPr bwMode="auto">
          <a:xfrm>
            <a:off x="305310" y="1296460"/>
            <a:ext cx="2016000" cy="1707886"/>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a:lstStyle/>
          <a:p>
            <a:r>
              <a:rPr lang="es-ES_tradnl" smtClean="0"/>
              <a:t>Drag picture to placeholder or click icon to add</a:t>
            </a:r>
            <a:endParaRPr lang="de-DE"/>
          </a:p>
        </p:txBody>
      </p:sp>
      <p:sp>
        <p:nvSpPr>
          <p:cNvPr id="26" name="Bildplatzhalter 25"/>
          <p:cNvSpPr>
            <a:spLocks noGrp="1"/>
          </p:cNvSpPr>
          <p:nvPr>
            <p:ph type="pic" sz="quarter" idx="15"/>
          </p:nvPr>
        </p:nvSpPr>
        <p:spPr bwMode="auto">
          <a:xfrm>
            <a:off x="2474717" y="1296460"/>
            <a:ext cx="2016000" cy="1707886"/>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vert="horz" lIns="0" tIns="0" rIns="0" bIns="0" rtlCol="0">
            <a:normAutofit/>
          </a:bodyPr>
          <a:lstStyle>
            <a:lvl1pPr>
              <a:defRPr lang="de-DE"/>
            </a:lvl1pPr>
          </a:lstStyle>
          <a:p>
            <a:pPr lvl="0"/>
            <a:r>
              <a:rPr lang="es-ES_tradnl" smtClean="0"/>
              <a:t>Drag picture to placeholder or click icon to add</a:t>
            </a:r>
            <a:endParaRPr lang="de-DE"/>
          </a:p>
        </p:txBody>
      </p:sp>
      <p:sp>
        <p:nvSpPr>
          <p:cNvPr id="44" name="Bildplatzhalter 25"/>
          <p:cNvSpPr>
            <a:spLocks noGrp="1"/>
          </p:cNvSpPr>
          <p:nvPr>
            <p:ph type="pic" sz="quarter" idx="19"/>
          </p:nvPr>
        </p:nvSpPr>
        <p:spPr bwMode="auto">
          <a:xfrm>
            <a:off x="4644124" y="1296460"/>
            <a:ext cx="2016000" cy="1707886"/>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vert="horz" lIns="0" tIns="0" rIns="0" bIns="0" rtlCol="0">
            <a:normAutofit/>
          </a:bodyPr>
          <a:lstStyle>
            <a:lvl1pPr>
              <a:defRPr lang="de-DE"/>
            </a:lvl1pPr>
          </a:lstStyle>
          <a:p>
            <a:pPr lvl="0"/>
            <a:r>
              <a:rPr lang="es-ES_tradnl" smtClean="0"/>
              <a:t>Drag picture to placeholder or click icon to add</a:t>
            </a:r>
            <a:endParaRPr lang="de-DE"/>
          </a:p>
        </p:txBody>
      </p:sp>
      <p:sp>
        <p:nvSpPr>
          <p:cNvPr id="46" name="Bildplatzhalter 25"/>
          <p:cNvSpPr>
            <a:spLocks noGrp="1"/>
          </p:cNvSpPr>
          <p:nvPr>
            <p:ph type="pic" sz="quarter" idx="21"/>
          </p:nvPr>
        </p:nvSpPr>
        <p:spPr bwMode="auto">
          <a:xfrm>
            <a:off x="6813532" y="1296460"/>
            <a:ext cx="2016000" cy="1707886"/>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effectLst>
        </p:spPr>
        <p:txBody>
          <a:bodyPr vert="horz" lIns="0" tIns="0" rIns="0" bIns="0" rtlCol="0">
            <a:normAutofit/>
          </a:bodyPr>
          <a:lstStyle>
            <a:lvl1pPr>
              <a:defRPr lang="de-DE"/>
            </a:lvl1pPr>
          </a:lstStyle>
          <a:p>
            <a:pPr lvl="0"/>
            <a:r>
              <a:rPr lang="es-ES_tradnl" smtClean="0"/>
              <a:t>Drag picture to placeholder or click icon to add</a:t>
            </a:r>
            <a:endParaRPr lang="de-DE"/>
          </a:p>
        </p:txBody>
      </p:sp>
      <p:sp>
        <p:nvSpPr>
          <p:cNvPr id="15" name="Text Placeholder 14"/>
          <p:cNvSpPr>
            <a:spLocks noGrp="1"/>
          </p:cNvSpPr>
          <p:nvPr>
            <p:ph type="body" sz="quarter" idx="28"/>
          </p:nvPr>
        </p:nvSpPr>
        <p:spPr bwMode="auto">
          <a:xfrm>
            <a:off x="305309" y="3004345"/>
            <a:ext cx="2016000" cy="1830919"/>
          </a:xfrm>
          <a:gradFill flip="none" rotWithShape="1">
            <a:gsLst>
              <a:gs pos="0">
                <a:schemeClr val="bg1"/>
              </a:gs>
              <a:gs pos="100000">
                <a:schemeClr val="bg1">
                  <a:lumMod val="95000"/>
                </a:schemeClr>
              </a:gs>
            </a:gsLst>
            <a:lin ang="5400000" scaled="0"/>
            <a:tileRect/>
          </a:gradFill>
          <a:ln w="12700">
            <a:solidFill>
              <a:srgbClr val="A6A6A6"/>
            </a:solidFill>
          </a:ln>
        </p:spPr>
        <p:txBody>
          <a:bodyPr lIns="108000" tIns="108000" rIns="108000" bIns="108000">
            <a:normAutofit/>
          </a:bodyPr>
          <a:lstStyle>
            <a:lvl1pPr>
              <a:spcBef>
                <a:spcPts val="400"/>
              </a:spcBef>
              <a:buClr>
                <a:schemeClr val="accent1">
                  <a:lumMod val="50000"/>
                </a:schemeClr>
              </a:buClr>
              <a:buFont typeface="Wingdings" pitchFamily="2" charset="2"/>
              <a:buChar char="§"/>
              <a:defRPr sz="1400"/>
            </a:lvl1pPr>
            <a:lvl2pPr marL="444500" indent="-203200">
              <a:spcBef>
                <a:spcPts val="400"/>
              </a:spcBef>
              <a:defRPr sz="1400"/>
            </a:lvl2pPr>
            <a:lvl3pPr>
              <a:defRPr sz="1600"/>
            </a:lvl3pPr>
            <a:lvl4pPr>
              <a:defRPr sz="1600"/>
            </a:lvl4pPr>
            <a:lvl5pPr>
              <a:defRPr sz="1600"/>
            </a:lvl5pPr>
          </a:lstStyle>
          <a:p>
            <a:pPr lvl="0"/>
            <a:r>
              <a:rPr lang="es-ES_tradnl" smtClean="0"/>
              <a:t>Click to edit Master text styles</a:t>
            </a:r>
          </a:p>
          <a:p>
            <a:pPr lvl="1"/>
            <a:r>
              <a:rPr lang="es-ES_tradnl" smtClean="0"/>
              <a:t>Second level</a:t>
            </a:r>
          </a:p>
        </p:txBody>
      </p:sp>
      <p:sp>
        <p:nvSpPr>
          <p:cNvPr id="14" name="Text Placeholder 14"/>
          <p:cNvSpPr>
            <a:spLocks noGrp="1"/>
          </p:cNvSpPr>
          <p:nvPr>
            <p:ph type="body" sz="quarter" idx="29"/>
          </p:nvPr>
        </p:nvSpPr>
        <p:spPr bwMode="auto">
          <a:xfrm>
            <a:off x="2474717" y="3004345"/>
            <a:ext cx="2016000" cy="1830919"/>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400" dirty="0" smtClean="0"/>
            </a:lvl1pPr>
            <a:lvl2pPr>
              <a:defRPr lang="en-US" sz="1400" dirty="0" smtClean="0"/>
            </a:lvl2pPr>
          </a:lstStyle>
          <a:p>
            <a:pPr lvl="0">
              <a:spcBef>
                <a:spcPts val="400"/>
              </a:spcBef>
              <a:buClr>
                <a:schemeClr val="accent1">
                  <a:lumMod val="50000"/>
                </a:schemeClr>
              </a:buClr>
              <a:buFont typeface="Wingdings" pitchFamily="2" charset="2"/>
              <a:buChar char="§"/>
            </a:pPr>
            <a:r>
              <a:rPr lang="es-ES_tradnl" smtClean="0"/>
              <a:t>Click to edit Master text styles</a:t>
            </a:r>
          </a:p>
          <a:p>
            <a:pPr lvl="1">
              <a:spcBef>
                <a:spcPts val="400"/>
              </a:spcBef>
              <a:buClr>
                <a:schemeClr val="accent1">
                  <a:lumMod val="50000"/>
                </a:schemeClr>
              </a:buClr>
              <a:buFont typeface="Wingdings" pitchFamily="2" charset="2"/>
              <a:buChar char="§"/>
            </a:pPr>
            <a:r>
              <a:rPr lang="es-ES_tradnl" smtClean="0"/>
              <a:t>Second level</a:t>
            </a:r>
          </a:p>
        </p:txBody>
      </p:sp>
      <p:sp>
        <p:nvSpPr>
          <p:cNvPr id="19" name="Text Placeholder 14"/>
          <p:cNvSpPr>
            <a:spLocks noGrp="1"/>
          </p:cNvSpPr>
          <p:nvPr>
            <p:ph type="body" sz="quarter" idx="30"/>
          </p:nvPr>
        </p:nvSpPr>
        <p:spPr bwMode="auto">
          <a:xfrm>
            <a:off x="4644124" y="3004345"/>
            <a:ext cx="2016000" cy="1830919"/>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400" dirty="0" smtClean="0"/>
            </a:lvl1pPr>
            <a:lvl2pPr>
              <a:defRPr lang="en-US" sz="1400" dirty="0" smtClean="0"/>
            </a:lvl2pPr>
          </a:lstStyle>
          <a:p>
            <a:pPr lvl="0">
              <a:spcBef>
                <a:spcPts val="400"/>
              </a:spcBef>
              <a:buClr>
                <a:schemeClr val="accent1">
                  <a:lumMod val="50000"/>
                </a:schemeClr>
              </a:buClr>
              <a:buFont typeface="Wingdings" pitchFamily="2" charset="2"/>
              <a:buChar char="§"/>
            </a:pPr>
            <a:r>
              <a:rPr lang="es-ES_tradnl" smtClean="0"/>
              <a:t>Click to edit Master text styles</a:t>
            </a:r>
          </a:p>
          <a:p>
            <a:pPr lvl="1">
              <a:spcBef>
                <a:spcPts val="400"/>
              </a:spcBef>
              <a:buClr>
                <a:schemeClr val="accent1">
                  <a:lumMod val="50000"/>
                </a:schemeClr>
              </a:buClr>
              <a:buFont typeface="Wingdings" pitchFamily="2" charset="2"/>
              <a:buChar char="§"/>
            </a:pPr>
            <a:r>
              <a:rPr lang="es-ES_tradnl" smtClean="0"/>
              <a:t>Second level</a:t>
            </a:r>
          </a:p>
        </p:txBody>
      </p:sp>
      <p:sp>
        <p:nvSpPr>
          <p:cNvPr id="20" name="Text Placeholder 14"/>
          <p:cNvSpPr>
            <a:spLocks noGrp="1"/>
          </p:cNvSpPr>
          <p:nvPr>
            <p:ph type="body" sz="quarter" idx="31"/>
          </p:nvPr>
        </p:nvSpPr>
        <p:spPr bwMode="auto">
          <a:xfrm>
            <a:off x="6813532" y="3004345"/>
            <a:ext cx="2016000" cy="1830919"/>
          </a:xfrm>
          <a:gradFill flip="none" rotWithShape="1">
            <a:gsLst>
              <a:gs pos="0">
                <a:schemeClr val="bg1"/>
              </a:gs>
              <a:gs pos="100000">
                <a:schemeClr val="bg1">
                  <a:lumMod val="95000"/>
                </a:schemeClr>
              </a:gs>
            </a:gsLst>
            <a:lin ang="5400000" scaled="0"/>
            <a:tileRect/>
          </a:gradFill>
          <a:ln w="12700">
            <a:solidFill>
              <a:srgbClr val="A6A6A6"/>
            </a:solidFill>
          </a:ln>
        </p:spPr>
        <p:txBody>
          <a:bodyPr vert="horz" lIns="108000" tIns="108000" rIns="108000" bIns="108000" rtlCol="0">
            <a:normAutofit/>
          </a:bodyPr>
          <a:lstStyle>
            <a:lvl1pPr>
              <a:defRPr lang="en-US" sz="1400" dirty="0" smtClean="0"/>
            </a:lvl1pPr>
            <a:lvl2pPr>
              <a:defRPr lang="en-US" sz="1400" dirty="0" smtClean="0"/>
            </a:lvl2pPr>
          </a:lstStyle>
          <a:p>
            <a:pPr lvl="0">
              <a:spcBef>
                <a:spcPts val="400"/>
              </a:spcBef>
              <a:buClr>
                <a:schemeClr val="accent1">
                  <a:lumMod val="50000"/>
                </a:schemeClr>
              </a:buClr>
              <a:buFont typeface="Wingdings" pitchFamily="2" charset="2"/>
              <a:buChar char="§"/>
            </a:pPr>
            <a:r>
              <a:rPr lang="es-ES_tradnl" smtClean="0"/>
              <a:t>Click to edit Master text styles</a:t>
            </a:r>
          </a:p>
          <a:p>
            <a:pPr lvl="1">
              <a:spcBef>
                <a:spcPts val="400"/>
              </a:spcBef>
              <a:buClr>
                <a:schemeClr val="accent1">
                  <a:lumMod val="50000"/>
                </a:schemeClr>
              </a:buClr>
              <a:buFont typeface="Wingdings" pitchFamily="2" charset="2"/>
              <a:buChar char="§"/>
            </a:pPr>
            <a:r>
              <a:rPr lang="es-ES_tradnl" smtClean="0"/>
              <a:t>Second level</a:t>
            </a:r>
          </a:p>
        </p:txBody>
      </p:sp>
      <p:sp>
        <p:nvSpPr>
          <p:cNvPr id="3" name="Footer Placeholder 2"/>
          <p:cNvSpPr>
            <a:spLocks noGrp="1"/>
          </p:cNvSpPr>
          <p:nvPr>
            <p:ph type="ftr" sz="quarter" idx="32"/>
          </p:nvPr>
        </p:nvSpPr>
        <p:spPr/>
        <p:txBody>
          <a:bodyPr/>
          <a:lstStyle/>
          <a:p>
            <a:endParaRPr lang="es-ES"/>
          </a:p>
        </p:txBody>
      </p:sp>
      <p:sp>
        <p:nvSpPr>
          <p:cNvPr id="4" name="Slide Number Placeholder 3"/>
          <p:cNvSpPr>
            <a:spLocks noGrp="1"/>
          </p:cNvSpPr>
          <p:nvPr>
            <p:ph type="sldNum" sz="quarter" idx="33"/>
          </p:nvPr>
        </p:nvSpPr>
        <p:spPr/>
        <p:txBody>
          <a:bodyPr/>
          <a:lstStyle/>
          <a:p>
            <a:fld id="{E88166B9-77D9-034E-96D1-4C00071965D8}" type="slidenum">
              <a:rPr lang="es-ES" smtClean="0"/>
              <a:t>‹#›</a:t>
            </a:fld>
            <a:endParaRPr lang="es-ES"/>
          </a:p>
        </p:txBody>
      </p:sp>
      <p:sp>
        <p:nvSpPr>
          <p:cNvPr id="17"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iagrama con Texto">
    <p:spTree>
      <p:nvGrpSpPr>
        <p:cNvPr id="1" name=""/>
        <p:cNvGrpSpPr/>
        <p:nvPr/>
      </p:nvGrpSpPr>
      <p:grpSpPr>
        <a:xfrm>
          <a:off x="0" y="0"/>
          <a:ext cx="0" cy="0"/>
          <a:chOff x="0" y="0"/>
          <a:chExt cx="0" cy="0"/>
        </a:xfrm>
      </p:grpSpPr>
      <p:grpSp>
        <p:nvGrpSpPr>
          <p:cNvPr id="19" name="Group 60"/>
          <p:cNvGrpSpPr>
            <a:grpSpLocks/>
          </p:cNvGrpSpPr>
          <p:nvPr/>
        </p:nvGrpSpPr>
        <p:grpSpPr bwMode="auto">
          <a:xfrm>
            <a:off x="1" y="1848073"/>
            <a:ext cx="9143999" cy="1397000"/>
            <a:chOff x="-5" y="2086"/>
            <a:chExt cx="5775" cy="1056"/>
          </a:xfrm>
        </p:grpSpPr>
        <p:sp>
          <p:nvSpPr>
            <p:cNvPr id="20"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1"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14" name="Diagrammplatzhalter 13"/>
          <p:cNvSpPr>
            <a:spLocks noGrp="1"/>
          </p:cNvSpPr>
          <p:nvPr>
            <p:ph type="chart" sz="quarter" idx="16"/>
          </p:nvPr>
        </p:nvSpPr>
        <p:spPr bwMode="auto">
          <a:xfrm>
            <a:off x="305310" y="1296459"/>
            <a:ext cx="4150322" cy="3538803"/>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reflection blurRad="6350" stA="52000" endA="300" endPos="35000" dir="5400000" sy="-100000" algn="bl" rotWithShape="0"/>
          </a:effectLst>
        </p:spPr>
        <p:txBody>
          <a:bodyPr/>
          <a:lstStyle>
            <a:lvl1pPr>
              <a:buClr>
                <a:schemeClr val="accent1">
                  <a:lumMod val="50000"/>
                </a:schemeClr>
              </a:buClr>
              <a:buFont typeface="Wingdings" pitchFamily="2" charset="2"/>
              <a:buChar char="§"/>
              <a:defRPr/>
            </a:lvl1pPr>
          </a:lstStyle>
          <a:p>
            <a:r>
              <a:rPr lang="es-ES_tradnl" smtClean="0"/>
              <a:t>Click icon to add chart</a:t>
            </a:r>
            <a:endParaRPr lang="en-GB" dirty="0"/>
          </a:p>
        </p:txBody>
      </p:sp>
      <p:sp>
        <p:nvSpPr>
          <p:cNvPr id="2" name="Titel 1"/>
          <p:cNvSpPr>
            <a:spLocks noGrp="1"/>
          </p:cNvSpPr>
          <p:nvPr>
            <p:ph type="title"/>
          </p:nvPr>
        </p:nvSpPr>
        <p:spPr bwMode="auto">
          <a:xfrm>
            <a:off x="176492" y="1"/>
            <a:ext cx="8799588" cy="799248"/>
          </a:xfrm>
          <a:prstGeom prst="rect">
            <a:avLst/>
          </a:prstGeom>
        </p:spPr>
        <p:txBody>
          <a:bodyPr anchor="ctr"/>
          <a:lstStyle>
            <a:lvl1pPr>
              <a:defRPr/>
            </a:lvl1pPr>
          </a:lstStyle>
          <a:p>
            <a:r>
              <a:rPr lang="es-ES_tradnl" smtClean="0"/>
              <a:t>Click to edit Master title style</a:t>
            </a:r>
            <a:endParaRPr lang="de-DE" dirty="0"/>
          </a:p>
        </p:txBody>
      </p:sp>
      <p:sp>
        <p:nvSpPr>
          <p:cNvPr id="10" name="Textplatzhalter 10"/>
          <p:cNvSpPr>
            <a:spLocks noGrp="1"/>
          </p:cNvSpPr>
          <p:nvPr>
            <p:ph type="body" sz="quarter" idx="13"/>
          </p:nvPr>
        </p:nvSpPr>
        <p:spPr bwMode="auto">
          <a:xfrm>
            <a:off x="305310" y="916118"/>
            <a:ext cx="8530616" cy="380341"/>
          </a:xfrm>
        </p:spPr>
        <p:txBody>
          <a:bodyPr>
            <a:normAutofit/>
          </a:bodyPr>
          <a:lstStyle>
            <a:lvl1pPr marL="0" indent="0">
              <a:buNone/>
              <a:defRPr sz="2000" b="1"/>
            </a:lvl1pPr>
          </a:lstStyle>
          <a:p>
            <a:pPr lvl="0"/>
            <a:r>
              <a:rPr lang="es-ES_tradnl" smtClean="0"/>
              <a:t>Click to edit Master text styles</a:t>
            </a:r>
          </a:p>
        </p:txBody>
      </p:sp>
      <p:sp>
        <p:nvSpPr>
          <p:cNvPr id="12" name="Text Placeholder 8"/>
          <p:cNvSpPr>
            <a:spLocks noGrp="1"/>
          </p:cNvSpPr>
          <p:nvPr>
            <p:ph type="body" sz="quarter" idx="18"/>
          </p:nvPr>
        </p:nvSpPr>
        <p:spPr bwMode="auto">
          <a:xfrm>
            <a:off x="4645819" y="1296459"/>
            <a:ext cx="4190107" cy="3538803"/>
          </a:xfrm>
        </p:spPr>
        <p:txBody>
          <a:bodyPr/>
          <a:lstStyle>
            <a:lvl1pPr>
              <a:spcBef>
                <a:spcPts val="800"/>
              </a:spcBef>
              <a:buClr>
                <a:schemeClr val="accent1">
                  <a:lumMod val="50000"/>
                </a:schemeClr>
              </a:buClr>
              <a:buFont typeface="Wingdings" pitchFamily="2" charset="2"/>
              <a:buChar char="§"/>
              <a:defRPr/>
            </a:lvl1pPr>
            <a:lvl2pPr>
              <a:spcBef>
                <a:spcPts val="800"/>
              </a:spcBef>
              <a:defRPr/>
            </a:lvl2pPr>
            <a:lvl3pPr>
              <a:spcBef>
                <a:spcPts val="800"/>
              </a:spcBef>
              <a:buClr>
                <a:schemeClr val="accent1">
                  <a:lumMod val="50000"/>
                </a:schemeClr>
              </a:buClr>
              <a:buFont typeface="Wingdings" pitchFamily="2" charset="2"/>
              <a:buChar char="§"/>
              <a:defRPr/>
            </a:lvl3pPr>
            <a:lvl4pPr>
              <a:spcBef>
                <a:spcPts val="800"/>
              </a:spcBef>
              <a:defRPr/>
            </a:lvl4pPr>
            <a:lvl5pPr>
              <a:spcBef>
                <a:spcPts val="800"/>
              </a:spcBef>
              <a:defRPr/>
            </a:lvl5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3" name="Footer Placeholder 2"/>
          <p:cNvSpPr>
            <a:spLocks noGrp="1"/>
          </p:cNvSpPr>
          <p:nvPr>
            <p:ph type="ftr" sz="quarter" idx="19"/>
          </p:nvPr>
        </p:nvSpPr>
        <p:spPr/>
        <p:txBody>
          <a:bodyPr/>
          <a:lstStyle/>
          <a:p>
            <a:endParaRPr lang="es-ES"/>
          </a:p>
        </p:txBody>
      </p:sp>
      <p:sp>
        <p:nvSpPr>
          <p:cNvPr id="4" name="Slide Number Placeholder 3"/>
          <p:cNvSpPr>
            <a:spLocks noGrp="1"/>
          </p:cNvSpPr>
          <p:nvPr>
            <p:ph type="sldNum" sz="quarter" idx="20"/>
          </p:nvPr>
        </p:nvSpPr>
        <p:spPr/>
        <p:txBody>
          <a:bodyPr/>
          <a:lstStyle/>
          <a:p>
            <a:fld id="{E88166B9-77D9-034E-96D1-4C00071965D8}" type="slidenum">
              <a:rPr lang="es-ES" smtClean="0"/>
              <a:t>‹#›</a:t>
            </a:fld>
            <a:endParaRPr lang="es-ES"/>
          </a:p>
        </p:txBody>
      </p:sp>
      <p:sp>
        <p:nvSpPr>
          <p:cNvPr id="11"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iagrama con Texto (pequeño)">
    <p:spTree>
      <p:nvGrpSpPr>
        <p:cNvPr id="1" name=""/>
        <p:cNvGrpSpPr/>
        <p:nvPr/>
      </p:nvGrpSpPr>
      <p:grpSpPr>
        <a:xfrm>
          <a:off x="0" y="0"/>
          <a:ext cx="0" cy="0"/>
          <a:chOff x="0" y="0"/>
          <a:chExt cx="0" cy="0"/>
        </a:xfrm>
      </p:grpSpPr>
      <p:grpSp>
        <p:nvGrpSpPr>
          <p:cNvPr id="19" name="Group 60"/>
          <p:cNvGrpSpPr>
            <a:grpSpLocks/>
          </p:cNvGrpSpPr>
          <p:nvPr/>
        </p:nvGrpSpPr>
        <p:grpSpPr bwMode="auto">
          <a:xfrm>
            <a:off x="1" y="1848073"/>
            <a:ext cx="9143999" cy="1397000"/>
            <a:chOff x="-5" y="2086"/>
            <a:chExt cx="5775" cy="1056"/>
          </a:xfrm>
        </p:grpSpPr>
        <p:sp>
          <p:nvSpPr>
            <p:cNvPr id="20"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1"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14" name="Diagrammplatzhalter 13"/>
          <p:cNvSpPr>
            <a:spLocks noGrp="1"/>
          </p:cNvSpPr>
          <p:nvPr>
            <p:ph type="chart" sz="quarter" idx="16"/>
          </p:nvPr>
        </p:nvSpPr>
        <p:spPr bwMode="auto">
          <a:xfrm>
            <a:off x="305310" y="1296459"/>
            <a:ext cx="5570958" cy="3538803"/>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reflection blurRad="6350" stA="52000" endA="300" endPos="35000" dir="5400000" sy="-100000" algn="bl" rotWithShape="0"/>
          </a:effectLst>
        </p:spPr>
        <p:txBody>
          <a:bodyPr/>
          <a:lstStyle>
            <a:lvl1pPr>
              <a:buClr>
                <a:schemeClr val="accent1">
                  <a:lumMod val="50000"/>
                </a:schemeClr>
              </a:buClr>
              <a:buFont typeface="Wingdings" pitchFamily="2" charset="2"/>
              <a:buChar char="§"/>
              <a:defRPr/>
            </a:lvl1pPr>
          </a:lstStyle>
          <a:p>
            <a:r>
              <a:rPr lang="es-ES_tradnl" smtClean="0"/>
              <a:t>Click icon to add chart</a:t>
            </a:r>
            <a:endParaRPr lang="en-GB" dirty="0"/>
          </a:p>
        </p:txBody>
      </p:sp>
      <p:sp>
        <p:nvSpPr>
          <p:cNvPr id="2" name="Titel 1"/>
          <p:cNvSpPr>
            <a:spLocks noGrp="1"/>
          </p:cNvSpPr>
          <p:nvPr>
            <p:ph type="title"/>
          </p:nvPr>
        </p:nvSpPr>
        <p:spPr bwMode="auto">
          <a:xfrm>
            <a:off x="176492" y="1"/>
            <a:ext cx="8799588" cy="799248"/>
          </a:xfrm>
          <a:prstGeom prst="rect">
            <a:avLst/>
          </a:prstGeom>
        </p:spPr>
        <p:txBody>
          <a:bodyPr anchor="ctr"/>
          <a:lstStyle>
            <a:lvl1pPr>
              <a:defRPr/>
            </a:lvl1pPr>
          </a:lstStyle>
          <a:p>
            <a:r>
              <a:rPr lang="es-ES_tradnl" smtClean="0"/>
              <a:t>Click to edit Master title style</a:t>
            </a:r>
            <a:endParaRPr lang="de-DE" dirty="0"/>
          </a:p>
        </p:txBody>
      </p:sp>
      <p:sp>
        <p:nvSpPr>
          <p:cNvPr id="10" name="Textplatzhalter 10"/>
          <p:cNvSpPr>
            <a:spLocks noGrp="1"/>
          </p:cNvSpPr>
          <p:nvPr>
            <p:ph type="body" sz="quarter" idx="13"/>
          </p:nvPr>
        </p:nvSpPr>
        <p:spPr bwMode="auto">
          <a:xfrm>
            <a:off x="305310" y="916118"/>
            <a:ext cx="8530616" cy="380341"/>
          </a:xfrm>
        </p:spPr>
        <p:txBody>
          <a:bodyPr>
            <a:normAutofit/>
          </a:bodyPr>
          <a:lstStyle>
            <a:lvl1pPr marL="0" indent="0">
              <a:buNone/>
              <a:defRPr sz="2000" b="1"/>
            </a:lvl1pPr>
          </a:lstStyle>
          <a:p>
            <a:pPr lvl="0"/>
            <a:r>
              <a:rPr lang="es-ES_tradnl" smtClean="0"/>
              <a:t>Click to edit Master text styles</a:t>
            </a:r>
          </a:p>
        </p:txBody>
      </p:sp>
      <p:sp>
        <p:nvSpPr>
          <p:cNvPr id="12" name="Text Placeholder 8"/>
          <p:cNvSpPr>
            <a:spLocks noGrp="1"/>
          </p:cNvSpPr>
          <p:nvPr>
            <p:ph type="body" sz="quarter" idx="18"/>
          </p:nvPr>
        </p:nvSpPr>
        <p:spPr bwMode="auto">
          <a:xfrm>
            <a:off x="6042026" y="1296459"/>
            <a:ext cx="2793900" cy="3538803"/>
          </a:xfrm>
        </p:spPr>
        <p:txBody>
          <a:bodyPr/>
          <a:lstStyle>
            <a:lvl1pPr>
              <a:buClr>
                <a:schemeClr val="accent1">
                  <a:lumMod val="50000"/>
                </a:schemeClr>
              </a:buClr>
              <a:buFont typeface="Wingdings" pitchFamily="2" charset="2"/>
              <a:buChar char="§"/>
              <a:defRPr/>
            </a:lvl1pPr>
            <a:lvl2pPr>
              <a:spcBef>
                <a:spcPts val="800"/>
              </a:spcBef>
              <a:defRPr/>
            </a:lvl2pPr>
            <a:lvl3pPr>
              <a:buClr>
                <a:schemeClr val="accent1">
                  <a:lumMod val="50000"/>
                </a:schemeClr>
              </a:buClr>
              <a:buFont typeface="Wingdings" pitchFamily="2" charset="2"/>
              <a:buChar char="§"/>
              <a:defRPr/>
            </a:lvl3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3" name="Footer Placeholder 2"/>
          <p:cNvSpPr>
            <a:spLocks noGrp="1"/>
          </p:cNvSpPr>
          <p:nvPr>
            <p:ph type="ftr" sz="quarter" idx="19"/>
          </p:nvPr>
        </p:nvSpPr>
        <p:spPr/>
        <p:txBody>
          <a:bodyPr/>
          <a:lstStyle/>
          <a:p>
            <a:endParaRPr lang="es-ES"/>
          </a:p>
        </p:txBody>
      </p:sp>
      <p:sp>
        <p:nvSpPr>
          <p:cNvPr id="4" name="Slide Number Placeholder 3"/>
          <p:cNvSpPr>
            <a:spLocks noGrp="1"/>
          </p:cNvSpPr>
          <p:nvPr>
            <p:ph type="sldNum" sz="quarter" idx="20"/>
          </p:nvPr>
        </p:nvSpPr>
        <p:spPr/>
        <p:txBody>
          <a:bodyPr/>
          <a:lstStyle/>
          <a:p>
            <a:fld id="{E88166B9-77D9-034E-96D1-4C00071965D8}" type="slidenum">
              <a:rPr lang="es-ES" smtClean="0"/>
              <a:t>‹#›</a:t>
            </a:fld>
            <a:endParaRPr lang="es-ES"/>
          </a:p>
        </p:txBody>
      </p:sp>
      <p:sp>
        <p:nvSpPr>
          <p:cNvPr id="11"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ítulo Personalizado 2">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Rechteck 8"/>
          <p:cNvSpPr/>
          <p:nvPr/>
        </p:nvSpPr>
        <p:spPr bwMode="auto">
          <a:xfrm>
            <a:off x="140784" y="3612472"/>
            <a:ext cx="8873676" cy="1975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 COBISCorp (Pictograma Mediano).png"/>
          <p:cNvPicPr>
            <a:picLocks noChangeAspect="1"/>
          </p:cNvPicPr>
          <p:nvPr/>
        </p:nvPicPr>
        <p:blipFill rotWithShape="1">
          <a:blip r:embed="rId2" cstate="screen">
            <a:alphaModFix amt="11000"/>
            <a:extLst>
              <a:ext uri="{28A0092B-C50C-407E-A947-70E740481C1C}">
                <a14:useLocalDpi xmlns:a14="http://schemas.microsoft.com/office/drawing/2010/main"/>
              </a:ext>
            </a:extLst>
          </a:blip>
          <a:srcRect b="-625"/>
          <a:stretch/>
        </p:blipFill>
        <p:spPr>
          <a:xfrm>
            <a:off x="149417" y="3612472"/>
            <a:ext cx="2529868" cy="1966108"/>
          </a:xfrm>
          <a:prstGeom prst="rect">
            <a:avLst/>
          </a:prstGeom>
          <a:noFill/>
          <a:ln>
            <a:noFill/>
          </a:ln>
        </p:spPr>
      </p:pic>
      <p:sp>
        <p:nvSpPr>
          <p:cNvPr id="14" name="Picture Placeholder 9"/>
          <p:cNvSpPr>
            <a:spLocks noGrp="1"/>
          </p:cNvSpPr>
          <p:nvPr>
            <p:ph type="pic" sz="quarter" idx="16"/>
          </p:nvPr>
        </p:nvSpPr>
        <p:spPr bwMode="auto">
          <a:xfrm>
            <a:off x="144664" y="120385"/>
            <a:ext cx="8873929" cy="3387990"/>
          </a:xfrm>
          <a:solidFill>
            <a:schemeClr val="bg1">
              <a:lumMod val="75000"/>
            </a:schemeClr>
          </a:solidFill>
          <a:ln>
            <a:noFill/>
          </a:ln>
        </p:spPr>
        <p:txBody>
          <a:bodyPr/>
          <a:lstStyle/>
          <a:p>
            <a:r>
              <a:rPr lang="es-ES_tradnl" smtClean="0"/>
              <a:t>Drag picture to placeholder or click icon to add</a:t>
            </a:r>
            <a:endParaRPr lang="en-GB"/>
          </a:p>
        </p:txBody>
      </p:sp>
      <p:sp>
        <p:nvSpPr>
          <p:cNvPr id="15" name="Titel 1"/>
          <p:cNvSpPr>
            <a:spLocks noGrp="1"/>
          </p:cNvSpPr>
          <p:nvPr>
            <p:ph type="ctrTitle"/>
          </p:nvPr>
        </p:nvSpPr>
        <p:spPr bwMode="auto">
          <a:xfrm>
            <a:off x="628650" y="3587750"/>
            <a:ext cx="7772400" cy="823633"/>
          </a:xfrm>
          <a:prstGeom prst="rect">
            <a:avLst/>
          </a:prstGeom>
        </p:spPr>
        <p:txBody>
          <a:bodyPr anchor="b" anchorCtr="0">
            <a:normAutofit/>
          </a:bodyPr>
          <a:lstStyle>
            <a:lvl1pPr algn="l">
              <a:defRPr sz="3200" b="1">
                <a:solidFill>
                  <a:schemeClr val="bg1"/>
                </a:solidFill>
              </a:defRPr>
            </a:lvl1pPr>
          </a:lstStyle>
          <a:p>
            <a:r>
              <a:rPr lang="es-ES_tradnl" smtClean="0"/>
              <a:t>Click to edit Master title style</a:t>
            </a:r>
            <a:endParaRPr lang="de-DE" dirty="0"/>
          </a:p>
        </p:txBody>
      </p:sp>
      <p:sp>
        <p:nvSpPr>
          <p:cNvPr id="16" name="Untertitel 2"/>
          <p:cNvSpPr>
            <a:spLocks noGrp="1"/>
          </p:cNvSpPr>
          <p:nvPr>
            <p:ph type="subTitle" idx="1"/>
          </p:nvPr>
        </p:nvSpPr>
        <p:spPr bwMode="auto">
          <a:xfrm>
            <a:off x="628650" y="4413718"/>
            <a:ext cx="7772400" cy="767603"/>
          </a:xfrm>
        </p:spPr>
        <p:txBody>
          <a:bodyPr>
            <a:normAutofit/>
          </a:bodyPr>
          <a:lstStyle>
            <a:lvl1pPr marL="87313" indent="0" algn="l">
              <a:buNone/>
              <a:tabLst/>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de-DE" dirty="0"/>
          </a:p>
        </p:txBody>
      </p:sp>
      <p:sp>
        <p:nvSpPr>
          <p:cNvPr id="13" name="Textplatzhalter 39"/>
          <p:cNvSpPr>
            <a:spLocks noGrp="1"/>
          </p:cNvSpPr>
          <p:nvPr>
            <p:ph type="body" sz="quarter" idx="15" hasCustomPrompt="1"/>
          </p:nvPr>
        </p:nvSpPr>
        <p:spPr bwMode="auto">
          <a:xfrm>
            <a:off x="140785" y="3325813"/>
            <a:ext cx="8877809" cy="182563"/>
          </a:xfrm>
          <a:solidFill>
            <a:srgbClr val="3D8EDB">
              <a:alpha val="61000"/>
            </a:srgbClr>
          </a:solidFill>
        </p:spPr>
        <p:txBody>
          <a:bodyPr lIns="720000" anchor="ctr" anchorCtr="0">
            <a:normAutofit/>
          </a:bodyPr>
          <a:lstStyle>
            <a:lvl1pPr marL="0" indent="0" algn="r">
              <a:buNone/>
              <a:defRPr sz="1000"/>
            </a:lvl1pPr>
          </a:lstStyle>
          <a:p>
            <a:pPr lvl="0"/>
            <a:r>
              <a:rPr lang="es-ES_tradnl" dirty="0" smtClean="0"/>
              <a:t> </a:t>
            </a:r>
          </a:p>
        </p:txBody>
      </p:sp>
      <p:pic>
        <p:nvPicPr>
          <p:cNvPr id="10" name="Picture 9" descr="Logo COBISCorp (Small).png"/>
          <p:cNvPicPr>
            <a:picLocks noChangeAspect="1"/>
          </p:cNvPicPr>
          <p:nvPr userDrawn="1"/>
        </p:nvPicPr>
        <p:blipFill>
          <a:blip r:embed="rId3" cstate="screen">
            <a:lum bright="70000" contrast="-70000"/>
            <a:extLst>
              <a:ext uri="{28A0092B-C50C-407E-A947-70E740481C1C}">
                <a14:useLocalDpi xmlns:a14="http://schemas.microsoft.com/office/drawing/2010/main"/>
              </a:ext>
            </a:extLst>
          </a:blip>
          <a:stretch>
            <a:fillRect/>
          </a:stretch>
        </p:blipFill>
        <p:spPr>
          <a:xfrm>
            <a:off x="7691996" y="5251169"/>
            <a:ext cx="1257935" cy="288925"/>
          </a:xfrm>
          <a:prstGeom prst="rect">
            <a:avLst/>
          </a:prstGeom>
          <a:effectLst/>
        </p:spPr>
      </p:pic>
    </p:spTree>
    <p:extLst>
      <p:ext uri="{BB962C8B-B14F-4D97-AF65-F5344CB8AC3E}">
        <p14:creationId xmlns:p14="http://schemas.microsoft.com/office/powerpoint/2010/main" val="31964785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agrama">
    <p:spTree>
      <p:nvGrpSpPr>
        <p:cNvPr id="1" name=""/>
        <p:cNvGrpSpPr/>
        <p:nvPr/>
      </p:nvGrpSpPr>
      <p:grpSpPr>
        <a:xfrm>
          <a:off x="0" y="0"/>
          <a:ext cx="0" cy="0"/>
          <a:chOff x="0" y="0"/>
          <a:chExt cx="0" cy="0"/>
        </a:xfrm>
      </p:grpSpPr>
      <p:grpSp>
        <p:nvGrpSpPr>
          <p:cNvPr id="18" name="Group 60"/>
          <p:cNvGrpSpPr>
            <a:grpSpLocks/>
          </p:cNvGrpSpPr>
          <p:nvPr/>
        </p:nvGrpSpPr>
        <p:grpSpPr bwMode="auto">
          <a:xfrm>
            <a:off x="1" y="1848073"/>
            <a:ext cx="9143999" cy="1397000"/>
            <a:chOff x="-5" y="2086"/>
            <a:chExt cx="5775" cy="1056"/>
          </a:xfrm>
        </p:grpSpPr>
        <p:sp>
          <p:nvSpPr>
            <p:cNvPr id="19"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20"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14" name="Diagrammplatzhalter 13"/>
          <p:cNvSpPr>
            <a:spLocks noGrp="1"/>
          </p:cNvSpPr>
          <p:nvPr>
            <p:ph type="chart" sz="quarter" idx="16"/>
          </p:nvPr>
        </p:nvSpPr>
        <p:spPr bwMode="auto">
          <a:xfrm>
            <a:off x="305310" y="1296459"/>
            <a:ext cx="8530616" cy="3887336"/>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reflection blurRad="6350" stA="52000" endA="300" endPos="35000" dir="5400000" sy="-100000" algn="bl" rotWithShape="0"/>
          </a:effectLst>
        </p:spPr>
        <p:txBody>
          <a:bodyPr/>
          <a:lstStyle>
            <a:lvl1pPr>
              <a:buClr>
                <a:schemeClr val="accent1">
                  <a:lumMod val="50000"/>
                </a:schemeClr>
              </a:buClr>
              <a:buFont typeface="Wingdings" pitchFamily="2" charset="2"/>
              <a:buChar char="§"/>
              <a:defRPr/>
            </a:lvl1pPr>
          </a:lstStyle>
          <a:p>
            <a:r>
              <a:rPr lang="es-ES_tradnl" smtClean="0"/>
              <a:t>Click icon to add chart</a:t>
            </a:r>
            <a:endParaRPr lang="en-GB" dirty="0"/>
          </a:p>
        </p:txBody>
      </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10" name="Textplatzhalter 10"/>
          <p:cNvSpPr>
            <a:spLocks noGrp="1"/>
          </p:cNvSpPr>
          <p:nvPr>
            <p:ph type="body" sz="quarter" idx="13"/>
          </p:nvPr>
        </p:nvSpPr>
        <p:spPr bwMode="auto">
          <a:xfrm>
            <a:off x="305310" y="916118"/>
            <a:ext cx="8530616" cy="380341"/>
          </a:xfrm>
        </p:spPr>
        <p:txBody>
          <a:bodyPr>
            <a:normAutofit/>
          </a:bodyPr>
          <a:lstStyle>
            <a:lvl1pPr marL="0" indent="0">
              <a:buNone/>
              <a:defRPr sz="2000" b="1"/>
            </a:lvl1pPr>
          </a:lstStyle>
          <a:p>
            <a:pPr lvl="0"/>
            <a:r>
              <a:rPr lang="es-ES_tradnl" smtClean="0"/>
              <a:t>Click to edit Master text styles</a:t>
            </a:r>
          </a:p>
        </p:txBody>
      </p:sp>
      <p:sp>
        <p:nvSpPr>
          <p:cNvPr id="3" name="Footer Placeholder 2"/>
          <p:cNvSpPr>
            <a:spLocks noGrp="1"/>
          </p:cNvSpPr>
          <p:nvPr>
            <p:ph type="ftr" sz="quarter" idx="17"/>
          </p:nvPr>
        </p:nvSpPr>
        <p:spPr/>
        <p:txBody>
          <a:bodyPr/>
          <a:lstStyle/>
          <a:p>
            <a:endParaRPr lang="es-ES"/>
          </a:p>
        </p:txBody>
      </p:sp>
      <p:sp>
        <p:nvSpPr>
          <p:cNvPr id="4" name="Slide Number Placeholder 3"/>
          <p:cNvSpPr>
            <a:spLocks noGrp="1"/>
          </p:cNvSpPr>
          <p:nvPr>
            <p:ph type="sldNum" sz="quarter" idx="18"/>
          </p:nvPr>
        </p:nvSpPr>
        <p:spPr/>
        <p:txBody>
          <a:bodyPr/>
          <a:lstStyle/>
          <a:p>
            <a:fld id="{E88166B9-77D9-034E-96D1-4C00071965D8}" type="slidenum">
              <a:rPr lang="es-ES" smtClean="0"/>
              <a:t>‹#›</a:t>
            </a:fld>
            <a:endParaRPr lang="es-ES"/>
          </a:p>
        </p:txBody>
      </p:sp>
      <p:sp>
        <p:nvSpPr>
          <p:cNvPr id="11"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a">
    <p:spTree>
      <p:nvGrpSpPr>
        <p:cNvPr id="1" name=""/>
        <p:cNvGrpSpPr/>
        <p:nvPr/>
      </p:nvGrpSpPr>
      <p:grpSpPr>
        <a:xfrm>
          <a:off x="0" y="0"/>
          <a:ext cx="0" cy="0"/>
          <a:chOff x="0" y="0"/>
          <a:chExt cx="0" cy="0"/>
        </a:xfrm>
      </p:grpSpPr>
      <p:grpSp>
        <p:nvGrpSpPr>
          <p:cNvPr id="7" name="Group 60"/>
          <p:cNvGrpSpPr>
            <a:grpSpLocks/>
          </p:cNvGrpSpPr>
          <p:nvPr/>
        </p:nvGrpSpPr>
        <p:grpSpPr bwMode="auto">
          <a:xfrm>
            <a:off x="1" y="1848073"/>
            <a:ext cx="9143999" cy="1397000"/>
            <a:chOff x="-5" y="2086"/>
            <a:chExt cx="5775" cy="1056"/>
          </a:xfrm>
        </p:grpSpPr>
        <p:sp>
          <p:nvSpPr>
            <p:cNvPr id="8"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9"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13" name="Tabellenplatzhalter 12"/>
          <p:cNvSpPr>
            <a:spLocks noGrp="1"/>
          </p:cNvSpPr>
          <p:nvPr>
            <p:ph type="tbl" sz="quarter" idx="18"/>
          </p:nvPr>
        </p:nvSpPr>
        <p:spPr bwMode="auto">
          <a:xfrm>
            <a:off x="311009" y="1296458"/>
            <a:ext cx="8520362" cy="3887337"/>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reflection blurRad="6350" stA="52000" endA="300" endPos="35000" dir="5400000" sy="-100000" algn="bl" rotWithShape="0"/>
          </a:effectLst>
        </p:spPr>
        <p:txBody>
          <a:bodyPr/>
          <a:lstStyle>
            <a:lvl1pPr>
              <a:buClr>
                <a:schemeClr val="accent1">
                  <a:lumMod val="50000"/>
                </a:schemeClr>
              </a:buClr>
              <a:buFont typeface="Wingdings" pitchFamily="2" charset="2"/>
              <a:buChar char="§"/>
              <a:defRPr/>
            </a:lvl1pPr>
          </a:lstStyle>
          <a:p>
            <a:r>
              <a:rPr lang="es-ES_tradnl" smtClean="0"/>
              <a:t>Click icon to add table</a:t>
            </a:r>
            <a:endParaRPr lang="en-GB" dirty="0"/>
          </a:p>
        </p:txBody>
      </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10" name="Textplatzhalter 10"/>
          <p:cNvSpPr>
            <a:spLocks noGrp="1"/>
          </p:cNvSpPr>
          <p:nvPr>
            <p:ph type="body" sz="quarter" idx="13"/>
          </p:nvPr>
        </p:nvSpPr>
        <p:spPr bwMode="auto">
          <a:xfrm>
            <a:off x="305310" y="916118"/>
            <a:ext cx="8530616" cy="380341"/>
          </a:xfrm>
        </p:spPr>
        <p:txBody>
          <a:bodyPr>
            <a:normAutofit/>
          </a:bodyPr>
          <a:lstStyle>
            <a:lvl1pPr marL="0" indent="0">
              <a:buNone/>
              <a:defRPr sz="2000" b="1"/>
            </a:lvl1pPr>
          </a:lstStyle>
          <a:p>
            <a:pPr lvl="0"/>
            <a:r>
              <a:rPr lang="es-ES_tradnl" smtClean="0"/>
              <a:t>Click to edit Master text styles</a:t>
            </a:r>
          </a:p>
        </p:txBody>
      </p:sp>
      <p:sp>
        <p:nvSpPr>
          <p:cNvPr id="3" name="Footer Placeholder 2"/>
          <p:cNvSpPr>
            <a:spLocks noGrp="1"/>
          </p:cNvSpPr>
          <p:nvPr>
            <p:ph type="ftr" sz="quarter" idx="19"/>
          </p:nvPr>
        </p:nvSpPr>
        <p:spPr/>
        <p:txBody>
          <a:bodyPr/>
          <a:lstStyle/>
          <a:p>
            <a:endParaRPr lang="es-ES"/>
          </a:p>
        </p:txBody>
      </p:sp>
      <p:sp>
        <p:nvSpPr>
          <p:cNvPr id="4" name="Slide Number Placeholder 3"/>
          <p:cNvSpPr>
            <a:spLocks noGrp="1"/>
          </p:cNvSpPr>
          <p:nvPr>
            <p:ph type="sldNum" sz="quarter" idx="20"/>
          </p:nvPr>
        </p:nvSpPr>
        <p:spPr/>
        <p:txBody>
          <a:bodyPr/>
          <a:lstStyle/>
          <a:p>
            <a:fld id="{E88166B9-77D9-034E-96D1-4C00071965D8}" type="slidenum">
              <a:rPr lang="es-ES" smtClean="0"/>
              <a:t>‹#›</a:t>
            </a:fld>
            <a:endParaRPr lang="es-ES"/>
          </a:p>
        </p:txBody>
      </p:sp>
      <p:sp>
        <p:nvSpPr>
          <p:cNvPr id="11"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martArt">
    <p:bg>
      <p:bgRef idx="1001">
        <a:schemeClr val="bg1"/>
      </p:bgRef>
    </p:bg>
    <p:spTree>
      <p:nvGrpSpPr>
        <p:cNvPr id="1" name=""/>
        <p:cNvGrpSpPr/>
        <p:nvPr/>
      </p:nvGrpSpPr>
      <p:grpSpPr>
        <a:xfrm>
          <a:off x="0" y="0"/>
          <a:ext cx="0" cy="0"/>
          <a:chOff x="0" y="0"/>
          <a:chExt cx="0" cy="0"/>
        </a:xfrm>
      </p:grpSpPr>
      <p:grpSp>
        <p:nvGrpSpPr>
          <p:cNvPr id="16" name="Group 60"/>
          <p:cNvGrpSpPr>
            <a:grpSpLocks/>
          </p:cNvGrpSpPr>
          <p:nvPr/>
        </p:nvGrpSpPr>
        <p:grpSpPr bwMode="auto">
          <a:xfrm>
            <a:off x="5546" y="2017407"/>
            <a:ext cx="9158263" cy="1397000"/>
            <a:chOff x="-5" y="2086"/>
            <a:chExt cx="5775" cy="1056"/>
          </a:xfrm>
        </p:grpSpPr>
        <p:sp>
          <p:nvSpPr>
            <p:cNvPr id="1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18"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12" name="SmartArt-Platzhalter 11"/>
          <p:cNvSpPr>
            <a:spLocks noGrp="1"/>
          </p:cNvSpPr>
          <p:nvPr>
            <p:ph type="dgm" sz="quarter" idx="17"/>
          </p:nvPr>
        </p:nvSpPr>
        <p:spPr bwMode="auto">
          <a:xfrm>
            <a:off x="311009" y="1296458"/>
            <a:ext cx="8520362" cy="3887337"/>
          </a:xfrm>
        </p:spPr>
        <p:txBody>
          <a:bodyPr/>
          <a:lstStyle>
            <a:lvl1pPr>
              <a:buClr>
                <a:schemeClr val="accent1">
                  <a:lumMod val="50000"/>
                </a:schemeClr>
              </a:buClr>
              <a:buFont typeface="Wingdings" pitchFamily="2" charset="2"/>
              <a:buChar char="§"/>
              <a:defRPr/>
            </a:lvl1pPr>
          </a:lstStyle>
          <a:p>
            <a:r>
              <a:rPr lang="es-ES_tradnl" smtClean="0"/>
              <a:t>Click icon to add SmartArt graphic</a:t>
            </a:r>
            <a:endParaRPr lang="en-GB" dirty="0"/>
          </a:p>
        </p:txBody>
      </p:sp>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10" name="Textplatzhalter 10"/>
          <p:cNvSpPr>
            <a:spLocks noGrp="1"/>
          </p:cNvSpPr>
          <p:nvPr>
            <p:ph type="body" sz="quarter" idx="13"/>
          </p:nvPr>
        </p:nvSpPr>
        <p:spPr bwMode="auto">
          <a:xfrm>
            <a:off x="305310" y="916118"/>
            <a:ext cx="8530616" cy="380341"/>
          </a:xfrm>
        </p:spPr>
        <p:txBody>
          <a:bodyPr>
            <a:normAutofit/>
          </a:bodyPr>
          <a:lstStyle>
            <a:lvl1pPr marL="0" indent="0">
              <a:buNone/>
              <a:defRPr sz="2000" b="1"/>
            </a:lvl1pPr>
          </a:lstStyle>
          <a:p>
            <a:pPr lvl="0"/>
            <a:r>
              <a:rPr lang="es-ES_tradnl" smtClean="0"/>
              <a:t>Click to edit Master text styles</a:t>
            </a:r>
          </a:p>
        </p:txBody>
      </p:sp>
      <p:sp>
        <p:nvSpPr>
          <p:cNvPr id="3" name="Footer Placeholder 2"/>
          <p:cNvSpPr>
            <a:spLocks noGrp="1"/>
          </p:cNvSpPr>
          <p:nvPr>
            <p:ph type="ftr" sz="quarter" idx="18"/>
          </p:nvPr>
        </p:nvSpPr>
        <p:spPr/>
        <p:txBody>
          <a:bodyPr/>
          <a:lstStyle/>
          <a:p>
            <a:endParaRPr lang="es-ES"/>
          </a:p>
        </p:txBody>
      </p:sp>
      <p:sp>
        <p:nvSpPr>
          <p:cNvPr id="4" name="Slide Number Placeholder 3"/>
          <p:cNvSpPr>
            <a:spLocks noGrp="1"/>
          </p:cNvSpPr>
          <p:nvPr>
            <p:ph type="sldNum" sz="quarter" idx="19"/>
          </p:nvPr>
        </p:nvSpPr>
        <p:spPr/>
        <p:txBody>
          <a:bodyPr/>
          <a:lstStyle/>
          <a:p>
            <a:fld id="{E88166B9-77D9-034E-96D1-4C00071965D8}" type="slidenum">
              <a:rPr lang="es-ES" smtClean="0"/>
              <a:t>‹#›</a:t>
            </a:fld>
            <a:endParaRPr lang="es-ES"/>
          </a:p>
        </p:txBody>
      </p:sp>
      <p:sp>
        <p:nvSpPr>
          <p:cNvPr id="11"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perador Personalizado 1">
    <p:spTree>
      <p:nvGrpSpPr>
        <p:cNvPr id="1" name=""/>
        <p:cNvGrpSpPr/>
        <p:nvPr/>
      </p:nvGrpSpPr>
      <p:grpSpPr>
        <a:xfrm>
          <a:off x="0" y="0"/>
          <a:ext cx="0" cy="0"/>
          <a:chOff x="0" y="0"/>
          <a:chExt cx="0" cy="0"/>
        </a:xfrm>
      </p:grpSpPr>
      <p:pic>
        <p:nvPicPr>
          <p:cNvPr id="9" name="Picture 8" descr="Logo COBISCorp (Pictograma Mediano).png"/>
          <p:cNvPicPr>
            <a:picLocks noChangeAspect="1"/>
          </p:cNvPicPr>
          <p:nvPr/>
        </p:nvPicPr>
        <p:blipFill rotWithShape="1">
          <a:blip r:embed="rId2" cstate="screen">
            <a:alphaModFix amt="11000"/>
            <a:extLst>
              <a:ext uri="{28A0092B-C50C-407E-A947-70E740481C1C}">
                <a14:useLocalDpi xmlns:a14="http://schemas.microsoft.com/office/drawing/2010/main"/>
              </a:ext>
            </a:extLst>
          </a:blip>
          <a:srcRect b="-625"/>
          <a:stretch/>
        </p:blipFill>
        <p:spPr>
          <a:xfrm>
            <a:off x="0" y="3541189"/>
            <a:ext cx="2529868" cy="1990830"/>
          </a:xfrm>
          <a:prstGeom prst="rect">
            <a:avLst/>
          </a:prstGeom>
          <a:noFill/>
          <a:ln>
            <a:noFill/>
          </a:ln>
        </p:spPr>
      </p:pic>
      <p:pic>
        <p:nvPicPr>
          <p:cNvPr id="10" name="Picture 9" descr="Logo COBISCorp (Pictograma Mediano).png"/>
          <p:cNvPicPr>
            <a:picLocks noChangeAspect="1"/>
          </p:cNvPicPr>
          <p:nvPr/>
        </p:nvPicPr>
        <p:blipFill rotWithShape="1">
          <a:blip r:embed="rId2" cstate="screen">
            <a:alphaModFix amt="11000"/>
            <a:extLst>
              <a:ext uri="{28A0092B-C50C-407E-A947-70E740481C1C}">
                <a14:useLocalDpi xmlns:a14="http://schemas.microsoft.com/office/drawing/2010/main"/>
              </a:ext>
            </a:extLst>
          </a:blip>
          <a:srcRect b="-625"/>
          <a:stretch/>
        </p:blipFill>
        <p:spPr>
          <a:xfrm>
            <a:off x="0" y="3541189"/>
            <a:ext cx="2529868" cy="1990830"/>
          </a:xfrm>
          <a:prstGeom prst="rect">
            <a:avLst/>
          </a:prstGeom>
          <a:noFill/>
          <a:ln>
            <a:noFill/>
          </a:ln>
        </p:spPr>
      </p:pic>
      <p:sp>
        <p:nvSpPr>
          <p:cNvPr id="11" name="Picture Placeholder 9"/>
          <p:cNvSpPr>
            <a:spLocks noGrp="1"/>
          </p:cNvSpPr>
          <p:nvPr>
            <p:ph type="pic" sz="quarter" idx="16"/>
          </p:nvPr>
        </p:nvSpPr>
        <p:spPr bwMode="auto">
          <a:xfrm>
            <a:off x="-9525" y="1"/>
            <a:ext cx="9153525" cy="3541448"/>
          </a:xfrm>
          <a:solidFill>
            <a:schemeClr val="bg1">
              <a:lumMod val="75000"/>
            </a:schemeClr>
          </a:solidFill>
        </p:spPr>
        <p:txBody>
          <a:bodyPr/>
          <a:lstStyle/>
          <a:p>
            <a:r>
              <a:rPr lang="es-ES_tradnl" smtClean="0"/>
              <a:t>Drag picture to placeholder or click icon to add</a:t>
            </a:r>
            <a:endParaRPr lang="en-GB"/>
          </a:p>
        </p:txBody>
      </p:sp>
      <p:sp>
        <p:nvSpPr>
          <p:cNvPr id="2" name="Footer Placeholder 1"/>
          <p:cNvSpPr>
            <a:spLocks noGrp="1"/>
          </p:cNvSpPr>
          <p:nvPr>
            <p:ph type="ftr" sz="quarter" idx="17"/>
          </p:nvPr>
        </p:nvSpPr>
        <p:spPr/>
        <p:txBody>
          <a:bodyPr/>
          <a:lstStyle/>
          <a:p>
            <a:endParaRPr lang="es-ES"/>
          </a:p>
        </p:txBody>
      </p:sp>
      <p:sp>
        <p:nvSpPr>
          <p:cNvPr id="3" name="Slide Number Placeholder 2"/>
          <p:cNvSpPr>
            <a:spLocks noGrp="1"/>
          </p:cNvSpPr>
          <p:nvPr>
            <p:ph type="sldNum" sz="quarter" idx="18"/>
          </p:nvPr>
        </p:nvSpPr>
        <p:spPr/>
        <p:txBody>
          <a:bodyPr/>
          <a:lstStyle>
            <a:lvl1pPr>
              <a:defRPr>
                <a:solidFill>
                  <a:schemeClr val="tx1">
                    <a:tint val="75000"/>
                  </a:schemeClr>
                </a:solidFill>
              </a:defRPr>
            </a:lvl1pPr>
          </a:lstStyle>
          <a:p>
            <a:fld id="{E88166B9-77D9-034E-96D1-4C00071965D8}" type="slidenum">
              <a:rPr lang="es-ES" smtClean="0"/>
              <a:t>‹#›</a:t>
            </a:fld>
            <a:endParaRPr lang="es-ES"/>
          </a:p>
        </p:txBody>
      </p:sp>
      <p:sp>
        <p:nvSpPr>
          <p:cNvPr id="12"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
        <p:nvSpPr>
          <p:cNvPr id="14" name="Titel 1"/>
          <p:cNvSpPr>
            <a:spLocks noGrp="1"/>
          </p:cNvSpPr>
          <p:nvPr>
            <p:ph type="ctrTitle"/>
          </p:nvPr>
        </p:nvSpPr>
        <p:spPr bwMode="auto">
          <a:xfrm>
            <a:off x="0" y="3904553"/>
            <a:ext cx="5760000" cy="462797"/>
          </a:xfrm>
          <a:prstGeom prst="rect">
            <a:avLst/>
          </a:prstGeom>
          <a:noFill/>
          <a:ln>
            <a:noFill/>
          </a:ln>
        </p:spPr>
        <p:txBody>
          <a:bodyPr anchor="b" anchorCtr="0">
            <a:normAutofit/>
          </a:bodyPr>
          <a:lstStyle>
            <a:lvl1pPr marL="625475" indent="0" algn="l">
              <a:defRPr sz="2400" b="1">
                <a:solidFill>
                  <a:schemeClr val="tx1"/>
                </a:solidFill>
              </a:defRPr>
            </a:lvl1pPr>
          </a:lstStyle>
          <a:p>
            <a:r>
              <a:rPr lang="es-ES_tradnl" smtClean="0"/>
              <a:t>Click to edit Master title style</a:t>
            </a:r>
            <a:endParaRPr lang="de-DE" dirty="0"/>
          </a:p>
        </p:txBody>
      </p:sp>
      <p:sp>
        <p:nvSpPr>
          <p:cNvPr id="15" name="Untertitel 2"/>
          <p:cNvSpPr>
            <a:spLocks noGrp="1"/>
          </p:cNvSpPr>
          <p:nvPr>
            <p:ph type="subTitle" idx="1"/>
          </p:nvPr>
        </p:nvSpPr>
        <p:spPr bwMode="auto">
          <a:xfrm>
            <a:off x="0" y="4369684"/>
            <a:ext cx="5760000" cy="246327"/>
          </a:xfrm>
          <a:noFill/>
          <a:ln>
            <a:noFill/>
          </a:ln>
        </p:spPr>
        <p:txBody>
          <a:bodyPr>
            <a:normAutofit/>
          </a:bodyPr>
          <a:lstStyle>
            <a:lvl1pPr marL="715963"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de-DE" dirty="0"/>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perador Personalizado 2">
    <p:spTree>
      <p:nvGrpSpPr>
        <p:cNvPr id="1" name=""/>
        <p:cNvGrpSpPr/>
        <p:nvPr/>
      </p:nvGrpSpPr>
      <p:grpSpPr>
        <a:xfrm>
          <a:off x="0" y="0"/>
          <a:ext cx="0" cy="0"/>
          <a:chOff x="0" y="0"/>
          <a:chExt cx="0" cy="0"/>
        </a:xfrm>
      </p:grpSpPr>
      <p:sp>
        <p:nvSpPr>
          <p:cNvPr id="12" name="Rechteck 8"/>
          <p:cNvSpPr/>
          <p:nvPr/>
        </p:nvSpPr>
        <p:spPr bwMode="auto">
          <a:xfrm>
            <a:off x="0" y="3536502"/>
            <a:ext cx="9144000" cy="21784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9" name="Picture 8" descr="Logo COBISCorp (Pictograma Mediano).png"/>
          <p:cNvPicPr>
            <a:picLocks noChangeAspect="1"/>
          </p:cNvPicPr>
          <p:nvPr/>
        </p:nvPicPr>
        <p:blipFill rotWithShape="1">
          <a:blip r:embed="rId2" cstate="screen">
            <a:alphaModFix amt="11000"/>
            <a:extLst>
              <a:ext uri="{28A0092B-C50C-407E-A947-70E740481C1C}">
                <a14:useLocalDpi xmlns:a14="http://schemas.microsoft.com/office/drawing/2010/main"/>
              </a:ext>
            </a:extLst>
          </a:blip>
          <a:srcRect b="-625"/>
          <a:stretch/>
        </p:blipFill>
        <p:spPr>
          <a:xfrm>
            <a:off x="0" y="3541189"/>
            <a:ext cx="2529868" cy="1990830"/>
          </a:xfrm>
          <a:prstGeom prst="rect">
            <a:avLst/>
          </a:prstGeom>
          <a:noFill/>
          <a:ln>
            <a:noFill/>
          </a:ln>
        </p:spPr>
      </p:pic>
      <p:sp>
        <p:nvSpPr>
          <p:cNvPr id="11" name="Picture Placeholder 9"/>
          <p:cNvSpPr>
            <a:spLocks noGrp="1"/>
          </p:cNvSpPr>
          <p:nvPr>
            <p:ph type="pic" sz="quarter" idx="16"/>
          </p:nvPr>
        </p:nvSpPr>
        <p:spPr bwMode="auto">
          <a:xfrm>
            <a:off x="-9525" y="1"/>
            <a:ext cx="9153525" cy="3541448"/>
          </a:xfrm>
          <a:solidFill>
            <a:schemeClr val="bg1">
              <a:lumMod val="75000"/>
            </a:schemeClr>
          </a:solidFill>
        </p:spPr>
        <p:txBody>
          <a:bodyPr/>
          <a:lstStyle/>
          <a:p>
            <a:r>
              <a:rPr lang="es-ES_tradnl" smtClean="0"/>
              <a:t>Drag picture to placeholder or click icon to add</a:t>
            </a:r>
            <a:endParaRPr lang="en-GB"/>
          </a:p>
        </p:txBody>
      </p:sp>
      <p:sp>
        <p:nvSpPr>
          <p:cNvPr id="2" name="Footer Placeholder 1"/>
          <p:cNvSpPr>
            <a:spLocks noGrp="1"/>
          </p:cNvSpPr>
          <p:nvPr>
            <p:ph type="ftr" sz="quarter" idx="17"/>
          </p:nvPr>
        </p:nvSpPr>
        <p:spPr/>
        <p:txBody>
          <a:bodyPr/>
          <a:lstStyle/>
          <a:p>
            <a:endParaRPr lang="es-ES"/>
          </a:p>
        </p:txBody>
      </p:sp>
      <p:sp>
        <p:nvSpPr>
          <p:cNvPr id="3" name="Slide Number Placeholder 2"/>
          <p:cNvSpPr>
            <a:spLocks noGrp="1"/>
          </p:cNvSpPr>
          <p:nvPr>
            <p:ph type="sldNum" sz="quarter" idx="18"/>
          </p:nvPr>
        </p:nvSpPr>
        <p:spPr/>
        <p:txBody>
          <a:bodyPr/>
          <a:lstStyle/>
          <a:p>
            <a:fld id="{E88166B9-77D9-034E-96D1-4C00071965D8}" type="slidenum">
              <a:rPr lang="es-ES" smtClean="0"/>
              <a:t>‹#›</a:t>
            </a:fld>
            <a:endParaRPr lang="es-ES"/>
          </a:p>
        </p:txBody>
      </p:sp>
      <p:sp>
        <p:nvSpPr>
          <p:cNvPr id="10"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
        <p:nvSpPr>
          <p:cNvPr id="4" name="Rectangle 3"/>
          <p:cNvSpPr/>
          <p:nvPr/>
        </p:nvSpPr>
        <p:spPr>
          <a:xfrm>
            <a:off x="-9525" y="3868479"/>
            <a:ext cx="6287118" cy="797319"/>
          </a:xfrm>
          <a:prstGeom prst="rect">
            <a:avLst/>
          </a:prstGeom>
          <a:solidFill>
            <a:schemeClr val="bg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Titel 1"/>
          <p:cNvSpPr>
            <a:spLocks noGrp="1"/>
          </p:cNvSpPr>
          <p:nvPr>
            <p:ph type="ctrTitle"/>
          </p:nvPr>
        </p:nvSpPr>
        <p:spPr bwMode="auto">
          <a:xfrm>
            <a:off x="-1" y="3904553"/>
            <a:ext cx="6277593" cy="462797"/>
          </a:xfrm>
          <a:prstGeom prst="rect">
            <a:avLst/>
          </a:prstGeom>
          <a:noFill/>
          <a:ln>
            <a:noFill/>
          </a:ln>
        </p:spPr>
        <p:txBody>
          <a:bodyPr anchor="b" anchorCtr="0">
            <a:normAutofit/>
          </a:bodyPr>
          <a:lstStyle>
            <a:lvl1pPr marL="625475" indent="0" algn="l">
              <a:defRPr sz="2400" b="1">
                <a:solidFill>
                  <a:schemeClr val="tx1"/>
                </a:solidFill>
              </a:defRPr>
            </a:lvl1pPr>
          </a:lstStyle>
          <a:p>
            <a:r>
              <a:rPr lang="es-ES_tradnl" smtClean="0"/>
              <a:t>Click to edit Master title style</a:t>
            </a:r>
            <a:endParaRPr lang="de-DE" dirty="0"/>
          </a:p>
        </p:txBody>
      </p:sp>
      <p:sp>
        <p:nvSpPr>
          <p:cNvPr id="8" name="Untertitel 2"/>
          <p:cNvSpPr>
            <a:spLocks noGrp="1"/>
          </p:cNvSpPr>
          <p:nvPr>
            <p:ph type="subTitle" idx="1"/>
          </p:nvPr>
        </p:nvSpPr>
        <p:spPr bwMode="auto">
          <a:xfrm>
            <a:off x="-1" y="4369684"/>
            <a:ext cx="6277593" cy="246327"/>
          </a:xfrm>
          <a:noFill/>
          <a:ln>
            <a:noFill/>
          </a:ln>
        </p:spPr>
        <p:txBody>
          <a:bodyPr>
            <a:normAutofit/>
          </a:bodyPr>
          <a:lstStyle>
            <a:lvl1pPr marL="715963"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de-DE" dirty="0"/>
          </a:p>
        </p:txBody>
      </p:sp>
      <p:pic>
        <p:nvPicPr>
          <p:cNvPr id="13" name="Picture 12" descr="Logo COBISCorp (Small).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91996" y="5397713"/>
            <a:ext cx="1257935" cy="288925"/>
          </a:xfrm>
          <a:prstGeom prst="rect">
            <a:avLst/>
          </a:prstGeom>
          <a:effectLst/>
        </p:spPr>
      </p:pic>
    </p:spTree>
    <p:extLst>
      <p:ext uri="{BB962C8B-B14F-4D97-AF65-F5344CB8AC3E}">
        <p14:creationId xmlns:p14="http://schemas.microsoft.com/office/powerpoint/2010/main" val="281524145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perador Personalizado 3">
    <p:spTree>
      <p:nvGrpSpPr>
        <p:cNvPr id="1" name=""/>
        <p:cNvGrpSpPr/>
        <p:nvPr/>
      </p:nvGrpSpPr>
      <p:grpSpPr>
        <a:xfrm>
          <a:off x="0" y="0"/>
          <a:ext cx="0" cy="0"/>
          <a:chOff x="0" y="0"/>
          <a:chExt cx="0" cy="0"/>
        </a:xfrm>
      </p:grpSpPr>
      <p:sp>
        <p:nvSpPr>
          <p:cNvPr id="12" name="Rechteck 8"/>
          <p:cNvSpPr/>
          <p:nvPr/>
        </p:nvSpPr>
        <p:spPr bwMode="auto">
          <a:xfrm>
            <a:off x="0" y="3536502"/>
            <a:ext cx="9144000" cy="2178498"/>
          </a:xfrm>
          <a:prstGeom prst="rect">
            <a:avLst/>
          </a:prstGeom>
          <a:solidFill>
            <a:srgbClr val="3D8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 COBISCorp (Pictograma Mediano).png"/>
          <p:cNvPicPr>
            <a:picLocks noChangeAspect="1"/>
          </p:cNvPicPr>
          <p:nvPr/>
        </p:nvPicPr>
        <p:blipFill rotWithShape="1">
          <a:blip r:embed="rId2" cstate="screen">
            <a:alphaModFix amt="11000"/>
            <a:extLst>
              <a:ext uri="{28A0092B-C50C-407E-A947-70E740481C1C}">
                <a14:useLocalDpi xmlns:a14="http://schemas.microsoft.com/office/drawing/2010/main"/>
              </a:ext>
            </a:extLst>
          </a:blip>
          <a:srcRect b="-625"/>
          <a:stretch/>
        </p:blipFill>
        <p:spPr>
          <a:xfrm>
            <a:off x="0" y="3541189"/>
            <a:ext cx="2529868" cy="1990830"/>
          </a:xfrm>
          <a:prstGeom prst="rect">
            <a:avLst/>
          </a:prstGeom>
          <a:noFill/>
          <a:ln>
            <a:noFill/>
          </a:ln>
        </p:spPr>
      </p:pic>
      <p:sp>
        <p:nvSpPr>
          <p:cNvPr id="9" name="Picture Placeholder 9"/>
          <p:cNvSpPr>
            <a:spLocks noGrp="1"/>
          </p:cNvSpPr>
          <p:nvPr>
            <p:ph type="pic" sz="quarter" idx="16"/>
          </p:nvPr>
        </p:nvSpPr>
        <p:spPr bwMode="auto">
          <a:xfrm>
            <a:off x="-9525" y="1"/>
            <a:ext cx="9153525" cy="3541448"/>
          </a:xfrm>
          <a:solidFill>
            <a:schemeClr val="bg1">
              <a:lumMod val="75000"/>
            </a:schemeClr>
          </a:solidFill>
        </p:spPr>
        <p:txBody>
          <a:bodyPr/>
          <a:lstStyle/>
          <a:p>
            <a:r>
              <a:rPr lang="es-ES_tradnl" smtClean="0"/>
              <a:t>Drag picture to placeholder or click icon to add</a:t>
            </a:r>
            <a:endParaRPr lang="en-GB"/>
          </a:p>
        </p:txBody>
      </p:sp>
      <p:sp>
        <p:nvSpPr>
          <p:cNvPr id="2" name="Footer Placeholder 1"/>
          <p:cNvSpPr>
            <a:spLocks noGrp="1"/>
          </p:cNvSpPr>
          <p:nvPr>
            <p:ph type="ftr" sz="quarter" idx="17"/>
          </p:nvPr>
        </p:nvSpPr>
        <p:spPr/>
        <p:txBody>
          <a:bodyPr/>
          <a:lstStyle>
            <a:lvl1pPr>
              <a:defRPr>
                <a:solidFill>
                  <a:srgbClr val="8BBBE9"/>
                </a:solidFill>
              </a:defRPr>
            </a:lvl1pPr>
          </a:lstStyle>
          <a:p>
            <a:endParaRPr lang="es-ES"/>
          </a:p>
        </p:txBody>
      </p:sp>
      <p:sp>
        <p:nvSpPr>
          <p:cNvPr id="3" name="Slide Number Placeholder 2"/>
          <p:cNvSpPr>
            <a:spLocks noGrp="1"/>
          </p:cNvSpPr>
          <p:nvPr>
            <p:ph type="sldNum" sz="quarter" idx="18"/>
          </p:nvPr>
        </p:nvSpPr>
        <p:spPr/>
        <p:txBody>
          <a:bodyPr/>
          <a:lstStyle>
            <a:lvl1pPr>
              <a:defRPr>
                <a:solidFill>
                  <a:srgbClr val="8BBBE9"/>
                </a:solidFill>
              </a:defRPr>
            </a:lvl1pPr>
          </a:lstStyle>
          <a:p>
            <a:fld id="{E88166B9-77D9-034E-96D1-4C00071965D8}" type="slidenum">
              <a:rPr lang="es-ES" smtClean="0"/>
              <a:t>‹#›</a:t>
            </a:fld>
            <a:endParaRPr lang="es-ES"/>
          </a:p>
        </p:txBody>
      </p:sp>
      <p:sp>
        <p:nvSpPr>
          <p:cNvPr id="14"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mtClean="0">
                <a:solidFill>
                  <a:srgbClr val="8BBBE9"/>
                </a:solidFill>
              </a:defRPr>
            </a:lvl1pPr>
          </a:lstStyle>
          <a:p>
            <a:fld id="{AEA5EDDB-B412-624C-B180-1F0DF2255AD8}" type="datetimeFigureOut">
              <a:rPr lang="en-US" smtClean="0"/>
              <a:t>3/28/2016</a:t>
            </a:fld>
            <a:endParaRPr lang="es-ES"/>
          </a:p>
        </p:txBody>
      </p:sp>
      <p:sp>
        <p:nvSpPr>
          <p:cNvPr id="19" name="Rectangle 18"/>
          <p:cNvSpPr/>
          <p:nvPr/>
        </p:nvSpPr>
        <p:spPr>
          <a:xfrm>
            <a:off x="-9525" y="3868479"/>
            <a:ext cx="6287118" cy="797319"/>
          </a:xfrm>
          <a:prstGeom prst="rect">
            <a:avLst/>
          </a:prstGeom>
          <a:solidFill>
            <a:schemeClr val="bg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0" name="Titel 1"/>
          <p:cNvSpPr>
            <a:spLocks noGrp="1"/>
          </p:cNvSpPr>
          <p:nvPr>
            <p:ph type="ctrTitle"/>
          </p:nvPr>
        </p:nvSpPr>
        <p:spPr bwMode="auto">
          <a:xfrm>
            <a:off x="-1" y="3904553"/>
            <a:ext cx="6277593" cy="462797"/>
          </a:xfrm>
          <a:prstGeom prst="rect">
            <a:avLst/>
          </a:prstGeom>
          <a:noFill/>
          <a:ln>
            <a:noFill/>
          </a:ln>
        </p:spPr>
        <p:txBody>
          <a:bodyPr anchor="b" anchorCtr="0">
            <a:normAutofit/>
          </a:bodyPr>
          <a:lstStyle>
            <a:lvl1pPr marL="625475" indent="0" algn="l">
              <a:defRPr sz="2400" b="1">
                <a:solidFill>
                  <a:srgbClr val="FFFFFF"/>
                </a:solidFill>
              </a:defRPr>
            </a:lvl1pPr>
          </a:lstStyle>
          <a:p>
            <a:r>
              <a:rPr lang="es-ES_tradnl" smtClean="0"/>
              <a:t>Click to edit Master title style</a:t>
            </a:r>
            <a:endParaRPr lang="de-DE" dirty="0"/>
          </a:p>
        </p:txBody>
      </p:sp>
      <p:sp>
        <p:nvSpPr>
          <p:cNvPr id="21" name="Untertitel 2"/>
          <p:cNvSpPr>
            <a:spLocks noGrp="1"/>
          </p:cNvSpPr>
          <p:nvPr>
            <p:ph type="subTitle" idx="1"/>
          </p:nvPr>
        </p:nvSpPr>
        <p:spPr bwMode="auto">
          <a:xfrm>
            <a:off x="-1" y="4369684"/>
            <a:ext cx="6277593" cy="246327"/>
          </a:xfrm>
          <a:noFill/>
          <a:ln>
            <a:noFill/>
          </a:ln>
        </p:spPr>
        <p:txBody>
          <a:bodyPr>
            <a:normAutofit/>
          </a:bodyPr>
          <a:lstStyle>
            <a:lvl1pPr marL="715963"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de-DE" dirty="0"/>
          </a:p>
        </p:txBody>
      </p:sp>
      <p:pic>
        <p:nvPicPr>
          <p:cNvPr id="13" name="Picture 12" descr="Logo COBISCorp (Small).png"/>
          <p:cNvPicPr>
            <a:picLocks noChangeAspect="1"/>
          </p:cNvPicPr>
          <p:nvPr userDrawn="1"/>
        </p:nvPicPr>
        <p:blipFill>
          <a:blip r:embed="rId3" cstate="screen">
            <a:lum bright="70000" contrast="-70000"/>
            <a:extLst>
              <a:ext uri="{28A0092B-C50C-407E-A947-70E740481C1C}">
                <a14:useLocalDpi xmlns:a14="http://schemas.microsoft.com/office/drawing/2010/main"/>
              </a:ext>
            </a:extLst>
          </a:blip>
          <a:stretch>
            <a:fillRect/>
          </a:stretch>
        </p:blipFill>
        <p:spPr>
          <a:xfrm>
            <a:off x="7691996" y="5397713"/>
            <a:ext cx="1257935" cy="288925"/>
          </a:xfrm>
          <a:prstGeom prst="rect">
            <a:avLst/>
          </a:prstGeom>
          <a:effectLst/>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perador Personalizado 4">
    <p:spTree>
      <p:nvGrpSpPr>
        <p:cNvPr id="1" name=""/>
        <p:cNvGrpSpPr/>
        <p:nvPr/>
      </p:nvGrpSpPr>
      <p:grpSpPr>
        <a:xfrm>
          <a:off x="0" y="0"/>
          <a:ext cx="0" cy="0"/>
          <a:chOff x="0" y="0"/>
          <a:chExt cx="0" cy="0"/>
        </a:xfrm>
      </p:grpSpPr>
      <p:sp>
        <p:nvSpPr>
          <p:cNvPr id="12" name="Rechteck 8"/>
          <p:cNvSpPr/>
          <p:nvPr/>
        </p:nvSpPr>
        <p:spPr bwMode="auto">
          <a:xfrm>
            <a:off x="0" y="3536502"/>
            <a:ext cx="9144000" cy="217849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9" name="Picture 8" descr="Logo COBISCorp (Pictograma Mediano).png"/>
          <p:cNvPicPr>
            <a:picLocks noChangeAspect="1"/>
          </p:cNvPicPr>
          <p:nvPr/>
        </p:nvPicPr>
        <p:blipFill rotWithShape="1">
          <a:blip r:embed="rId2" cstate="screen">
            <a:alphaModFix amt="11000"/>
            <a:extLst>
              <a:ext uri="{28A0092B-C50C-407E-A947-70E740481C1C}">
                <a14:useLocalDpi xmlns:a14="http://schemas.microsoft.com/office/drawing/2010/main"/>
              </a:ext>
            </a:extLst>
          </a:blip>
          <a:srcRect b="-625"/>
          <a:stretch/>
        </p:blipFill>
        <p:spPr>
          <a:xfrm>
            <a:off x="0" y="3541189"/>
            <a:ext cx="2529868" cy="1990830"/>
          </a:xfrm>
          <a:prstGeom prst="rect">
            <a:avLst/>
          </a:prstGeom>
          <a:noFill/>
          <a:ln>
            <a:noFill/>
          </a:ln>
        </p:spPr>
      </p:pic>
      <p:sp>
        <p:nvSpPr>
          <p:cNvPr id="11" name="Picture Placeholder 9"/>
          <p:cNvSpPr>
            <a:spLocks noGrp="1"/>
          </p:cNvSpPr>
          <p:nvPr>
            <p:ph type="pic" sz="quarter" idx="16"/>
          </p:nvPr>
        </p:nvSpPr>
        <p:spPr bwMode="auto">
          <a:xfrm>
            <a:off x="-9525" y="1"/>
            <a:ext cx="9153525" cy="3541448"/>
          </a:xfrm>
          <a:solidFill>
            <a:schemeClr val="bg1">
              <a:lumMod val="75000"/>
            </a:schemeClr>
          </a:solidFill>
        </p:spPr>
        <p:txBody>
          <a:bodyPr/>
          <a:lstStyle/>
          <a:p>
            <a:r>
              <a:rPr lang="es-ES_tradnl" smtClean="0"/>
              <a:t>Drag picture to placeholder or click icon to add</a:t>
            </a:r>
            <a:endParaRPr lang="en-GB"/>
          </a:p>
        </p:txBody>
      </p:sp>
      <p:sp>
        <p:nvSpPr>
          <p:cNvPr id="2" name="Footer Placeholder 1"/>
          <p:cNvSpPr>
            <a:spLocks noGrp="1"/>
          </p:cNvSpPr>
          <p:nvPr>
            <p:ph type="ftr" sz="quarter" idx="17"/>
          </p:nvPr>
        </p:nvSpPr>
        <p:spPr/>
        <p:txBody>
          <a:bodyPr/>
          <a:lstStyle>
            <a:lvl1pPr>
              <a:defRPr>
                <a:solidFill>
                  <a:schemeClr val="bg1">
                    <a:lumMod val="65000"/>
                  </a:schemeClr>
                </a:solidFill>
              </a:defRPr>
            </a:lvl1pPr>
          </a:lstStyle>
          <a:p>
            <a:endParaRPr lang="es-ES"/>
          </a:p>
        </p:txBody>
      </p:sp>
      <p:sp>
        <p:nvSpPr>
          <p:cNvPr id="3" name="Slide Number Placeholder 2"/>
          <p:cNvSpPr>
            <a:spLocks noGrp="1"/>
          </p:cNvSpPr>
          <p:nvPr>
            <p:ph type="sldNum" sz="quarter" idx="18"/>
          </p:nvPr>
        </p:nvSpPr>
        <p:spPr/>
        <p:txBody>
          <a:bodyPr/>
          <a:lstStyle>
            <a:lvl1pPr>
              <a:defRPr>
                <a:solidFill>
                  <a:schemeClr val="bg1">
                    <a:lumMod val="65000"/>
                  </a:schemeClr>
                </a:solidFill>
              </a:defRPr>
            </a:lvl1pPr>
          </a:lstStyle>
          <a:p>
            <a:fld id="{E88166B9-77D9-034E-96D1-4C00071965D8}" type="slidenum">
              <a:rPr lang="es-ES" smtClean="0"/>
              <a:t>‹#›</a:t>
            </a:fld>
            <a:endParaRPr lang="es-ES"/>
          </a:p>
        </p:txBody>
      </p:sp>
      <p:sp>
        <p:nvSpPr>
          <p:cNvPr id="10"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mtClean="0">
                <a:solidFill>
                  <a:schemeClr val="bg1">
                    <a:lumMod val="65000"/>
                  </a:schemeClr>
                </a:solidFill>
              </a:defRPr>
            </a:lvl1pPr>
          </a:lstStyle>
          <a:p>
            <a:fld id="{AEA5EDDB-B412-624C-B180-1F0DF2255AD8}" type="datetimeFigureOut">
              <a:rPr lang="en-US" smtClean="0"/>
              <a:t>3/28/2016</a:t>
            </a:fld>
            <a:endParaRPr lang="es-ES"/>
          </a:p>
        </p:txBody>
      </p:sp>
      <p:sp>
        <p:nvSpPr>
          <p:cNvPr id="16" name="Rectangle 15"/>
          <p:cNvSpPr/>
          <p:nvPr/>
        </p:nvSpPr>
        <p:spPr>
          <a:xfrm>
            <a:off x="-9525" y="3868479"/>
            <a:ext cx="6287118" cy="797319"/>
          </a:xfrm>
          <a:prstGeom prst="rect">
            <a:avLst/>
          </a:prstGeom>
          <a:solidFill>
            <a:schemeClr val="bg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7" name="Titel 1"/>
          <p:cNvSpPr>
            <a:spLocks noGrp="1"/>
          </p:cNvSpPr>
          <p:nvPr>
            <p:ph type="ctrTitle"/>
          </p:nvPr>
        </p:nvSpPr>
        <p:spPr bwMode="auto">
          <a:xfrm>
            <a:off x="-1" y="3904553"/>
            <a:ext cx="6277593" cy="462797"/>
          </a:xfrm>
          <a:prstGeom prst="rect">
            <a:avLst/>
          </a:prstGeom>
          <a:noFill/>
          <a:ln>
            <a:noFill/>
          </a:ln>
        </p:spPr>
        <p:txBody>
          <a:bodyPr anchor="b" anchorCtr="0">
            <a:normAutofit/>
          </a:bodyPr>
          <a:lstStyle>
            <a:lvl1pPr marL="625475" indent="0" algn="l">
              <a:defRPr sz="2400" b="1">
                <a:solidFill>
                  <a:srgbClr val="FFFFFF"/>
                </a:solidFill>
              </a:defRPr>
            </a:lvl1pPr>
          </a:lstStyle>
          <a:p>
            <a:r>
              <a:rPr lang="es-ES_tradnl" smtClean="0"/>
              <a:t>Click to edit Master title style</a:t>
            </a:r>
            <a:endParaRPr lang="de-DE" dirty="0"/>
          </a:p>
        </p:txBody>
      </p:sp>
      <p:sp>
        <p:nvSpPr>
          <p:cNvPr id="18" name="Untertitel 2"/>
          <p:cNvSpPr>
            <a:spLocks noGrp="1"/>
          </p:cNvSpPr>
          <p:nvPr>
            <p:ph type="subTitle" idx="1"/>
          </p:nvPr>
        </p:nvSpPr>
        <p:spPr bwMode="auto">
          <a:xfrm>
            <a:off x="-1" y="4369684"/>
            <a:ext cx="6277593" cy="246327"/>
          </a:xfrm>
          <a:noFill/>
          <a:ln>
            <a:noFill/>
          </a:ln>
        </p:spPr>
        <p:txBody>
          <a:bodyPr>
            <a:normAutofit/>
          </a:bodyPr>
          <a:lstStyle>
            <a:lvl1pPr marL="715963"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de-DE" dirty="0"/>
          </a:p>
        </p:txBody>
      </p:sp>
      <p:pic>
        <p:nvPicPr>
          <p:cNvPr id="14" name="Picture 13" descr="Logo COBISCorp (Small).png"/>
          <p:cNvPicPr>
            <a:picLocks noChangeAspect="1"/>
          </p:cNvPicPr>
          <p:nvPr userDrawn="1"/>
        </p:nvPicPr>
        <p:blipFill>
          <a:blip r:embed="rId3" cstate="screen">
            <a:lum bright="70000" contrast="-70000"/>
            <a:extLst>
              <a:ext uri="{28A0092B-C50C-407E-A947-70E740481C1C}">
                <a14:useLocalDpi xmlns:a14="http://schemas.microsoft.com/office/drawing/2010/main"/>
              </a:ext>
            </a:extLst>
          </a:blip>
          <a:stretch>
            <a:fillRect/>
          </a:stretch>
        </p:blipFill>
        <p:spPr>
          <a:xfrm>
            <a:off x="7691996" y="5397713"/>
            <a:ext cx="1257935" cy="288925"/>
          </a:xfrm>
          <a:prstGeom prst="rect">
            <a:avLst/>
          </a:prstGeom>
          <a:effectLst/>
        </p:spPr>
      </p:pic>
    </p:spTree>
    <p:extLst>
      <p:ext uri="{BB962C8B-B14F-4D97-AF65-F5344CB8AC3E}">
        <p14:creationId xmlns:p14="http://schemas.microsoft.com/office/powerpoint/2010/main" val="164302761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ámina para Cita">
    <p:spTree>
      <p:nvGrpSpPr>
        <p:cNvPr id="1" name=""/>
        <p:cNvGrpSpPr/>
        <p:nvPr/>
      </p:nvGrpSpPr>
      <p:grpSpPr>
        <a:xfrm>
          <a:off x="0" y="0"/>
          <a:ext cx="0" cy="0"/>
          <a:chOff x="0" y="0"/>
          <a:chExt cx="0" cy="0"/>
        </a:xfrm>
      </p:grpSpPr>
      <p:sp>
        <p:nvSpPr>
          <p:cNvPr id="15" name="Bildplatzhalter 14"/>
          <p:cNvSpPr>
            <a:spLocks noGrp="1"/>
          </p:cNvSpPr>
          <p:nvPr>
            <p:ph type="pic" sz="quarter" idx="14"/>
          </p:nvPr>
        </p:nvSpPr>
        <p:spPr bwMode="auto">
          <a:xfrm>
            <a:off x="1" y="3059253"/>
            <a:ext cx="9144001" cy="1776008"/>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reflection blurRad="6350" stA="52000" endA="300" endPos="35000" dir="5400000" sy="-100000" algn="bl" rotWithShape="0"/>
          </a:effectLst>
        </p:spPr>
        <p:txBody>
          <a:bodyPr/>
          <a:lstStyle/>
          <a:p>
            <a:r>
              <a:rPr lang="es-ES_tradnl" smtClean="0"/>
              <a:t>Drag picture to placeholder or click icon to add</a:t>
            </a:r>
            <a:endParaRPr lang="de-DE"/>
          </a:p>
        </p:txBody>
      </p:sp>
      <p:sp>
        <p:nvSpPr>
          <p:cNvPr id="19" name="Textplatzhalter 18"/>
          <p:cNvSpPr>
            <a:spLocks noGrp="1"/>
          </p:cNvSpPr>
          <p:nvPr>
            <p:ph type="body" sz="quarter" idx="15"/>
          </p:nvPr>
        </p:nvSpPr>
        <p:spPr bwMode="auto">
          <a:xfrm>
            <a:off x="301347" y="824121"/>
            <a:ext cx="8534579" cy="2235131"/>
          </a:xfrm>
        </p:spPr>
        <p:txBody>
          <a:bodyPr anchor="ctr" anchorCtr="0">
            <a:normAutofit/>
          </a:bodyPr>
          <a:lstStyle>
            <a:lvl1pPr marL="0" indent="0" algn="ctr">
              <a:buNone/>
              <a:defRPr sz="2800"/>
            </a:lvl1pPr>
            <a:lvl2pPr algn="ctr">
              <a:defRPr/>
            </a:lvl2pPr>
          </a:lstStyle>
          <a:p>
            <a:pPr lvl="0"/>
            <a:r>
              <a:rPr lang="es-ES_tradnl" smtClean="0"/>
              <a:t>Click to edit Master text styles</a:t>
            </a:r>
          </a:p>
        </p:txBody>
      </p:sp>
      <p:sp>
        <p:nvSpPr>
          <p:cNvPr id="2" name="Footer Placeholder 1"/>
          <p:cNvSpPr>
            <a:spLocks noGrp="1"/>
          </p:cNvSpPr>
          <p:nvPr>
            <p:ph type="ftr" sz="quarter" idx="16"/>
          </p:nvPr>
        </p:nvSpPr>
        <p:spPr/>
        <p:txBody>
          <a:bodyPr/>
          <a:lstStyle/>
          <a:p>
            <a:endParaRPr lang="es-ES"/>
          </a:p>
        </p:txBody>
      </p:sp>
      <p:sp>
        <p:nvSpPr>
          <p:cNvPr id="3" name="Slide Number Placeholder 2"/>
          <p:cNvSpPr>
            <a:spLocks noGrp="1"/>
          </p:cNvSpPr>
          <p:nvPr>
            <p:ph type="sldNum" sz="quarter" idx="17"/>
          </p:nvPr>
        </p:nvSpPr>
        <p:spPr/>
        <p:txBody>
          <a:bodyPr/>
          <a:lstStyle/>
          <a:p>
            <a:fld id="{E88166B9-77D9-034E-96D1-4C00071965D8}" type="slidenum">
              <a:rPr lang="es-ES" smtClean="0"/>
              <a:t>‹#›</a:t>
            </a:fld>
            <a:endParaRPr lang="es-ES"/>
          </a:p>
        </p:txBody>
      </p:sp>
      <p:sp>
        <p:nvSpPr>
          <p:cNvPr id="6"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reguntas y Respuestas">
    <p:spTree>
      <p:nvGrpSpPr>
        <p:cNvPr id="1" name=""/>
        <p:cNvGrpSpPr/>
        <p:nvPr/>
      </p:nvGrpSpPr>
      <p:grpSpPr>
        <a:xfrm>
          <a:off x="0" y="0"/>
          <a:ext cx="0" cy="0"/>
          <a:chOff x="0" y="0"/>
          <a:chExt cx="0" cy="0"/>
        </a:xfrm>
      </p:grpSpPr>
      <p:sp>
        <p:nvSpPr>
          <p:cNvPr id="15" name="Bildplatzhalter 14"/>
          <p:cNvSpPr>
            <a:spLocks noGrp="1"/>
          </p:cNvSpPr>
          <p:nvPr>
            <p:ph type="pic" sz="quarter" idx="14"/>
          </p:nvPr>
        </p:nvSpPr>
        <p:spPr bwMode="auto">
          <a:xfrm>
            <a:off x="3" y="3059253"/>
            <a:ext cx="9143999" cy="1776008"/>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reflection blurRad="6350" stA="52000" endA="300" endPos="35000" dir="5400000" sy="-100000" algn="bl" rotWithShape="0"/>
          </a:effectLst>
        </p:spPr>
        <p:txBody>
          <a:bodyPr vert="horz" lIns="0" tIns="0" rIns="0" bIns="0" rtlCol="0">
            <a:normAutofit/>
          </a:bodyPr>
          <a:lstStyle>
            <a:lvl1pPr marL="201613" indent="-201613" algn="l" defTabSz="914400" rtl="0" eaLnBrk="1" latinLnBrk="0" hangingPunct="1">
              <a:spcBef>
                <a:spcPts val="1000"/>
              </a:spcBef>
              <a:buFont typeface="Arial" pitchFamily="34" charset="0"/>
              <a:buChar char="•"/>
              <a:defRPr lang="de-DE" sz="1800" kern="1200">
                <a:solidFill>
                  <a:schemeClr val="tx1"/>
                </a:solidFill>
                <a:latin typeface="+mn-lt"/>
                <a:ea typeface="+mn-ea"/>
                <a:cs typeface="+mn-cs"/>
              </a:defRPr>
            </a:lvl1pPr>
          </a:lstStyle>
          <a:p>
            <a:r>
              <a:rPr lang="es-ES_tradnl" smtClean="0"/>
              <a:t>Drag picture to placeholder or click icon to add</a:t>
            </a:r>
            <a:endParaRPr lang="de-DE"/>
          </a:p>
        </p:txBody>
      </p:sp>
      <p:sp>
        <p:nvSpPr>
          <p:cNvPr id="39" name="Textfeld 38"/>
          <p:cNvSpPr txBox="1"/>
          <p:nvPr/>
        </p:nvSpPr>
        <p:spPr bwMode="gray">
          <a:xfrm>
            <a:off x="395545" y="777312"/>
            <a:ext cx="8105547" cy="2400657"/>
          </a:xfrm>
          <a:prstGeom prst="rect">
            <a:avLst/>
          </a:prstGeom>
          <a:noFill/>
        </p:spPr>
        <p:txBody>
          <a:bodyPr wrap="square" rtlCol="0">
            <a:spAutoFit/>
          </a:bodyPr>
          <a:lstStyle/>
          <a:p>
            <a:pPr algn="ctr"/>
            <a:r>
              <a:rPr lang="de-DE" sz="15000" b="1" dirty="0" smtClean="0">
                <a:solidFill>
                  <a:schemeClr val="bg1">
                    <a:lumMod val="85000"/>
                  </a:schemeClr>
                </a:solidFill>
              </a:rPr>
              <a:t>P &amp; R</a:t>
            </a:r>
            <a:endParaRPr lang="en-GB" sz="15000" b="1" dirty="0">
              <a:solidFill>
                <a:schemeClr val="bg1">
                  <a:lumMod val="85000"/>
                </a:schemeClr>
              </a:solidFill>
            </a:endParaRPr>
          </a:p>
        </p:txBody>
      </p:sp>
      <p:sp>
        <p:nvSpPr>
          <p:cNvPr id="19" name="Textplatzhalter 18"/>
          <p:cNvSpPr>
            <a:spLocks noGrp="1"/>
          </p:cNvSpPr>
          <p:nvPr>
            <p:ph type="body" sz="quarter" idx="15" hasCustomPrompt="1"/>
          </p:nvPr>
        </p:nvSpPr>
        <p:spPr bwMode="auto">
          <a:xfrm>
            <a:off x="457200" y="1296460"/>
            <a:ext cx="8229600" cy="1635793"/>
          </a:xfrm>
        </p:spPr>
        <p:txBody>
          <a:bodyPr anchor="ctr" anchorCtr="0">
            <a:normAutofit/>
          </a:bodyPr>
          <a:lstStyle>
            <a:lvl1pPr marL="0" indent="0" algn="ctr">
              <a:buNone/>
              <a:defRPr sz="6000" b="1"/>
            </a:lvl1pPr>
          </a:lstStyle>
          <a:p>
            <a:pPr lvl="0"/>
            <a:r>
              <a:rPr lang="es-ES_tradnl" noProof="0" dirty="0" smtClean="0"/>
              <a:t>Preguntas y Respuestas</a:t>
            </a:r>
          </a:p>
        </p:txBody>
      </p:sp>
      <p:sp>
        <p:nvSpPr>
          <p:cNvPr id="3" name="Footer Placeholder 2"/>
          <p:cNvSpPr>
            <a:spLocks noGrp="1"/>
          </p:cNvSpPr>
          <p:nvPr>
            <p:ph type="ftr" sz="quarter" idx="16"/>
          </p:nvPr>
        </p:nvSpPr>
        <p:spPr/>
        <p:txBody>
          <a:bodyPr/>
          <a:lstStyle/>
          <a:p>
            <a:endParaRPr lang="es-ES"/>
          </a:p>
        </p:txBody>
      </p:sp>
      <p:sp>
        <p:nvSpPr>
          <p:cNvPr id="4" name="Slide Number Placeholder 3"/>
          <p:cNvSpPr>
            <a:spLocks noGrp="1"/>
          </p:cNvSpPr>
          <p:nvPr>
            <p:ph type="sldNum" sz="quarter" idx="17"/>
          </p:nvPr>
        </p:nvSpPr>
        <p:spPr/>
        <p:txBody>
          <a:bodyPr/>
          <a:lstStyle/>
          <a:p>
            <a:fld id="{E88166B9-77D9-034E-96D1-4C00071965D8}" type="slidenum">
              <a:rPr lang="es-ES" smtClean="0"/>
              <a:t>‹#›</a:t>
            </a:fld>
            <a:endParaRPr lang="es-ES"/>
          </a:p>
        </p:txBody>
      </p:sp>
      <p:sp>
        <p:nvSpPr>
          <p:cNvPr id="7"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acto">
    <p:spTree>
      <p:nvGrpSpPr>
        <p:cNvPr id="1" name=""/>
        <p:cNvGrpSpPr/>
        <p:nvPr/>
      </p:nvGrpSpPr>
      <p:grpSpPr>
        <a:xfrm>
          <a:off x="0" y="0"/>
          <a:ext cx="0" cy="0"/>
          <a:chOff x="0" y="0"/>
          <a:chExt cx="0" cy="0"/>
        </a:xfrm>
      </p:grpSpPr>
      <p:sp>
        <p:nvSpPr>
          <p:cNvPr id="15" name="Bildplatzhalter 14"/>
          <p:cNvSpPr>
            <a:spLocks noGrp="1"/>
          </p:cNvSpPr>
          <p:nvPr>
            <p:ph type="pic" sz="quarter" idx="14"/>
          </p:nvPr>
        </p:nvSpPr>
        <p:spPr bwMode="auto">
          <a:xfrm>
            <a:off x="1" y="3059253"/>
            <a:ext cx="4572016" cy="1776008"/>
          </a:xfrm>
          <a:gradFill>
            <a:gsLst>
              <a:gs pos="0">
                <a:schemeClr val="accent1"/>
              </a:gs>
              <a:gs pos="48000">
                <a:schemeClr val="accent1">
                  <a:lumMod val="50000"/>
                </a:schemeClr>
              </a:gs>
              <a:gs pos="100000">
                <a:schemeClr val="accent1"/>
              </a:gs>
            </a:gsLst>
            <a:lin ang="5400000" scaled="0"/>
          </a:gradFill>
          <a:ln w="19050">
            <a:solidFill>
              <a:schemeClr val="bg1"/>
            </a:solidFill>
          </a:ln>
          <a:effectLst>
            <a:outerShdw blurRad="101600" algn="ctr" rotWithShape="0">
              <a:prstClr val="black">
                <a:alpha val="50000"/>
              </a:prstClr>
            </a:outerShdw>
            <a:reflection blurRad="6350" stA="52000" endA="300" endPos="35000" dir="5400000" sy="-100000" algn="bl" rotWithShape="0"/>
          </a:effectLst>
        </p:spPr>
        <p:txBody>
          <a:bodyPr vert="horz" lIns="0" tIns="0" rIns="0" bIns="0" rtlCol="0">
            <a:normAutofit/>
          </a:bodyPr>
          <a:lstStyle>
            <a:lvl1pPr marL="201613" indent="-201613" algn="l" defTabSz="914400" rtl="0" eaLnBrk="1" latinLnBrk="0" hangingPunct="1">
              <a:spcBef>
                <a:spcPts val="1000"/>
              </a:spcBef>
              <a:buFont typeface="Arial" pitchFamily="34" charset="0"/>
              <a:buChar char="•"/>
              <a:defRPr lang="de-DE" sz="1800" kern="1200">
                <a:solidFill>
                  <a:schemeClr val="tx1"/>
                </a:solidFill>
                <a:latin typeface="+mn-lt"/>
                <a:ea typeface="+mn-ea"/>
                <a:cs typeface="+mn-cs"/>
              </a:defRPr>
            </a:lvl1pPr>
          </a:lstStyle>
          <a:p>
            <a:r>
              <a:rPr lang="es-ES_tradnl" smtClean="0"/>
              <a:t>Drag picture to placeholder or click icon to add</a:t>
            </a:r>
            <a:endParaRPr lang="de-DE"/>
          </a:p>
        </p:txBody>
      </p:sp>
      <p:sp>
        <p:nvSpPr>
          <p:cNvPr id="2" name="Titel 1"/>
          <p:cNvSpPr>
            <a:spLocks noGrp="1"/>
          </p:cNvSpPr>
          <p:nvPr>
            <p:ph type="title" hasCustomPrompt="1"/>
          </p:nvPr>
        </p:nvSpPr>
        <p:spPr bwMode="auto">
          <a:xfrm>
            <a:off x="176492" y="1"/>
            <a:ext cx="8787376" cy="799248"/>
          </a:xfrm>
          <a:prstGeom prst="rect">
            <a:avLst/>
          </a:prstGeom>
        </p:spPr>
        <p:txBody>
          <a:bodyPr anchor="ctr"/>
          <a:lstStyle>
            <a:lvl1pPr>
              <a:defRPr baseline="0"/>
            </a:lvl1pPr>
          </a:lstStyle>
          <a:p>
            <a:r>
              <a:rPr lang="es-ES_tradnl" noProof="0" smtClean="0"/>
              <a:t>¡Gracias!</a:t>
            </a:r>
            <a:endParaRPr lang="es-ES_tradnl" noProof="0"/>
          </a:p>
        </p:txBody>
      </p:sp>
      <p:sp>
        <p:nvSpPr>
          <p:cNvPr id="14" name="Textplatzhalter 15"/>
          <p:cNvSpPr>
            <a:spLocks noGrp="1"/>
          </p:cNvSpPr>
          <p:nvPr>
            <p:ph type="body" sz="quarter" idx="17" hasCustomPrompt="1"/>
          </p:nvPr>
        </p:nvSpPr>
        <p:spPr bwMode="auto">
          <a:xfrm>
            <a:off x="5195250" y="1957338"/>
            <a:ext cx="3491552" cy="594528"/>
          </a:xfrm>
        </p:spPr>
        <p:txBody>
          <a:bodyPr>
            <a:normAutofit/>
          </a:bodyPr>
          <a:lstStyle>
            <a:lvl1pPr marL="0" indent="0">
              <a:spcBef>
                <a:spcPts val="0"/>
              </a:spcBef>
              <a:buNone/>
              <a:defRPr sz="1400" b="1" baseline="0"/>
            </a:lvl1pPr>
            <a:lvl2pPr>
              <a:buNone/>
              <a:defRPr/>
            </a:lvl2pPr>
          </a:lstStyle>
          <a:p>
            <a:pPr lvl="0"/>
            <a:r>
              <a:rPr lang="es-ES_tradnl" noProof="0" dirty="0" smtClean="0"/>
              <a:t>Nombre y Apellido</a:t>
            </a:r>
          </a:p>
          <a:p>
            <a:pPr lvl="0"/>
            <a:r>
              <a:rPr lang="es-ES_tradnl" noProof="0" dirty="0" smtClean="0"/>
              <a:t>Cargo</a:t>
            </a:r>
          </a:p>
        </p:txBody>
      </p:sp>
      <p:sp>
        <p:nvSpPr>
          <p:cNvPr id="16" name="Textplatzhalter 15"/>
          <p:cNvSpPr>
            <a:spLocks noGrp="1"/>
          </p:cNvSpPr>
          <p:nvPr>
            <p:ph type="body" sz="quarter" idx="18" hasCustomPrompt="1"/>
          </p:nvPr>
        </p:nvSpPr>
        <p:spPr bwMode="auto">
          <a:xfrm>
            <a:off x="5195250" y="1296459"/>
            <a:ext cx="3491552" cy="537366"/>
          </a:xfrm>
        </p:spPr>
        <p:txBody>
          <a:bodyPr>
            <a:normAutofit/>
          </a:bodyPr>
          <a:lstStyle>
            <a:lvl1pPr marL="0" indent="0">
              <a:buNone/>
              <a:defRPr sz="2400" b="1" baseline="0"/>
            </a:lvl1pPr>
            <a:lvl2pPr>
              <a:buNone/>
              <a:defRPr/>
            </a:lvl2pPr>
          </a:lstStyle>
          <a:p>
            <a:pPr lvl="0"/>
            <a:r>
              <a:rPr lang="es-ES_tradnl" noProof="0" dirty="0" smtClean="0"/>
              <a:t>Contacto</a:t>
            </a:r>
          </a:p>
        </p:txBody>
      </p:sp>
      <p:sp>
        <p:nvSpPr>
          <p:cNvPr id="17" name="Textplatzhalter 15"/>
          <p:cNvSpPr>
            <a:spLocks noGrp="1"/>
          </p:cNvSpPr>
          <p:nvPr>
            <p:ph type="body" sz="quarter" idx="19" hasCustomPrompt="1"/>
          </p:nvPr>
        </p:nvSpPr>
        <p:spPr bwMode="auto">
          <a:xfrm>
            <a:off x="5195250" y="2675379"/>
            <a:ext cx="3491552" cy="1189711"/>
          </a:xfrm>
        </p:spPr>
        <p:txBody>
          <a:bodyPr>
            <a:normAutofit/>
          </a:bodyPr>
          <a:lstStyle>
            <a:lvl1pPr marL="0" indent="0">
              <a:spcBef>
                <a:spcPts val="0"/>
              </a:spcBef>
              <a:buNone/>
              <a:defRPr sz="1400" baseline="0"/>
            </a:lvl1pPr>
            <a:lvl2pPr>
              <a:buNone/>
              <a:defRPr/>
            </a:lvl2pPr>
          </a:lstStyle>
          <a:p>
            <a:pPr lvl="0"/>
            <a:r>
              <a:rPr lang="es-ES_tradnl" noProof="0" dirty="0" smtClean="0"/>
              <a:t>Dirección e Información de Contacto</a:t>
            </a:r>
            <a:br>
              <a:rPr lang="es-ES_tradnl" noProof="0" dirty="0" smtClean="0"/>
            </a:br>
            <a:endParaRPr lang="es-ES_tradnl" noProof="0" dirty="0" smtClean="0"/>
          </a:p>
        </p:txBody>
      </p:sp>
      <p:sp>
        <p:nvSpPr>
          <p:cNvPr id="18" name="Textplatzhalter 15"/>
          <p:cNvSpPr>
            <a:spLocks noGrp="1"/>
          </p:cNvSpPr>
          <p:nvPr>
            <p:ph type="body" sz="quarter" idx="20" hasCustomPrompt="1"/>
          </p:nvPr>
        </p:nvSpPr>
        <p:spPr bwMode="auto">
          <a:xfrm>
            <a:off x="5195250" y="3988603"/>
            <a:ext cx="3491552" cy="846659"/>
          </a:xfrm>
          <a:effectLst>
            <a:reflection blurRad="6350" stA="52000" endA="300" endPos="35000" dir="5400000" sy="-100000" algn="bl" rotWithShape="0"/>
          </a:effectLst>
        </p:spPr>
        <p:txBody>
          <a:bodyPr anchor="b">
            <a:normAutofit/>
          </a:bodyPr>
          <a:lstStyle>
            <a:lvl1pPr marL="0" indent="0">
              <a:spcBef>
                <a:spcPts val="0"/>
              </a:spcBef>
              <a:buNone/>
              <a:defRPr sz="1600" u="sng" baseline="0">
                <a:solidFill>
                  <a:srgbClr val="0070C0"/>
                </a:solidFill>
              </a:defRPr>
            </a:lvl1pPr>
            <a:lvl2pPr>
              <a:buNone/>
              <a:defRPr/>
            </a:lvl2pPr>
          </a:lstStyle>
          <a:p>
            <a:pPr lvl="0"/>
            <a:r>
              <a:rPr lang="es-ES_tradnl" noProof="0" dirty="0" err="1" smtClean="0"/>
              <a:t>www.domain.com</a:t>
            </a:r>
            <a:endParaRPr lang="es-ES_tradnl" noProof="0" dirty="0" smtClean="0"/>
          </a:p>
        </p:txBody>
      </p:sp>
      <p:sp>
        <p:nvSpPr>
          <p:cNvPr id="3" name="Footer Placeholder 2"/>
          <p:cNvSpPr>
            <a:spLocks noGrp="1"/>
          </p:cNvSpPr>
          <p:nvPr>
            <p:ph type="ftr" sz="quarter" idx="21"/>
          </p:nvPr>
        </p:nvSpPr>
        <p:spPr/>
        <p:txBody>
          <a:bodyPr/>
          <a:lstStyle/>
          <a:p>
            <a:endParaRPr lang="es-ES"/>
          </a:p>
        </p:txBody>
      </p:sp>
      <p:sp>
        <p:nvSpPr>
          <p:cNvPr id="4" name="Slide Number Placeholder 3"/>
          <p:cNvSpPr>
            <a:spLocks noGrp="1"/>
          </p:cNvSpPr>
          <p:nvPr>
            <p:ph type="sldNum" sz="quarter" idx="22"/>
          </p:nvPr>
        </p:nvSpPr>
        <p:spPr/>
        <p:txBody>
          <a:bodyPr/>
          <a:lstStyle/>
          <a:p>
            <a:fld id="{E88166B9-77D9-034E-96D1-4C00071965D8}" type="slidenum">
              <a:rPr lang="es-ES" smtClean="0"/>
              <a:t>‹#›</a:t>
            </a:fld>
            <a:endParaRPr lang="es-ES"/>
          </a:p>
        </p:txBody>
      </p:sp>
      <p:sp>
        <p:nvSpPr>
          <p:cNvPr id="10"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ítulo Personalizado 3">
    <p:spTree>
      <p:nvGrpSpPr>
        <p:cNvPr id="1" name=""/>
        <p:cNvGrpSpPr/>
        <p:nvPr/>
      </p:nvGrpSpPr>
      <p:grpSpPr>
        <a:xfrm>
          <a:off x="0" y="0"/>
          <a:ext cx="0" cy="0"/>
          <a:chOff x="0" y="0"/>
          <a:chExt cx="0" cy="0"/>
        </a:xfrm>
      </p:grpSpPr>
      <p:sp>
        <p:nvSpPr>
          <p:cNvPr id="12" name="Rectangle 11"/>
          <p:cNvSpPr/>
          <p:nvPr/>
        </p:nvSpPr>
        <p:spPr>
          <a:xfrm>
            <a:off x="0" y="0"/>
            <a:ext cx="9144000" cy="5715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4" name="Picture Placeholder 9"/>
          <p:cNvSpPr>
            <a:spLocks noGrp="1"/>
          </p:cNvSpPr>
          <p:nvPr>
            <p:ph type="pic" sz="quarter" idx="16"/>
          </p:nvPr>
        </p:nvSpPr>
        <p:spPr bwMode="auto">
          <a:xfrm>
            <a:off x="144664" y="120385"/>
            <a:ext cx="8873929" cy="3387990"/>
          </a:xfrm>
          <a:solidFill>
            <a:schemeClr val="bg1">
              <a:lumMod val="75000"/>
            </a:schemeClr>
          </a:solidFill>
          <a:ln>
            <a:noFill/>
          </a:ln>
        </p:spPr>
        <p:txBody>
          <a:bodyPr/>
          <a:lstStyle/>
          <a:p>
            <a:r>
              <a:rPr lang="es-ES_tradnl" smtClean="0"/>
              <a:t>Drag picture to placeholder or click icon to add</a:t>
            </a:r>
            <a:endParaRPr lang="en-GB"/>
          </a:p>
        </p:txBody>
      </p:sp>
      <p:sp>
        <p:nvSpPr>
          <p:cNvPr id="9" name="Rechteck 8"/>
          <p:cNvSpPr/>
          <p:nvPr/>
        </p:nvSpPr>
        <p:spPr bwMode="auto">
          <a:xfrm>
            <a:off x="140784" y="3612472"/>
            <a:ext cx="8873676" cy="19755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 COBISCorp (Pictograma Mediano).png"/>
          <p:cNvPicPr>
            <a:picLocks noChangeAspect="1"/>
          </p:cNvPicPr>
          <p:nvPr/>
        </p:nvPicPr>
        <p:blipFill rotWithShape="1">
          <a:blip r:embed="rId2" cstate="screen">
            <a:lum bright="70000" contrast="-70000"/>
            <a:alphaModFix amt="15000"/>
            <a:extLst>
              <a:ext uri="{28A0092B-C50C-407E-A947-70E740481C1C}">
                <a14:useLocalDpi xmlns:a14="http://schemas.microsoft.com/office/drawing/2010/main"/>
              </a:ext>
            </a:extLst>
          </a:blip>
          <a:srcRect b="-625"/>
          <a:stretch/>
        </p:blipFill>
        <p:spPr>
          <a:xfrm>
            <a:off x="149417" y="3611113"/>
            <a:ext cx="2529868" cy="1981961"/>
          </a:xfrm>
          <a:prstGeom prst="rect">
            <a:avLst/>
          </a:prstGeom>
          <a:noFill/>
          <a:ln>
            <a:noFill/>
          </a:ln>
        </p:spPr>
      </p:pic>
      <p:sp>
        <p:nvSpPr>
          <p:cNvPr id="15" name="Titel 1"/>
          <p:cNvSpPr>
            <a:spLocks noGrp="1"/>
          </p:cNvSpPr>
          <p:nvPr>
            <p:ph type="ctrTitle"/>
          </p:nvPr>
        </p:nvSpPr>
        <p:spPr bwMode="auto">
          <a:xfrm>
            <a:off x="628650" y="3587750"/>
            <a:ext cx="7772400" cy="823633"/>
          </a:xfrm>
          <a:prstGeom prst="rect">
            <a:avLst/>
          </a:prstGeom>
        </p:spPr>
        <p:txBody>
          <a:bodyPr anchor="b" anchorCtr="0">
            <a:normAutofit/>
          </a:bodyPr>
          <a:lstStyle>
            <a:lvl1pPr algn="l">
              <a:defRPr sz="3200" b="1">
                <a:solidFill>
                  <a:schemeClr val="bg1"/>
                </a:solidFill>
              </a:defRPr>
            </a:lvl1pPr>
          </a:lstStyle>
          <a:p>
            <a:r>
              <a:rPr lang="es-ES_tradnl" smtClean="0"/>
              <a:t>Click to edit Master title style</a:t>
            </a:r>
            <a:endParaRPr lang="de-DE" dirty="0"/>
          </a:p>
        </p:txBody>
      </p:sp>
      <p:sp>
        <p:nvSpPr>
          <p:cNvPr id="16" name="Untertitel 2"/>
          <p:cNvSpPr>
            <a:spLocks noGrp="1"/>
          </p:cNvSpPr>
          <p:nvPr>
            <p:ph type="subTitle" idx="1"/>
          </p:nvPr>
        </p:nvSpPr>
        <p:spPr bwMode="auto">
          <a:xfrm>
            <a:off x="628650" y="4413718"/>
            <a:ext cx="7772400" cy="767603"/>
          </a:xfrm>
        </p:spPr>
        <p:txBody>
          <a:bodyPr>
            <a:normAutofit/>
          </a:bodyPr>
          <a:lstStyle>
            <a:lvl1pPr marL="87313" indent="0" algn="l">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Click to edit Master subtitle style</a:t>
            </a:r>
            <a:endParaRPr lang="de-DE" dirty="0"/>
          </a:p>
        </p:txBody>
      </p:sp>
      <p:sp>
        <p:nvSpPr>
          <p:cNvPr id="17" name="Textplatzhalter 39"/>
          <p:cNvSpPr>
            <a:spLocks noGrp="1"/>
          </p:cNvSpPr>
          <p:nvPr>
            <p:ph type="body" sz="quarter" idx="15" hasCustomPrompt="1"/>
          </p:nvPr>
        </p:nvSpPr>
        <p:spPr bwMode="auto">
          <a:xfrm>
            <a:off x="140785" y="3325812"/>
            <a:ext cx="8877809" cy="182562"/>
          </a:xfrm>
          <a:solidFill>
            <a:srgbClr val="3D8EDB">
              <a:alpha val="61000"/>
            </a:srgbClr>
          </a:solidFill>
        </p:spPr>
        <p:txBody>
          <a:bodyPr lIns="720000" anchor="ctr" anchorCtr="0">
            <a:normAutofit/>
          </a:bodyPr>
          <a:lstStyle>
            <a:lvl1pPr marL="0" indent="0" algn="r">
              <a:buNone/>
              <a:defRPr sz="1000"/>
            </a:lvl1pPr>
          </a:lstStyle>
          <a:p>
            <a:pPr lvl="0"/>
            <a:r>
              <a:rPr lang="es-ES_tradnl" dirty="0" smtClean="0"/>
              <a:t> </a:t>
            </a:r>
          </a:p>
        </p:txBody>
      </p:sp>
      <p:pic>
        <p:nvPicPr>
          <p:cNvPr id="10" name="Picture 9" descr="Logo COBISCorp (Small).png"/>
          <p:cNvPicPr>
            <a:picLocks noChangeAspect="1"/>
          </p:cNvPicPr>
          <p:nvPr userDrawn="1"/>
        </p:nvPicPr>
        <p:blipFill>
          <a:blip r:embed="rId3" cstate="screen">
            <a:lum bright="70000" contrast="-70000"/>
            <a:extLst>
              <a:ext uri="{28A0092B-C50C-407E-A947-70E740481C1C}">
                <a14:useLocalDpi xmlns:a14="http://schemas.microsoft.com/office/drawing/2010/main"/>
              </a:ext>
            </a:extLst>
          </a:blip>
          <a:stretch>
            <a:fillRect/>
          </a:stretch>
        </p:blipFill>
        <p:spPr>
          <a:xfrm>
            <a:off x="7691996" y="5251169"/>
            <a:ext cx="1257935" cy="288925"/>
          </a:xfrm>
          <a:prstGeom prst="rect">
            <a:avLst/>
          </a:prstGeom>
          <a:effectLst/>
        </p:spPr>
      </p:pic>
    </p:spTree>
    <p:extLst>
      <p:ext uri="{BB962C8B-B14F-4D97-AF65-F5344CB8AC3E}">
        <p14:creationId xmlns:p14="http://schemas.microsoft.com/office/powerpoint/2010/main" val="777829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ext with Image (alterno)">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5" name="Bildplatzhalter 14"/>
          <p:cNvSpPr>
            <a:spLocks noGrp="1"/>
          </p:cNvSpPr>
          <p:nvPr>
            <p:ph type="pic" sz="quarter" idx="14"/>
          </p:nvPr>
        </p:nvSpPr>
        <p:spPr bwMode="auto">
          <a:xfrm>
            <a:off x="0" y="923516"/>
            <a:ext cx="9144000" cy="3919144"/>
          </a:xfrm>
          <a:solidFill>
            <a:schemeClr val="bg1">
              <a:lumMod val="75000"/>
            </a:schemeClr>
          </a:solidFill>
        </p:spPr>
        <p:txBody>
          <a:bodyPr/>
          <a:lstStyle/>
          <a:p>
            <a:r>
              <a:rPr lang="es-ES_tradnl" smtClean="0"/>
              <a:t>Drag picture to placeholder or click icon to add</a:t>
            </a:r>
            <a:endParaRPr lang="de-DE"/>
          </a:p>
        </p:txBody>
      </p:sp>
      <p:sp>
        <p:nvSpPr>
          <p:cNvPr id="40" name="Textplatzhalter 39"/>
          <p:cNvSpPr>
            <a:spLocks noGrp="1"/>
          </p:cNvSpPr>
          <p:nvPr>
            <p:ph type="body" sz="quarter" idx="15"/>
          </p:nvPr>
        </p:nvSpPr>
        <p:spPr bwMode="auto">
          <a:xfrm>
            <a:off x="2" y="3875168"/>
            <a:ext cx="5006973" cy="713052"/>
          </a:xfrm>
          <a:solidFill>
            <a:schemeClr val="bg1">
              <a:alpha val="75000"/>
            </a:schemeClr>
          </a:solidFill>
        </p:spPr>
        <p:txBody>
          <a:bodyPr lIns="720000" anchor="ctr" anchorCtr="0">
            <a:normAutofit/>
          </a:bodyPr>
          <a:lstStyle>
            <a:lvl1pPr marL="0" indent="0">
              <a:buNone/>
              <a:defRPr sz="2400"/>
            </a:lvl1pPr>
          </a:lstStyle>
          <a:p>
            <a:pPr lvl="0"/>
            <a:r>
              <a:rPr lang="es-ES_tradnl" smtClean="0"/>
              <a:t>Click to edit Master text styles</a:t>
            </a:r>
          </a:p>
        </p:txBody>
      </p:sp>
      <p:sp>
        <p:nvSpPr>
          <p:cNvPr id="3" name="Footer Placeholder 2"/>
          <p:cNvSpPr>
            <a:spLocks noGrp="1"/>
          </p:cNvSpPr>
          <p:nvPr>
            <p:ph type="ftr" sz="quarter" idx="16"/>
          </p:nvPr>
        </p:nvSpPr>
        <p:spPr/>
        <p:txBody>
          <a:bodyPr/>
          <a:lstStyle/>
          <a:p>
            <a:endParaRPr lang="es-ES"/>
          </a:p>
        </p:txBody>
      </p:sp>
      <p:sp>
        <p:nvSpPr>
          <p:cNvPr id="4" name="Slide Number Placeholder 3"/>
          <p:cNvSpPr>
            <a:spLocks noGrp="1"/>
          </p:cNvSpPr>
          <p:nvPr>
            <p:ph type="sldNum" sz="quarter" idx="17"/>
          </p:nvPr>
        </p:nvSpPr>
        <p:spPr/>
        <p:txBody>
          <a:bodyPr/>
          <a:lstStyle/>
          <a:p>
            <a:fld id="{E88166B9-77D9-034E-96D1-4C00071965D8}" type="slidenum">
              <a:rPr lang="es-ES" smtClean="0"/>
              <a:t>‹#›</a:t>
            </a:fld>
            <a:endParaRPr lang="es-ES"/>
          </a:p>
        </p:txBody>
      </p:sp>
      <p:sp>
        <p:nvSpPr>
          <p:cNvPr id="7"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ámina Negra">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gradFill>
            <a:gsLst>
              <a:gs pos="100000">
                <a:srgbClr val="000000"/>
              </a:gs>
              <a:gs pos="0">
                <a:srgbClr val="3E4145"/>
              </a:gs>
              <a:gs pos="50000">
                <a:srgbClr val="080C0C"/>
              </a:gs>
              <a:gs pos="27000">
                <a:srgbClr val="282E32"/>
              </a:gs>
              <a:gs pos="39000">
                <a:srgbClr val="161C1F"/>
              </a:gs>
              <a:gs pos="59000">
                <a:srgbClr val="000504"/>
              </a:gs>
              <a:gs pos="64000">
                <a:srgbClr val="000000"/>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bwMode="auto">
          <a:xfrm>
            <a:off x="183185" y="1"/>
            <a:ext cx="8768469" cy="799248"/>
          </a:xfrm>
          <a:prstGeom prst="rect">
            <a:avLst/>
          </a:prstGeom>
        </p:spPr>
        <p:txBody>
          <a:bodyPr anchor="ctr"/>
          <a:lstStyle/>
          <a:p>
            <a:r>
              <a:rPr lang="es-ES_tradnl" smtClean="0"/>
              <a:t>Click to edit Master title style</a:t>
            </a:r>
            <a:endParaRPr lang="de-DE" dirty="0"/>
          </a:p>
        </p:txBody>
      </p:sp>
      <p:pic>
        <p:nvPicPr>
          <p:cNvPr id="10" name="Picture 9" descr="Logo Cobiscorp (Negro 2).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540628" y="5328719"/>
            <a:ext cx="1497876" cy="416286"/>
          </a:xfrm>
          <a:prstGeom prst="rect">
            <a:avLst/>
          </a:prstGeom>
        </p:spPr>
      </p:pic>
    </p:spTree>
    <p:extLst>
      <p:ext uri="{BB962C8B-B14F-4D97-AF65-F5344CB8AC3E}">
        <p14:creationId xmlns:p14="http://schemas.microsoft.com/office/powerpoint/2010/main" val="361213739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olo Cabecera 3D (negra)">
    <p:spTree>
      <p:nvGrpSpPr>
        <p:cNvPr id="1" name=""/>
        <p:cNvGrpSpPr/>
        <p:nvPr/>
      </p:nvGrpSpPr>
      <p:grpSpPr>
        <a:xfrm>
          <a:off x="0" y="0"/>
          <a:ext cx="0" cy="0"/>
          <a:chOff x="0" y="0"/>
          <a:chExt cx="0" cy="0"/>
        </a:xfrm>
      </p:grpSpPr>
      <p:grpSp>
        <p:nvGrpSpPr>
          <p:cNvPr id="10" name="Group 10"/>
          <p:cNvGrpSpPr>
            <a:grpSpLocks/>
          </p:cNvGrpSpPr>
          <p:nvPr/>
        </p:nvGrpSpPr>
        <p:grpSpPr bwMode="auto">
          <a:xfrm>
            <a:off x="0" y="0"/>
            <a:ext cx="9144000" cy="4428068"/>
            <a:chOff x="0" y="0"/>
            <a:chExt cx="5760" cy="3747"/>
          </a:xfrm>
        </p:grpSpPr>
        <p:sp>
          <p:nvSpPr>
            <p:cNvPr id="11" name="Rectangle 2"/>
            <p:cNvSpPr>
              <a:spLocks noChangeArrowheads="1"/>
            </p:cNvSpPr>
            <p:nvPr/>
          </p:nvSpPr>
          <p:spPr bwMode="gray">
            <a:xfrm flipV="1">
              <a:off x="0" y="0"/>
              <a:ext cx="5760" cy="16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solidFill>
                  <a:schemeClr val="bg1"/>
                </a:solidFill>
                <a:cs typeface="Arial" charset="0"/>
              </a:endParaRPr>
            </a:p>
          </p:txBody>
        </p:sp>
        <p:sp>
          <p:nvSpPr>
            <p:cNvPr id="12" name="Rectangle 3"/>
            <p:cNvSpPr>
              <a:spLocks noChangeArrowheads="1"/>
            </p:cNvSpPr>
            <p:nvPr/>
          </p:nvSpPr>
          <p:spPr bwMode="gray">
            <a:xfrm>
              <a:off x="0" y="1842"/>
              <a:ext cx="5760" cy="928"/>
            </a:xfrm>
            <a:prstGeom prst="rect">
              <a:avLst/>
            </a:prstGeom>
            <a:gradFill rotWithShape="1">
              <a:gsLst>
                <a:gs pos="0">
                  <a:srgbClr val="5F5F5F"/>
                </a:gs>
                <a:gs pos="100000">
                  <a:srgbClr val="DDDDD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solidFill>
                  <a:schemeClr val="bg1"/>
                </a:solidFill>
                <a:cs typeface="Arial" charset="0"/>
              </a:endParaRPr>
            </a:p>
          </p:txBody>
        </p:sp>
        <p:sp>
          <p:nvSpPr>
            <p:cNvPr id="13" name="Rectangle 8"/>
            <p:cNvSpPr>
              <a:spLocks noChangeArrowheads="1"/>
            </p:cNvSpPr>
            <p:nvPr/>
          </p:nvSpPr>
          <p:spPr bwMode="gray">
            <a:xfrm flipV="1">
              <a:off x="0" y="1603"/>
              <a:ext cx="5760" cy="246"/>
            </a:xfrm>
            <a:prstGeom prst="rect">
              <a:avLst/>
            </a:prstGeom>
            <a:gradFill rotWithShape="1">
              <a:gsLst>
                <a:gs pos="0">
                  <a:srgbClr val="5F5F5F"/>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solidFill>
                  <a:schemeClr val="bg1"/>
                </a:solidFill>
                <a:cs typeface="Arial" charset="0"/>
              </a:endParaRPr>
            </a:p>
          </p:txBody>
        </p:sp>
        <p:sp>
          <p:nvSpPr>
            <p:cNvPr id="14" name="Rectangle 5"/>
            <p:cNvSpPr>
              <a:spLocks noChangeArrowheads="1"/>
            </p:cNvSpPr>
            <p:nvPr/>
          </p:nvSpPr>
          <p:spPr bwMode="gray">
            <a:xfrm flipV="1">
              <a:off x="0" y="2762"/>
              <a:ext cx="5760" cy="985"/>
            </a:xfrm>
            <a:prstGeom prst="rect">
              <a:avLst/>
            </a:prstGeom>
            <a:gradFill rotWithShape="1">
              <a:gsLst>
                <a:gs pos="0">
                  <a:srgbClr val="FFFFFF"/>
                </a:gs>
                <a:gs pos="100000">
                  <a:srgbClr val="DDDDDD"/>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solidFill>
                  <a:schemeClr val="bg1"/>
                </a:solidFill>
                <a:cs typeface="Arial" charset="0"/>
              </a:endParaRPr>
            </a:p>
          </p:txBody>
        </p:sp>
      </p:grpSp>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3" name="Footer Placeholder 2"/>
          <p:cNvSpPr>
            <a:spLocks noGrp="1"/>
          </p:cNvSpPr>
          <p:nvPr>
            <p:ph type="ftr" sz="quarter" idx="10"/>
          </p:nvPr>
        </p:nvSpPr>
        <p:spPr/>
        <p:txBody>
          <a:bodyPr/>
          <a:lstStyle/>
          <a:p>
            <a:endParaRPr lang="es-ES"/>
          </a:p>
        </p:txBody>
      </p:sp>
      <p:sp>
        <p:nvSpPr>
          <p:cNvPr id="4" name="Slide Number Placeholder 3"/>
          <p:cNvSpPr>
            <a:spLocks noGrp="1"/>
          </p:cNvSpPr>
          <p:nvPr>
            <p:ph type="sldNum" sz="quarter" idx="11"/>
          </p:nvPr>
        </p:nvSpPr>
        <p:spPr/>
        <p:txBody>
          <a:bodyPr/>
          <a:lstStyle/>
          <a:p>
            <a:fld id="{E88166B9-77D9-034E-96D1-4C00071965D8}" type="slidenum">
              <a:rPr lang="es-ES" smtClean="0"/>
              <a:t>‹#›</a:t>
            </a:fld>
            <a:endParaRPr lang="es-ES"/>
          </a:p>
        </p:txBody>
      </p:sp>
      <p:sp>
        <p:nvSpPr>
          <p:cNvPr id="15"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extLst>
      <p:ext uri="{BB962C8B-B14F-4D97-AF65-F5344CB8AC3E}">
        <p14:creationId xmlns:p14="http://schemas.microsoft.com/office/powerpoint/2010/main" val="51902800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pic>
        <p:nvPicPr>
          <p:cNvPr id="6" name="5 Imagen" descr="fondo actual Bancamía.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17714"/>
            <a:ext cx="9144000" cy="737793"/>
          </a:xfrm>
          <a:prstGeom prst="rect">
            <a:avLst/>
          </a:prstGeom>
        </p:spPr>
      </p:pic>
      <p:sp>
        <p:nvSpPr>
          <p:cNvPr id="4" name="Titel 1"/>
          <p:cNvSpPr>
            <a:spLocks noGrp="1"/>
          </p:cNvSpPr>
          <p:nvPr>
            <p:ph type="title"/>
          </p:nvPr>
        </p:nvSpPr>
        <p:spPr bwMode="auto">
          <a:xfrm>
            <a:off x="1947556" y="0"/>
            <a:ext cx="7101444" cy="799248"/>
          </a:xfrm>
          <a:prstGeom prst="rect">
            <a:avLst/>
          </a:prstGeom>
          <a:noFill/>
        </p:spPr>
        <p:txBody>
          <a:bodyPr anchor="ctr"/>
          <a:lstStyle>
            <a:lvl1pPr algn="l">
              <a:defRPr sz="3600" b="1">
                <a:solidFill>
                  <a:schemeClr val="tx2"/>
                </a:solidFill>
              </a:defRPr>
            </a:lvl1pPr>
          </a:lstStyle>
          <a:p>
            <a:r>
              <a:rPr lang="en-US" smtClean="0"/>
              <a:t>Click to edit Master title style</a:t>
            </a:r>
            <a:endParaRPr lang="de-DE" dirty="0"/>
          </a:p>
        </p:txBody>
      </p:sp>
    </p:spTree>
    <p:extLst>
      <p:ext uri="{BB962C8B-B14F-4D97-AF65-F5344CB8AC3E}">
        <p14:creationId xmlns:p14="http://schemas.microsoft.com/office/powerpoint/2010/main" val="410237017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4_Solo Cabecer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n-US"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n-US" smtClean="0"/>
              <a:t>Click to edit Master text styles</a:t>
            </a:r>
          </a:p>
        </p:txBody>
      </p:sp>
      <p:sp>
        <p:nvSpPr>
          <p:cNvPr id="3" name="Footer Placeholder 2"/>
          <p:cNvSpPr>
            <a:spLocks noGrp="1"/>
          </p:cNvSpPr>
          <p:nvPr>
            <p:ph type="ftr" sz="quarter" idx="14"/>
          </p:nvPr>
        </p:nvSpPr>
        <p:spPr>
          <a:xfrm>
            <a:off x="3125379" y="5392363"/>
            <a:ext cx="1337565" cy="304271"/>
          </a:xfrm>
        </p:spPr>
        <p:txBody>
          <a:bodyPr/>
          <a:lstStyle/>
          <a:p>
            <a:r>
              <a:rPr lang="en-US" dirty="0" smtClean="0"/>
              <a:t>Strictly Confidential</a:t>
            </a:r>
            <a:endParaRPr lang="en-US" dirty="0"/>
          </a:p>
        </p:txBody>
      </p:sp>
      <p:sp>
        <p:nvSpPr>
          <p:cNvPr id="4" name="Slide Number Placeholder 3"/>
          <p:cNvSpPr>
            <a:spLocks noGrp="1"/>
          </p:cNvSpPr>
          <p:nvPr>
            <p:ph type="sldNum" sz="quarter" idx="15"/>
          </p:nvPr>
        </p:nvSpPr>
        <p:spPr/>
        <p:txBody>
          <a:bodyPr/>
          <a:lstStyle/>
          <a:p>
            <a:pPr algn="r"/>
            <a:fld id="{BF4E88DB-C709-C349-96BF-E96E3D8E92BC}" type="slidenum">
              <a:rPr lang="en-US" smtClean="0"/>
              <a:pPr algn="r"/>
              <a:t>‹#›</a:t>
            </a:fld>
            <a:endParaRPr lang="en-US" dirty="0"/>
          </a:p>
        </p:txBody>
      </p:sp>
      <p:sp>
        <p:nvSpPr>
          <p:cNvPr id="6" name="Date Placeholder 1"/>
          <p:cNvSpPr>
            <a:spLocks noGrp="1"/>
          </p:cNvSpPr>
          <p:nvPr>
            <p:ph type="dt" sz="half" idx="2"/>
          </p:nvPr>
        </p:nvSpPr>
        <p:spPr>
          <a:xfrm>
            <a:off x="5967669"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pPr defTabSz="914400"/>
            <a:r>
              <a:rPr lang="en-US" dirty="0" smtClean="0"/>
              <a:t>13-Mar-2103</a:t>
            </a:r>
            <a:endParaRPr lang="es-EC" dirty="0"/>
          </a:p>
        </p:txBody>
      </p:sp>
    </p:spTree>
    <p:extLst>
      <p:ext uri="{BB962C8B-B14F-4D97-AF65-F5344CB8AC3E}">
        <p14:creationId xmlns:p14="http://schemas.microsoft.com/office/powerpoint/2010/main" val="47809892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_Solo Cabecera 3D">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grpSp>
        <p:nvGrpSpPr>
          <p:cNvPr id="6" name="Group 60"/>
          <p:cNvGrpSpPr>
            <a:grpSpLocks/>
          </p:cNvGrpSpPr>
          <p:nvPr/>
        </p:nvGrpSpPr>
        <p:grpSpPr bwMode="auto">
          <a:xfrm>
            <a:off x="1" y="1848073"/>
            <a:ext cx="9143999" cy="1397000"/>
            <a:chOff x="-5" y="2086"/>
            <a:chExt cx="5775" cy="1056"/>
          </a:xfrm>
        </p:grpSpPr>
        <p:sp>
          <p:nvSpPr>
            <p:cNvPr id="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8"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3" name="Footer Placeholder 2"/>
          <p:cNvSpPr>
            <a:spLocks noGrp="1"/>
          </p:cNvSpPr>
          <p:nvPr>
            <p:ph type="ftr" sz="quarter" idx="14"/>
          </p:nvPr>
        </p:nvSpPr>
        <p:spPr/>
        <p:txBody>
          <a:bodyPr/>
          <a:lstStyle/>
          <a:p>
            <a:r>
              <a:rPr lang="en-US" dirty="0" smtClean="0"/>
              <a:t>Private &amp; Confidential</a:t>
            </a:r>
            <a:endParaRPr lang="en-US" dirty="0"/>
          </a:p>
        </p:txBody>
      </p:sp>
      <p:sp>
        <p:nvSpPr>
          <p:cNvPr id="4" name="Slide Number Placeholder 3"/>
          <p:cNvSpPr>
            <a:spLocks noGrp="1"/>
          </p:cNvSpPr>
          <p:nvPr>
            <p:ph type="sldNum" sz="quarter" idx="15"/>
          </p:nvPr>
        </p:nvSpPr>
        <p:spPr/>
        <p:txBody>
          <a:bodyPr/>
          <a:lstStyle/>
          <a:p>
            <a:fld id="{E0D4329E-DC56-E34F-814F-472E8A04E810}" type="slidenum">
              <a:rPr lang="en-US" smtClean="0"/>
              <a:pPr/>
              <a:t>‹#›</a:t>
            </a:fld>
            <a:endParaRPr lang="en-US"/>
          </a:p>
        </p:txBody>
      </p:sp>
      <p:sp>
        <p:nvSpPr>
          <p:cNvPr id="9"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endParaRPr lang="en-US" dirty="0"/>
          </a:p>
        </p:txBody>
      </p:sp>
    </p:spTree>
    <p:extLst>
      <p:ext uri="{BB962C8B-B14F-4D97-AF65-F5344CB8AC3E}">
        <p14:creationId xmlns:p14="http://schemas.microsoft.com/office/powerpoint/2010/main" val="8618672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_Solo Cabecera 3D">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grpSp>
        <p:nvGrpSpPr>
          <p:cNvPr id="6" name="Group 60"/>
          <p:cNvGrpSpPr>
            <a:grpSpLocks/>
          </p:cNvGrpSpPr>
          <p:nvPr/>
        </p:nvGrpSpPr>
        <p:grpSpPr bwMode="auto">
          <a:xfrm>
            <a:off x="1" y="1848073"/>
            <a:ext cx="9143999" cy="1397000"/>
            <a:chOff x="-5" y="2086"/>
            <a:chExt cx="5775" cy="1056"/>
          </a:xfrm>
        </p:grpSpPr>
        <p:sp>
          <p:nvSpPr>
            <p:cNvPr id="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8"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3" name="Footer Placeholder 2"/>
          <p:cNvSpPr>
            <a:spLocks noGrp="1"/>
          </p:cNvSpPr>
          <p:nvPr>
            <p:ph type="ftr" sz="quarter" idx="14"/>
          </p:nvPr>
        </p:nvSpPr>
        <p:spPr/>
        <p:txBody>
          <a:bodyPr/>
          <a:lstStyle/>
          <a:p>
            <a:r>
              <a:rPr lang="en-US" dirty="0" smtClean="0"/>
              <a:t>Private &amp; Confidential</a:t>
            </a:r>
            <a:endParaRPr lang="en-US" dirty="0"/>
          </a:p>
        </p:txBody>
      </p:sp>
      <p:sp>
        <p:nvSpPr>
          <p:cNvPr id="4" name="Slide Number Placeholder 3"/>
          <p:cNvSpPr>
            <a:spLocks noGrp="1"/>
          </p:cNvSpPr>
          <p:nvPr>
            <p:ph type="sldNum" sz="quarter" idx="15"/>
          </p:nvPr>
        </p:nvSpPr>
        <p:spPr/>
        <p:txBody>
          <a:bodyPr/>
          <a:lstStyle/>
          <a:p>
            <a:fld id="{E0D4329E-DC56-E34F-814F-472E8A04E810}" type="slidenum">
              <a:rPr lang="en-US" smtClean="0"/>
              <a:pPr/>
              <a:t>‹#›</a:t>
            </a:fld>
            <a:endParaRPr lang="en-US"/>
          </a:p>
        </p:txBody>
      </p:sp>
      <p:sp>
        <p:nvSpPr>
          <p:cNvPr id="9"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endParaRPr lang="en-US" dirty="0"/>
          </a:p>
        </p:txBody>
      </p:sp>
    </p:spTree>
    <p:extLst>
      <p:ext uri="{BB962C8B-B14F-4D97-AF65-F5344CB8AC3E}">
        <p14:creationId xmlns:p14="http://schemas.microsoft.com/office/powerpoint/2010/main" val="273691968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_Solo Cabecera 3D">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grpSp>
        <p:nvGrpSpPr>
          <p:cNvPr id="6" name="Group 60"/>
          <p:cNvGrpSpPr>
            <a:grpSpLocks/>
          </p:cNvGrpSpPr>
          <p:nvPr/>
        </p:nvGrpSpPr>
        <p:grpSpPr bwMode="auto">
          <a:xfrm>
            <a:off x="1" y="1848073"/>
            <a:ext cx="9143999" cy="1397000"/>
            <a:chOff x="-5" y="2086"/>
            <a:chExt cx="5775" cy="1056"/>
          </a:xfrm>
        </p:grpSpPr>
        <p:sp>
          <p:nvSpPr>
            <p:cNvPr id="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8"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3" name="Footer Placeholder 2"/>
          <p:cNvSpPr>
            <a:spLocks noGrp="1"/>
          </p:cNvSpPr>
          <p:nvPr>
            <p:ph type="ftr" sz="quarter" idx="14"/>
          </p:nvPr>
        </p:nvSpPr>
        <p:spPr/>
        <p:txBody>
          <a:bodyPr/>
          <a:lstStyle/>
          <a:p>
            <a:r>
              <a:rPr lang="en-US" dirty="0" smtClean="0"/>
              <a:t>Private &amp; Confidential</a:t>
            </a:r>
            <a:endParaRPr lang="en-US" dirty="0"/>
          </a:p>
        </p:txBody>
      </p:sp>
      <p:sp>
        <p:nvSpPr>
          <p:cNvPr id="4" name="Slide Number Placeholder 3"/>
          <p:cNvSpPr>
            <a:spLocks noGrp="1"/>
          </p:cNvSpPr>
          <p:nvPr>
            <p:ph type="sldNum" sz="quarter" idx="15"/>
          </p:nvPr>
        </p:nvSpPr>
        <p:spPr/>
        <p:txBody>
          <a:bodyPr/>
          <a:lstStyle/>
          <a:p>
            <a:fld id="{E0D4329E-DC56-E34F-814F-472E8A04E810}" type="slidenum">
              <a:rPr lang="en-US" smtClean="0"/>
              <a:pPr/>
              <a:t>‹#›</a:t>
            </a:fld>
            <a:endParaRPr lang="en-US"/>
          </a:p>
        </p:txBody>
      </p:sp>
      <p:sp>
        <p:nvSpPr>
          <p:cNvPr id="9"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endParaRPr lang="en-US" dirty="0"/>
          </a:p>
        </p:txBody>
      </p:sp>
    </p:spTree>
    <p:extLst>
      <p:ext uri="{BB962C8B-B14F-4D97-AF65-F5344CB8AC3E}">
        <p14:creationId xmlns:p14="http://schemas.microsoft.com/office/powerpoint/2010/main" val="7128103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5_Solo Cabecer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3" name="Footer Placeholder 2"/>
          <p:cNvSpPr>
            <a:spLocks noGrp="1"/>
          </p:cNvSpPr>
          <p:nvPr>
            <p:ph type="ftr" sz="quarter" idx="14"/>
          </p:nvPr>
        </p:nvSpPr>
        <p:spPr/>
        <p:txBody>
          <a:bodyPr/>
          <a:lstStyle/>
          <a:p>
            <a:r>
              <a:rPr lang="en-US" dirty="0" smtClean="0"/>
              <a:t>Private &amp; Confidential</a:t>
            </a:r>
            <a:endParaRPr lang="en-US" dirty="0"/>
          </a:p>
        </p:txBody>
      </p:sp>
      <p:sp>
        <p:nvSpPr>
          <p:cNvPr id="4" name="Slide Number Placeholder 3"/>
          <p:cNvSpPr>
            <a:spLocks noGrp="1"/>
          </p:cNvSpPr>
          <p:nvPr>
            <p:ph type="sldNum" sz="quarter" idx="15"/>
          </p:nvPr>
        </p:nvSpPr>
        <p:spPr/>
        <p:txBody>
          <a:bodyPr/>
          <a:lstStyle/>
          <a:p>
            <a:fld id="{E0D4329E-DC56-E34F-814F-472E8A04E810}" type="slidenum">
              <a:rPr lang="en-US" smtClean="0"/>
              <a:pPr/>
              <a:t>‹#›</a:t>
            </a:fld>
            <a:endParaRPr lang="en-US"/>
          </a:p>
        </p:txBody>
      </p:sp>
      <p:sp>
        <p:nvSpPr>
          <p:cNvPr id="6"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endParaRPr lang="en-US" dirty="0"/>
          </a:p>
        </p:txBody>
      </p:sp>
    </p:spTree>
    <p:extLst>
      <p:ext uri="{BB962C8B-B14F-4D97-AF65-F5344CB8AC3E}">
        <p14:creationId xmlns:p14="http://schemas.microsoft.com/office/powerpoint/2010/main" val="149181707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5_Solo Cabecera 3D">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grpSp>
        <p:nvGrpSpPr>
          <p:cNvPr id="6" name="Group 60"/>
          <p:cNvGrpSpPr>
            <a:grpSpLocks/>
          </p:cNvGrpSpPr>
          <p:nvPr/>
        </p:nvGrpSpPr>
        <p:grpSpPr bwMode="auto">
          <a:xfrm>
            <a:off x="1" y="1848073"/>
            <a:ext cx="9143999" cy="1397000"/>
            <a:chOff x="-5" y="2086"/>
            <a:chExt cx="5775" cy="1056"/>
          </a:xfrm>
        </p:grpSpPr>
        <p:sp>
          <p:nvSpPr>
            <p:cNvPr id="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8"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3" name="Footer Placeholder 2"/>
          <p:cNvSpPr>
            <a:spLocks noGrp="1"/>
          </p:cNvSpPr>
          <p:nvPr>
            <p:ph type="ftr" sz="quarter" idx="14"/>
          </p:nvPr>
        </p:nvSpPr>
        <p:spPr/>
        <p:txBody>
          <a:bodyPr/>
          <a:lstStyle/>
          <a:p>
            <a:r>
              <a:rPr lang="en-US" dirty="0" smtClean="0"/>
              <a:t>Private &amp; Confidential</a:t>
            </a:r>
            <a:endParaRPr lang="en-US" dirty="0"/>
          </a:p>
        </p:txBody>
      </p:sp>
      <p:sp>
        <p:nvSpPr>
          <p:cNvPr id="4" name="Slide Number Placeholder 3"/>
          <p:cNvSpPr>
            <a:spLocks noGrp="1"/>
          </p:cNvSpPr>
          <p:nvPr>
            <p:ph type="sldNum" sz="quarter" idx="15"/>
          </p:nvPr>
        </p:nvSpPr>
        <p:spPr/>
        <p:txBody>
          <a:bodyPr/>
          <a:lstStyle/>
          <a:p>
            <a:fld id="{E0D4329E-DC56-E34F-814F-472E8A04E810}" type="slidenum">
              <a:rPr lang="en-US" smtClean="0"/>
              <a:pPr/>
              <a:t>‹#›</a:t>
            </a:fld>
            <a:endParaRPr lang="en-US"/>
          </a:p>
        </p:txBody>
      </p:sp>
      <p:sp>
        <p:nvSpPr>
          <p:cNvPr id="9"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endParaRPr lang="en-US" dirty="0"/>
          </a:p>
        </p:txBody>
      </p:sp>
    </p:spTree>
    <p:extLst>
      <p:ext uri="{BB962C8B-B14F-4D97-AF65-F5344CB8AC3E}">
        <p14:creationId xmlns:p14="http://schemas.microsoft.com/office/powerpoint/2010/main" val="9345720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olo Cabecer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3" name="Footer Placeholder 2"/>
          <p:cNvSpPr>
            <a:spLocks noGrp="1"/>
          </p:cNvSpPr>
          <p:nvPr>
            <p:ph type="ftr" sz="quarter" idx="14"/>
          </p:nvPr>
        </p:nvSpPr>
        <p:spPr/>
        <p:txBody>
          <a:bodyPr/>
          <a:lstStyle/>
          <a:p>
            <a:endParaRPr lang="es-ES"/>
          </a:p>
        </p:txBody>
      </p:sp>
      <p:sp>
        <p:nvSpPr>
          <p:cNvPr id="4" name="Slide Number Placeholder 3"/>
          <p:cNvSpPr>
            <a:spLocks noGrp="1"/>
          </p:cNvSpPr>
          <p:nvPr>
            <p:ph type="sldNum" sz="quarter" idx="15"/>
          </p:nvPr>
        </p:nvSpPr>
        <p:spPr/>
        <p:txBody>
          <a:bodyPr/>
          <a:lstStyle/>
          <a:p>
            <a:fld id="{E88166B9-77D9-034E-96D1-4C00071965D8}" type="slidenum">
              <a:rPr lang="es-ES" smtClean="0"/>
              <a:t>‹#›</a:t>
            </a:fld>
            <a:endParaRPr lang="es-ES"/>
          </a:p>
        </p:txBody>
      </p:sp>
      <p:sp>
        <p:nvSpPr>
          <p:cNvPr id="6"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8_Solo Cabecera 3D">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n-US"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n-US" smtClean="0"/>
              <a:t>Click to edit Master text styles</a:t>
            </a:r>
          </a:p>
        </p:txBody>
      </p:sp>
      <p:grpSp>
        <p:nvGrpSpPr>
          <p:cNvPr id="6" name="Group 60"/>
          <p:cNvGrpSpPr>
            <a:grpSpLocks/>
          </p:cNvGrpSpPr>
          <p:nvPr/>
        </p:nvGrpSpPr>
        <p:grpSpPr bwMode="auto">
          <a:xfrm>
            <a:off x="1" y="1848073"/>
            <a:ext cx="9143999" cy="1397000"/>
            <a:chOff x="-5" y="2086"/>
            <a:chExt cx="5775" cy="1056"/>
          </a:xfrm>
        </p:grpSpPr>
        <p:sp>
          <p:nvSpPr>
            <p:cNvPr id="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8"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3" name="Footer Placeholder 2"/>
          <p:cNvSpPr>
            <a:spLocks noGrp="1"/>
          </p:cNvSpPr>
          <p:nvPr>
            <p:ph type="ftr" sz="quarter" idx="14"/>
          </p:nvPr>
        </p:nvSpPr>
        <p:spPr/>
        <p:txBody>
          <a:bodyPr/>
          <a:lstStyle/>
          <a:p>
            <a:r>
              <a:rPr lang="en-US" dirty="0" smtClean="0"/>
              <a:t>Strictly Confidential</a:t>
            </a:r>
            <a:endParaRPr lang="en-US" dirty="0"/>
          </a:p>
        </p:txBody>
      </p:sp>
      <p:sp>
        <p:nvSpPr>
          <p:cNvPr id="4" name="Slide Number Placeholder 3"/>
          <p:cNvSpPr>
            <a:spLocks noGrp="1"/>
          </p:cNvSpPr>
          <p:nvPr>
            <p:ph type="sldNum" sz="quarter" idx="15"/>
          </p:nvPr>
        </p:nvSpPr>
        <p:spPr/>
        <p:txBody>
          <a:bodyPr/>
          <a:lstStyle/>
          <a:p>
            <a:fld id="{BF4E88DB-C709-C349-96BF-E96E3D8E92BC}" type="slidenum">
              <a:rPr lang="en-US" smtClean="0"/>
              <a:t>‹#›</a:t>
            </a:fld>
            <a:endParaRPr lang="en-US"/>
          </a:p>
        </p:txBody>
      </p:sp>
      <p:sp>
        <p:nvSpPr>
          <p:cNvPr id="9"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pPr defTabSz="914400"/>
            <a:r>
              <a:rPr lang="en-US" smtClean="0"/>
              <a:t>13-Mar-2103</a:t>
            </a:r>
            <a:endParaRPr lang="es-EC" dirty="0"/>
          </a:p>
        </p:txBody>
      </p:sp>
    </p:spTree>
    <p:extLst>
      <p:ext uri="{BB962C8B-B14F-4D97-AF65-F5344CB8AC3E}">
        <p14:creationId xmlns:p14="http://schemas.microsoft.com/office/powerpoint/2010/main" val="1345759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6_Solo Cabecer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n-US" smtClean="0"/>
              <a:t>Click to edit Master title style</a:t>
            </a:r>
            <a:endParaRPr lang="de-DE" dirty="0"/>
          </a:p>
        </p:txBody>
      </p:sp>
      <p:sp>
        <p:nvSpPr>
          <p:cNvPr id="3" name="Footer Placeholder 2"/>
          <p:cNvSpPr>
            <a:spLocks noGrp="1"/>
          </p:cNvSpPr>
          <p:nvPr>
            <p:ph type="ftr" sz="quarter" idx="14"/>
          </p:nvPr>
        </p:nvSpPr>
        <p:spPr>
          <a:xfrm>
            <a:off x="3125379" y="5392363"/>
            <a:ext cx="1337565" cy="304271"/>
          </a:xfrm>
        </p:spPr>
        <p:txBody>
          <a:bodyPr/>
          <a:lstStyle/>
          <a:p>
            <a:r>
              <a:rPr lang="en-US" dirty="0" smtClean="0"/>
              <a:t>Strictly Confidential</a:t>
            </a:r>
            <a:endParaRPr lang="en-US" dirty="0"/>
          </a:p>
        </p:txBody>
      </p:sp>
      <p:sp>
        <p:nvSpPr>
          <p:cNvPr id="4" name="Slide Number Placeholder 3"/>
          <p:cNvSpPr>
            <a:spLocks noGrp="1"/>
          </p:cNvSpPr>
          <p:nvPr>
            <p:ph type="sldNum" sz="quarter" idx="15"/>
          </p:nvPr>
        </p:nvSpPr>
        <p:spPr/>
        <p:txBody>
          <a:bodyPr/>
          <a:lstStyle/>
          <a:p>
            <a:pPr algn="r"/>
            <a:fld id="{BF4E88DB-C709-C349-96BF-E96E3D8E92BC}" type="slidenum">
              <a:rPr lang="en-US" smtClean="0"/>
              <a:pPr algn="r"/>
              <a:t>‹#›</a:t>
            </a:fld>
            <a:endParaRPr lang="en-US" dirty="0"/>
          </a:p>
        </p:txBody>
      </p:sp>
      <p:sp>
        <p:nvSpPr>
          <p:cNvPr id="6" name="Date Placeholder 1"/>
          <p:cNvSpPr>
            <a:spLocks noGrp="1"/>
          </p:cNvSpPr>
          <p:nvPr>
            <p:ph type="dt" sz="half" idx="2"/>
          </p:nvPr>
        </p:nvSpPr>
        <p:spPr>
          <a:xfrm>
            <a:off x="5967669"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pPr defTabSz="914400"/>
            <a:r>
              <a:rPr lang="en-US" dirty="0" smtClean="0"/>
              <a:t>7-Mar-2103</a:t>
            </a:r>
            <a:endParaRPr lang="es-EC" dirty="0"/>
          </a:p>
        </p:txBody>
      </p:sp>
    </p:spTree>
    <p:extLst>
      <p:ext uri="{BB962C8B-B14F-4D97-AF65-F5344CB8AC3E}">
        <p14:creationId xmlns:p14="http://schemas.microsoft.com/office/powerpoint/2010/main" val="205398331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Solo Cabecer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n-US" smtClean="0"/>
              <a:t>Click to edit Master title style</a:t>
            </a:r>
            <a:endParaRPr lang="de-DE" dirty="0"/>
          </a:p>
        </p:txBody>
      </p:sp>
      <p:sp>
        <p:nvSpPr>
          <p:cNvPr id="3" name="Footer Placeholder 2"/>
          <p:cNvSpPr>
            <a:spLocks noGrp="1"/>
          </p:cNvSpPr>
          <p:nvPr>
            <p:ph type="ftr" sz="quarter" idx="14"/>
          </p:nvPr>
        </p:nvSpPr>
        <p:spPr>
          <a:xfrm>
            <a:off x="3125379" y="5392363"/>
            <a:ext cx="1337565" cy="304271"/>
          </a:xfrm>
        </p:spPr>
        <p:txBody>
          <a:bodyPr/>
          <a:lstStyle/>
          <a:p>
            <a:r>
              <a:rPr lang="en-US" dirty="0" smtClean="0"/>
              <a:t>Strictly Confidential</a:t>
            </a:r>
            <a:endParaRPr lang="en-US" dirty="0"/>
          </a:p>
        </p:txBody>
      </p:sp>
      <p:sp>
        <p:nvSpPr>
          <p:cNvPr id="4" name="Slide Number Placeholder 3"/>
          <p:cNvSpPr>
            <a:spLocks noGrp="1"/>
          </p:cNvSpPr>
          <p:nvPr>
            <p:ph type="sldNum" sz="quarter" idx="15"/>
          </p:nvPr>
        </p:nvSpPr>
        <p:spPr/>
        <p:txBody>
          <a:bodyPr/>
          <a:lstStyle/>
          <a:p>
            <a:pPr algn="r"/>
            <a:fld id="{BF4E88DB-C709-C349-96BF-E96E3D8E92BC}" type="slidenum">
              <a:rPr lang="en-US" smtClean="0"/>
              <a:pPr algn="r"/>
              <a:t>‹#›</a:t>
            </a:fld>
            <a:endParaRPr lang="en-US" dirty="0"/>
          </a:p>
        </p:txBody>
      </p:sp>
      <p:sp>
        <p:nvSpPr>
          <p:cNvPr id="6" name="Date Placeholder 1"/>
          <p:cNvSpPr>
            <a:spLocks noGrp="1"/>
          </p:cNvSpPr>
          <p:nvPr>
            <p:ph type="dt" sz="half" idx="2"/>
          </p:nvPr>
        </p:nvSpPr>
        <p:spPr>
          <a:xfrm>
            <a:off x="5967669"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pPr defTabSz="914400"/>
            <a:r>
              <a:rPr lang="en-US" dirty="0" smtClean="0"/>
              <a:t>7-Mar-2103</a:t>
            </a:r>
            <a:endParaRPr lang="es-EC" dirty="0"/>
          </a:p>
        </p:txBody>
      </p:sp>
    </p:spTree>
    <p:extLst>
      <p:ext uri="{BB962C8B-B14F-4D97-AF65-F5344CB8AC3E}">
        <p14:creationId xmlns:p14="http://schemas.microsoft.com/office/powerpoint/2010/main" val="205398331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6_Solo Cabecera 3D">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n-US" smtClean="0"/>
              <a:t>Click to edit Master title style</a:t>
            </a:r>
            <a:endParaRPr lang="de-DE" dirty="0"/>
          </a:p>
        </p:txBody>
      </p:sp>
      <p:grpSp>
        <p:nvGrpSpPr>
          <p:cNvPr id="6" name="Group 60"/>
          <p:cNvGrpSpPr>
            <a:grpSpLocks/>
          </p:cNvGrpSpPr>
          <p:nvPr/>
        </p:nvGrpSpPr>
        <p:grpSpPr bwMode="auto">
          <a:xfrm>
            <a:off x="1" y="1848073"/>
            <a:ext cx="9143999" cy="1397000"/>
            <a:chOff x="-5" y="2086"/>
            <a:chExt cx="5775" cy="1056"/>
          </a:xfrm>
        </p:grpSpPr>
        <p:sp>
          <p:nvSpPr>
            <p:cNvPr id="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8"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3" name="Footer Placeholder 2"/>
          <p:cNvSpPr>
            <a:spLocks noGrp="1"/>
          </p:cNvSpPr>
          <p:nvPr>
            <p:ph type="ftr" sz="quarter" idx="14"/>
          </p:nvPr>
        </p:nvSpPr>
        <p:spPr/>
        <p:txBody>
          <a:bodyPr/>
          <a:lstStyle/>
          <a:p>
            <a:r>
              <a:rPr lang="en-US" dirty="0" smtClean="0"/>
              <a:t>Strictly Confidential</a:t>
            </a:r>
            <a:endParaRPr lang="en-US" dirty="0"/>
          </a:p>
        </p:txBody>
      </p:sp>
      <p:sp>
        <p:nvSpPr>
          <p:cNvPr id="4" name="Slide Number Placeholder 3"/>
          <p:cNvSpPr>
            <a:spLocks noGrp="1"/>
          </p:cNvSpPr>
          <p:nvPr>
            <p:ph type="sldNum" sz="quarter" idx="15"/>
          </p:nvPr>
        </p:nvSpPr>
        <p:spPr/>
        <p:txBody>
          <a:bodyPr/>
          <a:lstStyle/>
          <a:p>
            <a:fld id="{BF4E88DB-C709-C349-96BF-E96E3D8E92BC}" type="slidenum">
              <a:rPr lang="en-US" smtClean="0"/>
              <a:t>‹#›</a:t>
            </a:fld>
            <a:endParaRPr lang="en-US"/>
          </a:p>
        </p:txBody>
      </p:sp>
      <p:sp>
        <p:nvSpPr>
          <p:cNvPr id="9"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pPr defTabSz="914400"/>
            <a:r>
              <a:rPr lang="en-US" smtClean="0"/>
              <a:t>13-Mar-2103</a:t>
            </a:r>
            <a:endParaRPr lang="es-EC" dirty="0"/>
          </a:p>
        </p:txBody>
      </p:sp>
    </p:spTree>
    <p:extLst>
      <p:ext uri="{BB962C8B-B14F-4D97-AF65-F5344CB8AC3E}">
        <p14:creationId xmlns:p14="http://schemas.microsoft.com/office/powerpoint/2010/main" val="606474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Solo Cabecer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n-US" smtClean="0"/>
              <a:t>Click to edit Master title style</a:t>
            </a:r>
            <a:endParaRPr lang="de-DE" dirty="0"/>
          </a:p>
        </p:txBody>
      </p:sp>
      <p:sp>
        <p:nvSpPr>
          <p:cNvPr id="3" name="Footer Placeholder 2"/>
          <p:cNvSpPr>
            <a:spLocks noGrp="1"/>
          </p:cNvSpPr>
          <p:nvPr>
            <p:ph type="ftr" sz="quarter" idx="14"/>
          </p:nvPr>
        </p:nvSpPr>
        <p:spPr>
          <a:xfrm>
            <a:off x="3125379" y="5392363"/>
            <a:ext cx="1337565" cy="304271"/>
          </a:xfrm>
        </p:spPr>
        <p:txBody>
          <a:bodyPr/>
          <a:lstStyle/>
          <a:p>
            <a:r>
              <a:rPr lang="en-US" dirty="0" smtClean="0"/>
              <a:t>Strictly Confidential</a:t>
            </a:r>
            <a:endParaRPr lang="en-US" dirty="0"/>
          </a:p>
        </p:txBody>
      </p:sp>
      <p:sp>
        <p:nvSpPr>
          <p:cNvPr id="4" name="Slide Number Placeholder 3"/>
          <p:cNvSpPr>
            <a:spLocks noGrp="1"/>
          </p:cNvSpPr>
          <p:nvPr>
            <p:ph type="sldNum" sz="quarter" idx="15"/>
          </p:nvPr>
        </p:nvSpPr>
        <p:spPr/>
        <p:txBody>
          <a:bodyPr/>
          <a:lstStyle/>
          <a:p>
            <a:pPr algn="r"/>
            <a:fld id="{BF4E88DB-C709-C349-96BF-E96E3D8E92BC}" type="slidenum">
              <a:rPr lang="en-US" smtClean="0"/>
              <a:pPr algn="r"/>
              <a:t>‹#›</a:t>
            </a:fld>
            <a:endParaRPr lang="en-US" dirty="0"/>
          </a:p>
        </p:txBody>
      </p:sp>
      <p:sp>
        <p:nvSpPr>
          <p:cNvPr id="6" name="Date Placeholder 1"/>
          <p:cNvSpPr>
            <a:spLocks noGrp="1"/>
          </p:cNvSpPr>
          <p:nvPr>
            <p:ph type="dt" sz="half" idx="2"/>
          </p:nvPr>
        </p:nvSpPr>
        <p:spPr>
          <a:xfrm>
            <a:off x="5967669"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pPr defTabSz="914400"/>
            <a:r>
              <a:rPr lang="en-US" dirty="0" smtClean="0"/>
              <a:t>7-Mar-2103</a:t>
            </a:r>
            <a:endParaRPr lang="es-EC" dirty="0"/>
          </a:p>
        </p:txBody>
      </p:sp>
    </p:spTree>
    <p:extLst>
      <p:ext uri="{BB962C8B-B14F-4D97-AF65-F5344CB8AC3E}">
        <p14:creationId xmlns:p14="http://schemas.microsoft.com/office/powerpoint/2010/main" val="259462822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2411760" y="65753"/>
            <a:ext cx="6480720" cy="571500"/>
          </a:xfrm>
          <a:prstGeom prst="rect">
            <a:avLst/>
          </a:prstGeom>
        </p:spPr>
        <p:txBody>
          <a:bodyPr/>
          <a:lstStyle/>
          <a:p>
            <a:r>
              <a:rPr lang="en-US" noProof="0" smtClean="0"/>
              <a:t>Click to edit Master title style</a:t>
            </a:r>
            <a:endParaRPr lang="en-US" noProof="0"/>
          </a:p>
        </p:txBody>
      </p:sp>
      <p:sp>
        <p:nvSpPr>
          <p:cNvPr id="3" name="Marcador de fecha 2"/>
          <p:cNvSpPr>
            <a:spLocks noGrp="1"/>
          </p:cNvSpPr>
          <p:nvPr>
            <p:ph type="dt" sz="half" idx="10"/>
          </p:nvPr>
        </p:nvSpPr>
        <p:spPr/>
        <p:txBody>
          <a:bodyPr/>
          <a:lstStyle/>
          <a:p>
            <a:fld id="{BA08F494-BAE4-594B-9FC1-071DC2E1C106}" type="datetime1">
              <a:rPr lang="en-US" noProof="0" smtClean="0"/>
              <a:pPr/>
              <a:t>3/28/2016</a:t>
            </a:fld>
            <a:endParaRPr lang="en-US" noProof="0"/>
          </a:p>
        </p:txBody>
      </p:sp>
      <p:sp>
        <p:nvSpPr>
          <p:cNvPr id="4" name="Marcador de pie de página 3"/>
          <p:cNvSpPr>
            <a:spLocks noGrp="1"/>
          </p:cNvSpPr>
          <p:nvPr>
            <p:ph type="ftr" sz="quarter" idx="11"/>
          </p:nvPr>
        </p:nvSpPr>
        <p:spPr/>
        <p:txBody>
          <a:bodyPr/>
          <a:lstStyle/>
          <a:p>
            <a:r>
              <a:rPr lang="en-US" noProof="0" smtClean="0"/>
              <a:t>Confidential</a:t>
            </a:r>
            <a:endParaRPr lang="en-US" noProof="0"/>
          </a:p>
        </p:txBody>
      </p:sp>
      <p:sp>
        <p:nvSpPr>
          <p:cNvPr id="5" name="Marcador de número de diapositiva 4"/>
          <p:cNvSpPr>
            <a:spLocks noGrp="1"/>
          </p:cNvSpPr>
          <p:nvPr>
            <p:ph type="sldNum" sz="quarter" idx="12"/>
          </p:nvPr>
        </p:nvSpPr>
        <p:spPr/>
        <p:txBody>
          <a:bodyPr/>
          <a:lstStyle/>
          <a:p>
            <a:fld id="{C9F51E20-0C56-9544-ABC0-E84BF7DC21FA}" type="slidenum">
              <a:rPr lang="en-US" noProof="0" smtClean="0"/>
              <a:pPr/>
              <a:t>‹#›</a:t>
            </a:fld>
            <a:endParaRPr lang="en-US" noProof="0"/>
          </a:p>
        </p:txBody>
      </p:sp>
    </p:spTree>
    <p:extLst>
      <p:ext uri="{BB962C8B-B14F-4D97-AF65-F5344CB8AC3E}">
        <p14:creationId xmlns:p14="http://schemas.microsoft.com/office/powerpoint/2010/main" val="138383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703513" y="190500"/>
            <a:ext cx="6245225" cy="444500"/>
          </a:xfrm>
          <a:prstGeom prst="rect">
            <a:avLst/>
          </a:prstGeom>
        </p:spPr>
        <p:txBody>
          <a:bodyPr/>
          <a:lstStyle/>
          <a:p>
            <a:r>
              <a:rPr lang="en-US" smtClean="0"/>
              <a:t>Click to edit Master title style</a:t>
            </a:r>
            <a:endParaRPr lang="es-ES" dirty="0"/>
          </a:p>
        </p:txBody>
      </p:sp>
      <p:sp>
        <p:nvSpPr>
          <p:cNvPr id="3" name="Content Placeholder 2"/>
          <p:cNvSpPr>
            <a:spLocks noGrp="1"/>
          </p:cNvSpPr>
          <p:nvPr>
            <p:ph idx="1"/>
          </p:nvPr>
        </p:nvSpPr>
        <p:spPr/>
        <p:txBody>
          <a:bodyPr/>
          <a:lstStyle>
            <a:lvl1pPr>
              <a:buClr>
                <a:srgbClr val="00ACDB"/>
              </a:buClr>
              <a:defRPr b="0"/>
            </a:lvl1pPr>
            <a:lvl2pPr>
              <a:buClr>
                <a:srgbClr val="00ACDB"/>
              </a:buClr>
              <a:buFont typeface="Courier New" pitchFamily="49" charset="0"/>
              <a:buChar char="o"/>
              <a:defRPr b="0"/>
            </a:lvl2pPr>
            <a:lvl3pPr>
              <a:buClr>
                <a:srgbClr val="00ACDB"/>
              </a:buClr>
              <a:defRPr b="0"/>
            </a:lvl3pPr>
            <a:lvl4pPr>
              <a:buClr>
                <a:srgbClr val="00ACDB"/>
              </a:buClr>
              <a:defRPr b="0"/>
            </a:lvl4pPr>
            <a:lvl5pPr>
              <a:buClr>
                <a:srgbClr val="00ACDB"/>
              </a:buClr>
              <a:defRPr b="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 dirty="0"/>
          </a:p>
        </p:txBody>
      </p:sp>
      <p:sp>
        <p:nvSpPr>
          <p:cNvPr id="4" name="Rectangle 4"/>
          <p:cNvSpPr>
            <a:spLocks noGrp="1" noChangeArrowheads="1"/>
          </p:cNvSpPr>
          <p:nvPr>
            <p:ph type="dt" sz="half" idx="10"/>
          </p:nvPr>
        </p:nvSpPr>
        <p:spPr>
          <a:ln/>
        </p:spPr>
        <p:txBody>
          <a:bodyPr/>
          <a:lstStyle>
            <a:lvl1pPr>
              <a:defRPr/>
            </a:lvl1pPr>
          </a:lstStyle>
          <a:p>
            <a:pPr>
              <a:defRPr/>
            </a:pPr>
            <a:fld id="{F6F53A50-F2E4-42EB-855C-50F451EA5602}" type="datetime1">
              <a:rPr lang="es-ES"/>
              <a:pPr>
                <a:defRPr/>
              </a:pPr>
              <a:t>28/03/2016</a:t>
            </a:fld>
            <a:endParaRPr lang="es-ES"/>
          </a:p>
        </p:txBody>
      </p:sp>
      <p:sp>
        <p:nvSpPr>
          <p:cNvPr id="5" name="Rectangle 25"/>
          <p:cNvSpPr>
            <a:spLocks noGrp="1" noChangeArrowheads="1"/>
          </p:cNvSpPr>
          <p:nvPr>
            <p:ph type="ftr" sz="quarter" idx="11"/>
          </p:nvPr>
        </p:nvSpPr>
        <p:spPr>
          <a:ln/>
        </p:spPr>
        <p:txBody>
          <a:bodyPr/>
          <a:lstStyle>
            <a:lvl1pPr>
              <a:defRPr/>
            </a:lvl1pPr>
          </a:lstStyle>
          <a:p>
            <a:pPr>
              <a:defRPr/>
            </a:pPr>
            <a:r>
              <a:rPr lang="es-ES" dirty="0" err="1" smtClean="0"/>
              <a:t>Confidential</a:t>
            </a:r>
            <a:endParaRPr lang="es-ES" dirty="0"/>
          </a:p>
        </p:txBody>
      </p:sp>
      <p:sp>
        <p:nvSpPr>
          <p:cNvPr id="6" name="Rectangle 26"/>
          <p:cNvSpPr>
            <a:spLocks noGrp="1" noChangeArrowheads="1"/>
          </p:cNvSpPr>
          <p:nvPr>
            <p:ph type="sldNum" sz="quarter" idx="12"/>
          </p:nvPr>
        </p:nvSpPr>
        <p:spPr>
          <a:ln/>
        </p:spPr>
        <p:txBody>
          <a:bodyPr/>
          <a:lstStyle>
            <a:lvl1pPr>
              <a:defRPr/>
            </a:lvl1pPr>
          </a:lstStyle>
          <a:p>
            <a:pPr>
              <a:defRPr/>
            </a:pPr>
            <a:fld id="{65026E39-FF7A-47BB-9CD5-463C0BC9FF85}" type="slidenum">
              <a:rPr lang="es-ES"/>
              <a:pPr>
                <a:defRPr/>
              </a:pPr>
              <a:t>‹#›</a:t>
            </a:fld>
            <a:endParaRPr lang="es-ES"/>
          </a:p>
        </p:txBody>
      </p:sp>
    </p:spTree>
    <p:extLst>
      <p:ext uri="{BB962C8B-B14F-4D97-AF65-F5344CB8AC3E}">
        <p14:creationId xmlns:p14="http://schemas.microsoft.com/office/powerpoint/2010/main" val="100572243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Solo Cabecer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311010" y="1"/>
            <a:ext cx="8520361" cy="799248"/>
          </a:xfrm>
          <a:prstGeom prst="rect">
            <a:avLst/>
          </a:prstGeom>
        </p:spPr>
        <p:txBody>
          <a:bodyPr anchor="ctr"/>
          <a:lstStyle/>
          <a:p>
            <a:r>
              <a:rPr lang="en-US" smtClean="0"/>
              <a:t>Click to edit Master title style</a:t>
            </a:r>
            <a:endParaRPr lang="de-DE" dirty="0"/>
          </a:p>
        </p:txBody>
      </p:sp>
      <p:sp>
        <p:nvSpPr>
          <p:cNvPr id="3" name="Footer Placeholder 2"/>
          <p:cNvSpPr>
            <a:spLocks noGrp="1"/>
          </p:cNvSpPr>
          <p:nvPr>
            <p:ph type="ftr" sz="quarter" idx="14"/>
          </p:nvPr>
        </p:nvSpPr>
        <p:spPr>
          <a:xfrm>
            <a:off x="3125379" y="5392363"/>
            <a:ext cx="1337565" cy="304271"/>
          </a:xfrm>
        </p:spPr>
        <p:txBody>
          <a:bodyPr/>
          <a:lstStyle/>
          <a:p>
            <a:r>
              <a:rPr lang="en-US" dirty="0" smtClean="0"/>
              <a:t>Strictly Confidential</a:t>
            </a:r>
            <a:endParaRPr lang="en-US" dirty="0"/>
          </a:p>
        </p:txBody>
      </p:sp>
      <p:sp>
        <p:nvSpPr>
          <p:cNvPr id="4" name="Slide Number Placeholder 3"/>
          <p:cNvSpPr>
            <a:spLocks noGrp="1"/>
          </p:cNvSpPr>
          <p:nvPr>
            <p:ph type="sldNum" sz="quarter" idx="15"/>
          </p:nvPr>
        </p:nvSpPr>
        <p:spPr/>
        <p:txBody>
          <a:bodyPr/>
          <a:lstStyle/>
          <a:p>
            <a:pPr algn="r"/>
            <a:fld id="{BF4E88DB-C709-C349-96BF-E96E3D8E92BC}" type="slidenum">
              <a:rPr lang="en-US" smtClean="0"/>
              <a:pPr algn="r"/>
              <a:t>‹#›</a:t>
            </a:fld>
            <a:endParaRPr lang="en-US" dirty="0"/>
          </a:p>
        </p:txBody>
      </p:sp>
      <p:sp>
        <p:nvSpPr>
          <p:cNvPr id="6" name="Date Placeholder 1"/>
          <p:cNvSpPr>
            <a:spLocks noGrp="1"/>
          </p:cNvSpPr>
          <p:nvPr>
            <p:ph type="dt" sz="half" idx="2"/>
          </p:nvPr>
        </p:nvSpPr>
        <p:spPr>
          <a:xfrm>
            <a:off x="5967669"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pPr defTabSz="914400"/>
            <a:r>
              <a:rPr lang="en-US" dirty="0" smtClean="0"/>
              <a:t>7-Mar-2103</a:t>
            </a:r>
            <a:endParaRPr lang="es-EC" dirty="0"/>
          </a:p>
        </p:txBody>
      </p:sp>
    </p:spTree>
    <p:extLst>
      <p:ext uri="{BB962C8B-B14F-4D97-AF65-F5344CB8AC3E}">
        <p14:creationId xmlns:p14="http://schemas.microsoft.com/office/powerpoint/2010/main" val="145240169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olo Cabecera 3D">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grpSp>
        <p:nvGrpSpPr>
          <p:cNvPr id="6" name="Group 60"/>
          <p:cNvGrpSpPr>
            <a:grpSpLocks/>
          </p:cNvGrpSpPr>
          <p:nvPr/>
        </p:nvGrpSpPr>
        <p:grpSpPr bwMode="auto">
          <a:xfrm>
            <a:off x="1" y="1848073"/>
            <a:ext cx="9143999" cy="1397000"/>
            <a:chOff x="-5" y="2086"/>
            <a:chExt cx="5775" cy="1056"/>
          </a:xfrm>
        </p:grpSpPr>
        <p:sp>
          <p:nvSpPr>
            <p:cNvPr id="7" name="Rectangle 3"/>
            <p:cNvSpPr>
              <a:spLocks noChangeArrowheads="1"/>
            </p:cNvSpPr>
            <p:nvPr/>
          </p:nvSpPr>
          <p:spPr bwMode="gray">
            <a:xfrm>
              <a:off x="-5" y="2325"/>
              <a:ext cx="5775" cy="817"/>
            </a:xfrm>
            <a:prstGeom prst="rect">
              <a:avLst/>
            </a:prstGeom>
            <a:gradFill flip="none" rotWithShape="1">
              <a:gsLst>
                <a:gs pos="0">
                  <a:schemeClr val="bg1">
                    <a:lumMod val="75000"/>
                    <a:alpha val="81000"/>
                  </a:schemeClr>
                </a:gs>
                <a:gs pos="100000">
                  <a:schemeClr val="bg1">
                    <a:alpha val="81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90000" rIns="72000" bIns="90000" anchor="ctr"/>
            <a:lstStyle/>
            <a:p>
              <a:pPr algn="ctr" eaLnBrk="0" hangingPunct="0"/>
              <a:endParaRPr lang="en-US">
                <a:latin typeface="Calibri" charset="0"/>
                <a:cs typeface="Arial" charset="0"/>
              </a:endParaRPr>
            </a:p>
          </p:txBody>
        </p:sp>
        <p:sp>
          <p:nvSpPr>
            <p:cNvPr id="8" name="Rectangle 62"/>
            <p:cNvSpPr>
              <a:spLocks noChangeArrowheads="1"/>
            </p:cNvSpPr>
            <p:nvPr/>
          </p:nvSpPr>
          <p:spPr bwMode="gray">
            <a:xfrm flipV="1">
              <a:off x="-5" y="2086"/>
              <a:ext cx="5775" cy="246"/>
            </a:xfrm>
            <a:prstGeom prst="rect">
              <a:avLst/>
            </a:prstGeom>
            <a:gradFill flip="none" rotWithShape="1">
              <a:gsLst>
                <a:gs pos="0">
                  <a:schemeClr val="bg1">
                    <a:lumMod val="75000"/>
                    <a:alpha val="81000"/>
                  </a:schemeClr>
                </a:gs>
                <a:gs pos="100000">
                  <a:srgbClr val="FFFFFF">
                    <a:alpha val="81000"/>
                  </a:srgb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rot="10800000" wrap="none" lIns="90000" tIns="90000" rIns="72000" bIns="90000" anchor="ctr"/>
            <a:lstStyle/>
            <a:p>
              <a:pPr algn="ctr" eaLnBrk="0" hangingPunct="0"/>
              <a:endParaRPr lang="en-US">
                <a:latin typeface="Calibri" charset="0"/>
                <a:cs typeface="Arial" charset="0"/>
              </a:endParaRPr>
            </a:p>
          </p:txBody>
        </p:sp>
      </p:grpSp>
      <p:sp>
        <p:nvSpPr>
          <p:cNvPr id="3" name="Footer Placeholder 2"/>
          <p:cNvSpPr>
            <a:spLocks noGrp="1"/>
          </p:cNvSpPr>
          <p:nvPr>
            <p:ph type="ftr" sz="quarter" idx="14"/>
          </p:nvPr>
        </p:nvSpPr>
        <p:spPr/>
        <p:txBody>
          <a:bodyPr/>
          <a:lstStyle/>
          <a:p>
            <a:endParaRPr lang="es-ES"/>
          </a:p>
        </p:txBody>
      </p:sp>
      <p:sp>
        <p:nvSpPr>
          <p:cNvPr id="4" name="Slide Number Placeholder 3"/>
          <p:cNvSpPr>
            <a:spLocks noGrp="1"/>
          </p:cNvSpPr>
          <p:nvPr>
            <p:ph type="sldNum" sz="quarter" idx="15"/>
          </p:nvPr>
        </p:nvSpPr>
        <p:spPr/>
        <p:txBody>
          <a:bodyPr/>
          <a:lstStyle/>
          <a:p>
            <a:fld id="{E88166B9-77D9-034E-96D1-4C00071965D8}" type="slidenum">
              <a:rPr lang="es-ES" smtClean="0"/>
              <a:t>‹#›</a:t>
            </a:fld>
            <a:endParaRPr lang="es-ES"/>
          </a:p>
        </p:txBody>
      </p:sp>
      <p:sp>
        <p:nvSpPr>
          <p:cNvPr id="9"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extLst>
      <p:ext uri="{BB962C8B-B14F-4D97-AF65-F5344CB8AC3E}">
        <p14:creationId xmlns:p14="http://schemas.microsoft.com/office/powerpoint/2010/main" val="370591830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3" name="Inhaltsplatzhalter 2"/>
          <p:cNvSpPr>
            <a:spLocks noGrp="1"/>
          </p:cNvSpPr>
          <p:nvPr>
            <p:ph idx="1" hasCustomPrompt="1"/>
          </p:nvPr>
        </p:nvSpPr>
        <p:spPr bwMode="auto">
          <a:xfrm>
            <a:off x="311009" y="1292329"/>
            <a:ext cx="8520362" cy="3765058"/>
          </a:xfrm>
          <a:noFill/>
        </p:spPr>
        <p:txBody>
          <a:bodyPr>
            <a:normAutofit/>
          </a:bodyPr>
          <a:lstStyle>
            <a:lvl1pPr marL="325438" indent="-325438">
              <a:buFont typeface="+mj-lt"/>
              <a:buAutoNum type="arabicPeriod"/>
              <a:defRPr sz="2400" baseline="0"/>
            </a:lvl1pPr>
            <a:lvl2pPr marL="536575" indent="-295275">
              <a:buClr>
                <a:schemeClr val="accent1">
                  <a:lumMod val="50000"/>
                </a:schemeClr>
              </a:buClr>
              <a:buFont typeface="Wingdings" pitchFamily="2" charset="2"/>
              <a:buChar char="§"/>
              <a:defRPr sz="2400"/>
            </a:lvl2pPr>
            <a:lvl3pPr marL="809625" indent="-273050">
              <a:buClr>
                <a:schemeClr val="accent1">
                  <a:lumMod val="50000"/>
                </a:schemeClr>
              </a:buClr>
              <a:buFont typeface="Wingdings" pitchFamily="2" charset="2"/>
              <a:buChar char="§"/>
              <a:defRPr sz="2400"/>
            </a:lvl3pPr>
            <a:lvl4pPr marL="1071563" indent="-265113">
              <a:buClr>
                <a:schemeClr val="accent1">
                  <a:lumMod val="50000"/>
                </a:schemeClr>
              </a:buClr>
              <a:buFont typeface="Wingdings" pitchFamily="2" charset="2"/>
              <a:buChar char="§"/>
              <a:defRPr sz="2400"/>
            </a:lvl4pPr>
            <a:lvl5pPr marL="1439863" indent="-271463">
              <a:buClr>
                <a:schemeClr val="accent1">
                  <a:lumMod val="50000"/>
                </a:schemeClr>
              </a:buClr>
              <a:buFont typeface="Wingdings" pitchFamily="2" charset="2"/>
              <a:buChar char="§"/>
              <a:defRPr sz="2400"/>
            </a:lvl5pPr>
          </a:lstStyle>
          <a:p>
            <a:pPr lvl="0"/>
            <a:r>
              <a:rPr lang="de-DE" dirty="0" smtClean="0"/>
              <a:t>Item one on the agenda</a:t>
            </a:r>
          </a:p>
          <a:p>
            <a:pPr lvl="1"/>
            <a:r>
              <a:rPr lang="en-US" dirty="0" smtClean="0"/>
              <a:t>Second level</a:t>
            </a:r>
          </a:p>
          <a:p>
            <a:pPr lvl="2"/>
            <a:r>
              <a:rPr lang="en-US" dirty="0" smtClean="0"/>
              <a:t>Third level</a:t>
            </a:r>
          </a:p>
          <a:p>
            <a:pPr lvl="3"/>
            <a:r>
              <a:rPr lang="en-US" dirty="0" smtClean="0"/>
              <a:t>Fourth level</a:t>
            </a:r>
            <a:endParaRPr lang="de-DE" dirty="0" smtClean="0"/>
          </a:p>
          <a:p>
            <a:pPr lvl="4"/>
            <a:r>
              <a:rPr lang="en-US" dirty="0" smtClean="0"/>
              <a:t>Fifth level</a:t>
            </a:r>
            <a:endParaRPr lang="de-DE" dirty="0"/>
          </a:p>
        </p:txBody>
      </p:sp>
      <p:sp>
        <p:nvSpPr>
          <p:cNvPr id="7"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4" name="Footer Placeholder 3"/>
          <p:cNvSpPr>
            <a:spLocks noGrp="1"/>
          </p:cNvSpPr>
          <p:nvPr>
            <p:ph type="ftr" sz="quarter" idx="14"/>
          </p:nvPr>
        </p:nvSpPr>
        <p:spPr/>
        <p:txBody>
          <a:bodyPr/>
          <a:lstStyle/>
          <a:p>
            <a:endParaRPr lang="es-ES"/>
          </a:p>
        </p:txBody>
      </p:sp>
      <p:sp>
        <p:nvSpPr>
          <p:cNvPr id="5" name="Slide Number Placeholder 4"/>
          <p:cNvSpPr>
            <a:spLocks noGrp="1"/>
          </p:cNvSpPr>
          <p:nvPr>
            <p:ph type="sldNum" sz="quarter" idx="15"/>
          </p:nvPr>
        </p:nvSpPr>
        <p:spPr/>
        <p:txBody>
          <a:bodyPr/>
          <a:lstStyle/>
          <a:p>
            <a:fld id="{E88166B9-77D9-034E-96D1-4C00071965D8}" type="slidenum">
              <a:rPr lang="es-ES" smtClean="0"/>
              <a:t>‹#›</a:t>
            </a:fld>
            <a:endParaRPr lang="es-ES"/>
          </a:p>
        </p:txBody>
      </p:sp>
      <p:sp>
        <p:nvSpPr>
          <p:cNvPr id="8"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con Cajas)">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lvl1pPr>
              <a:defRPr/>
            </a:lvl1pPr>
          </a:lstStyle>
          <a:p>
            <a:r>
              <a:rPr lang="es-ES_tradnl" smtClean="0"/>
              <a:t>Click to edit Master title style</a:t>
            </a:r>
            <a:endParaRPr lang="de-DE" dirty="0"/>
          </a:p>
        </p:txBody>
      </p:sp>
      <p:sp>
        <p:nvSpPr>
          <p:cNvPr id="8" name="Textplatzhalter 7"/>
          <p:cNvSpPr>
            <a:spLocks noGrp="1"/>
          </p:cNvSpPr>
          <p:nvPr>
            <p:ph type="body" sz="quarter" idx="13"/>
          </p:nvPr>
        </p:nvSpPr>
        <p:spPr bwMode="auto">
          <a:xfrm>
            <a:off x="1271752" y="1296459"/>
            <a:ext cx="7415048" cy="429940"/>
          </a:xfrm>
          <a:solidFill>
            <a:schemeClr val="bg1"/>
          </a:solidFill>
          <a:ln w="12700">
            <a:solidFill>
              <a:schemeClr val="bg1">
                <a:lumMod val="65000"/>
              </a:schemeClr>
            </a:solidFill>
          </a:ln>
        </p:spPr>
        <p:txBody>
          <a:bodyPr lIns="360000" anchor="ctr" anchorCtr="0">
            <a:normAutofit/>
          </a:bodyPr>
          <a:lstStyle>
            <a:lvl1pPr>
              <a:buNone/>
              <a:defRPr sz="2400"/>
            </a:lvl1pPr>
          </a:lstStyle>
          <a:p>
            <a:pPr lvl="0"/>
            <a:r>
              <a:rPr lang="es-ES_tradnl" smtClean="0"/>
              <a:t>Click to edit Master text styles</a:t>
            </a:r>
          </a:p>
        </p:txBody>
      </p:sp>
      <p:sp>
        <p:nvSpPr>
          <p:cNvPr id="9" name="Textplatzhalter 7"/>
          <p:cNvSpPr>
            <a:spLocks noGrp="1"/>
          </p:cNvSpPr>
          <p:nvPr>
            <p:ph type="body" sz="quarter" idx="14" hasCustomPrompt="1"/>
          </p:nvPr>
        </p:nvSpPr>
        <p:spPr bwMode="auto">
          <a:xfrm>
            <a:off x="457202" y="1296459"/>
            <a:ext cx="688427" cy="429940"/>
          </a:xfrm>
          <a:ln>
            <a:solidFill>
              <a:srgbClr val="FFFFFF"/>
            </a:solidFill>
          </a:ln>
        </p:spPr>
        <p:style>
          <a:lnRef idx="1">
            <a:schemeClr val="accent3"/>
          </a:lnRef>
          <a:fillRef idx="3">
            <a:schemeClr val="accent3"/>
          </a:fillRef>
          <a:effectRef idx="2">
            <a:schemeClr val="accent3"/>
          </a:effectRef>
          <a:fontRef idx="none"/>
        </p:style>
        <p:txBody>
          <a:bodyPr anchor="ctr" anchorCtr="0">
            <a:normAutofit/>
          </a:bodyPr>
          <a:lstStyle>
            <a:lvl1pPr algn="ctr">
              <a:buNone/>
              <a:defRPr sz="2400" b="1">
                <a:solidFill>
                  <a:schemeClr val="bg1"/>
                </a:solidFill>
              </a:defRPr>
            </a:lvl1pPr>
          </a:lstStyle>
          <a:p>
            <a:pPr lvl="0"/>
            <a:r>
              <a:rPr lang="de-DE" dirty="0" smtClean="0"/>
              <a:t>1</a:t>
            </a:r>
          </a:p>
        </p:txBody>
      </p:sp>
      <p:sp>
        <p:nvSpPr>
          <p:cNvPr id="10" name="Textplatzhalter 7"/>
          <p:cNvSpPr>
            <a:spLocks noGrp="1"/>
          </p:cNvSpPr>
          <p:nvPr>
            <p:ph type="body" sz="quarter" idx="15"/>
          </p:nvPr>
        </p:nvSpPr>
        <p:spPr bwMode="auto">
          <a:xfrm>
            <a:off x="1271752" y="1845462"/>
            <a:ext cx="7415048" cy="429940"/>
          </a:xfrm>
          <a:solidFill>
            <a:schemeClr val="bg1"/>
          </a:solidFill>
          <a:ln w="12700">
            <a:solidFill>
              <a:schemeClr val="bg1">
                <a:lumMod val="65000"/>
              </a:schemeClr>
            </a:solidFill>
          </a:ln>
        </p:spPr>
        <p:txBody>
          <a:bodyPr lIns="360000" anchor="ctr" anchorCtr="0">
            <a:normAutofit/>
          </a:bodyPr>
          <a:lstStyle>
            <a:lvl1pPr>
              <a:buNone/>
              <a:defRPr sz="2400"/>
            </a:lvl1pPr>
          </a:lstStyle>
          <a:p>
            <a:pPr lvl="0"/>
            <a:r>
              <a:rPr lang="es-ES_tradnl" smtClean="0"/>
              <a:t>Click to edit Master text styles</a:t>
            </a:r>
          </a:p>
        </p:txBody>
      </p:sp>
      <p:sp>
        <p:nvSpPr>
          <p:cNvPr id="11" name="Textplatzhalter 7"/>
          <p:cNvSpPr>
            <a:spLocks noGrp="1"/>
          </p:cNvSpPr>
          <p:nvPr>
            <p:ph type="body" sz="quarter" idx="16" hasCustomPrompt="1"/>
          </p:nvPr>
        </p:nvSpPr>
        <p:spPr bwMode="auto">
          <a:xfrm>
            <a:off x="457202" y="1845462"/>
            <a:ext cx="688427" cy="429940"/>
          </a:xfrm>
          <a:ln>
            <a:solidFill>
              <a:srgbClr val="FFFFFF"/>
            </a:solidFill>
          </a:ln>
        </p:spPr>
        <p:style>
          <a:lnRef idx="1">
            <a:schemeClr val="accent3"/>
          </a:lnRef>
          <a:fillRef idx="3">
            <a:schemeClr val="accent3"/>
          </a:fillRef>
          <a:effectRef idx="2">
            <a:schemeClr val="accent3"/>
          </a:effectRef>
          <a:fontRef idx="none"/>
        </p:style>
        <p:txBody>
          <a:bodyPr anchor="ctr" anchorCtr="0">
            <a:normAutofit/>
          </a:bodyPr>
          <a:lstStyle>
            <a:lvl1pPr algn="ctr">
              <a:buNone/>
              <a:defRPr sz="2400" b="1">
                <a:solidFill>
                  <a:schemeClr val="bg1"/>
                </a:solidFill>
              </a:defRPr>
            </a:lvl1pPr>
          </a:lstStyle>
          <a:p>
            <a:pPr lvl="0"/>
            <a:r>
              <a:rPr lang="de-DE" dirty="0" smtClean="0"/>
              <a:t>2</a:t>
            </a:r>
          </a:p>
        </p:txBody>
      </p:sp>
      <p:sp>
        <p:nvSpPr>
          <p:cNvPr id="12" name="Textplatzhalter 7"/>
          <p:cNvSpPr>
            <a:spLocks noGrp="1"/>
          </p:cNvSpPr>
          <p:nvPr>
            <p:ph type="body" sz="quarter" idx="17"/>
          </p:nvPr>
        </p:nvSpPr>
        <p:spPr bwMode="auto">
          <a:xfrm>
            <a:off x="1271752" y="2381247"/>
            <a:ext cx="7415048" cy="429940"/>
          </a:xfrm>
          <a:solidFill>
            <a:schemeClr val="bg1"/>
          </a:solidFill>
          <a:ln w="12700">
            <a:solidFill>
              <a:schemeClr val="bg1">
                <a:lumMod val="65000"/>
              </a:schemeClr>
            </a:solidFill>
          </a:ln>
        </p:spPr>
        <p:txBody>
          <a:bodyPr lIns="360000" anchor="ctr" anchorCtr="0">
            <a:normAutofit/>
          </a:bodyPr>
          <a:lstStyle>
            <a:lvl1pPr>
              <a:buNone/>
              <a:defRPr sz="2400"/>
            </a:lvl1pPr>
          </a:lstStyle>
          <a:p>
            <a:pPr lvl="0"/>
            <a:r>
              <a:rPr lang="es-ES_tradnl" smtClean="0"/>
              <a:t>Click to edit Master text styles</a:t>
            </a:r>
          </a:p>
        </p:txBody>
      </p:sp>
      <p:sp>
        <p:nvSpPr>
          <p:cNvPr id="13" name="Textplatzhalter 7"/>
          <p:cNvSpPr>
            <a:spLocks noGrp="1"/>
          </p:cNvSpPr>
          <p:nvPr>
            <p:ph type="body" sz="quarter" idx="18" hasCustomPrompt="1"/>
          </p:nvPr>
        </p:nvSpPr>
        <p:spPr bwMode="auto">
          <a:xfrm>
            <a:off x="457202" y="2381247"/>
            <a:ext cx="688427" cy="429940"/>
          </a:xfrm>
          <a:ln>
            <a:solidFill>
              <a:srgbClr val="FFFFFF"/>
            </a:solidFill>
          </a:ln>
        </p:spPr>
        <p:style>
          <a:lnRef idx="1">
            <a:schemeClr val="accent3"/>
          </a:lnRef>
          <a:fillRef idx="3">
            <a:schemeClr val="accent3"/>
          </a:fillRef>
          <a:effectRef idx="2">
            <a:schemeClr val="accent3"/>
          </a:effectRef>
          <a:fontRef idx="none"/>
        </p:style>
        <p:txBody>
          <a:bodyPr anchor="ctr" anchorCtr="0">
            <a:normAutofit/>
          </a:bodyPr>
          <a:lstStyle>
            <a:lvl1pPr algn="ctr">
              <a:buNone/>
              <a:defRPr sz="2400" b="1">
                <a:solidFill>
                  <a:schemeClr val="bg1"/>
                </a:solidFill>
              </a:defRPr>
            </a:lvl1pPr>
          </a:lstStyle>
          <a:p>
            <a:pPr lvl="0"/>
            <a:r>
              <a:rPr lang="de-DE" dirty="0" smtClean="0"/>
              <a:t>3</a:t>
            </a:r>
          </a:p>
        </p:txBody>
      </p:sp>
      <p:sp>
        <p:nvSpPr>
          <p:cNvPr id="14" name="Textplatzhalter 7"/>
          <p:cNvSpPr>
            <a:spLocks noGrp="1"/>
          </p:cNvSpPr>
          <p:nvPr>
            <p:ph type="body" sz="quarter" idx="19"/>
          </p:nvPr>
        </p:nvSpPr>
        <p:spPr bwMode="auto">
          <a:xfrm>
            <a:off x="1271752" y="2917032"/>
            <a:ext cx="7415048" cy="429940"/>
          </a:xfrm>
          <a:solidFill>
            <a:schemeClr val="bg1"/>
          </a:solidFill>
          <a:ln w="12700">
            <a:solidFill>
              <a:schemeClr val="bg1">
                <a:lumMod val="65000"/>
              </a:schemeClr>
            </a:solidFill>
          </a:ln>
        </p:spPr>
        <p:txBody>
          <a:bodyPr lIns="360000" anchor="ctr" anchorCtr="0">
            <a:normAutofit/>
          </a:bodyPr>
          <a:lstStyle>
            <a:lvl1pPr>
              <a:buNone/>
              <a:defRPr sz="2400"/>
            </a:lvl1pPr>
          </a:lstStyle>
          <a:p>
            <a:pPr lvl="0"/>
            <a:r>
              <a:rPr lang="es-ES_tradnl" smtClean="0"/>
              <a:t>Click to edit Master text styles</a:t>
            </a:r>
          </a:p>
        </p:txBody>
      </p:sp>
      <p:sp>
        <p:nvSpPr>
          <p:cNvPr id="15" name="Textplatzhalter 7"/>
          <p:cNvSpPr>
            <a:spLocks noGrp="1"/>
          </p:cNvSpPr>
          <p:nvPr>
            <p:ph type="body" sz="quarter" idx="20" hasCustomPrompt="1"/>
          </p:nvPr>
        </p:nvSpPr>
        <p:spPr bwMode="auto">
          <a:xfrm>
            <a:off x="457202" y="2917032"/>
            <a:ext cx="688427" cy="429940"/>
          </a:xfrm>
          <a:ln>
            <a:solidFill>
              <a:srgbClr val="FFFFFF"/>
            </a:solidFill>
          </a:ln>
        </p:spPr>
        <p:style>
          <a:lnRef idx="1">
            <a:schemeClr val="accent3"/>
          </a:lnRef>
          <a:fillRef idx="3">
            <a:schemeClr val="accent3"/>
          </a:fillRef>
          <a:effectRef idx="2">
            <a:schemeClr val="accent3"/>
          </a:effectRef>
          <a:fontRef idx="none"/>
        </p:style>
        <p:txBody>
          <a:bodyPr anchor="ctr" anchorCtr="0">
            <a:normAutofit/>
          </a:bodyPr>
          <a:lstStyle>
            <a:lvl1pPr algn="ctr">
              <a:buNone/>
              <a:defRPr sz="2400" b="1">
                <a:solidFill>
                  <a:schemeClr val="bg1"/>
                </a:solidFill>
              </a:defRPr>
            </a:lvl1pPr>
          </a:lstStyle>
          <a:p>
            <a:pPr lvl="0"/>
            <a:r>
              <a:rPr lang="de-DE" dirty="0" smtClean="0"/>
              <a:t>4</a:t>
            </a:r>
          </a:p>
        </p:txBody>
      </p:sp>
      <p:sp>
        <p:nvSpPr>
          <p:cNvPr id="16" name="Textplatzhalter 7"/>
          <p:cNvSpPr>
            <a:spLocks noGrp="1"/>
          </p:cNvSpPr>
          <p:nvPr>
            <p:ph type="body" sz="quarter" idx="21"/>
          </p:nvPr>
        </p:nvSpPr>
        <p:spPr bwMode="auto">
          <a:xfrm>
            <a:off x="1271752" y="3452817"/>
            <a:ext cx="7415048" cy="429940"/>
          </a:xfrm>
          <a:solidFill>
            <a:schemeClr val="bg1"/>
          </a:solidFill>
          <a:ln w="12700">
            <a:solidFill>
              <a:schemeClr val="bg1">
                <a:lumMod val="65000"/>
              </a:schemeClr>
            </a:solidFill>
          </a:ln>
        </p:spPr>
        <p:txBody>
          <a:bodyPr lIns="360000" anchor="ctr" anchorCtr="0">
            <a:normAutofit/>
          </a:bodyPr>
          <a:lstStyle>
            <a:lvl1pPr>
              <a:buNone/>
              <a:defRPr sz="2400"/>
            </a:lvl1pPr>
          </a:lstStyle>
          <a:p>
            <a:pPr lvl="0"/>
            <a:r>
              <a:rPr lang="es-ES_tradnl" smtClean="0"/>
              <a:t>Click to edit Master text styles</a:t>
            </a:r>
          </a:p>
        </p:txBody>
      </p:sp>
      <p:sp>
        <p:nvSpPr>
          <p:cNvPr id="17" name="Textplatzhalter 7"/>
          <p:cNvSpPr>
            <a:spLocks noGrp="1"/>
          </p:cNvSpPr>
          <p:nvPr>
            <p:ph type="body" sz="quarter" idx="22" hasCustomPrompt="1"/>
          </p:nvPr>
        </p:nvSpPr>
        <p:spPr bwMode="auto">
          <a:xfrm>
            <a:off x="457202" y="3452817"/>
            <a:ext cx="688427" cy="429940"/>
          </a:xfrm>
          <a:ln>
            <a:solidFill>
              <a:srgbClr val="FFFFFF"/>
            </a:solidFill>
          </a:ln>
        </p:spPr>
        <p:style>
          <a:lnRef idx="1">
            <a:schemeClr val="accent3"/>
          </a:lnRef>
          <a:fillRef idx="3">
            <a:schemeClr val="accent3"/>
          </a:fillRef>
          <a:effectRef idx="2">
            <a:schemeClr val="accent3"/>
          </a:effectRef>
          <a:fontRef idx="none"/>
        </p:style>
        <p:txBody>
          <a:bodyPr anchor="ctr" anchorCtr="0">
            <a:normAutofit/>
          </a:bodyPr>
          <a:lstStyle>
            <a:lvl1pPr algn="ctr">
              <a:buNone/>
              <a:defRPr sz="2400" b="1">
                <a:solidFill>
                  <a:schemeClr val="bg1"/>
                </a:solidFill>
              </a:defRPr>
            </a:lvl1pPr>
          </a:lstStyle>
          <a:p>
            <a:pPr lvl="0"/>
            <a:r>
              <a:rPr lang="de-DE" dirty="0" smtClean="0"/>
              <a:t>5</a:t>
            </a:r>
          </a:p>
        </p:txBody>
      </p:sp>
      <p:sp>
        <p:nvSpPr>
          <p:cNvPr id="41" name="Textplatzhalter 7"/>
          <p:cNvSpPr>
            <a:spLocks noGrp="1"/>
          </p:cNvSpPr>
          <p:nvPr>
            <p:ph type="body" sz="quarter" idx="23"/>
          </p:nvPr>
        </p:nvSpPr>
        <p:spPr bwMode="auto">
          <a:xfrm>
            <a:off x="1271752" y="3988602"/>
            <a:ext cx="7415048" cy="429940"/>
          </a:xfrm>
          <a:solidFill>
            <a:schemeClr val="bg1"/>
          </a:solidFill>
          <a:ln w="12700">
            <a:solidFill>
              <a:schemeClr val="bg1">
                <a:lumMod val="65000"/>
              </a:schemeClr>
            </a:solidFill>
          </a:ln>
        </p:spPr>
        <p:txBody>
          <a:bodyPr lIns="360000" anchor="ctr" anchorCtr="0">
            <a:normAutofit/>
          </a:bodyPr>
          <a:lstStyle>
            <a:lvl1pPr>
              <a:buNone/>
              <a:defRPr sz="2400"/>
            </a:lvl1pPr>
          </a:lstStyle>
          <a:p>
            <a:pPr lvl="0"/>
            <a:r>
              <a:rPr lang="es-ES_tradnl" smtClean="0"/>
              <a:t>Click to edit Master text styles</a:t>
            </a:r>
          </a:p>
        </p:txBody>
      </p:sp>
      <p:sp>
        <p:nvSpPr>
          <p:cNvPr id="42" name="Textplatzhalter 7"/>
          <p:cNvSpPr>
            <a:spLocks noGrp="1"/>
          </p:cNvSpPr>
          <p:nvPr>
            <p:ph type="body" sz="quarter" idx="24" hasCustomPrompt="1"/>
          </p:nvPr>
        </p:nvSpPr>
        <p:spPr bwMode="auto">
          <a:xfrm>
            <a:off x="457202" y="3988602"/>
            <a:ext cx="688427" cy="429940"/>
          </a:xfrm>
          <a:ln>
            <a:solidFill>
              <a:srgbClr val="FFFFFF"/>
            </a:solidFill>
          </a:ln>
        </p:spPr>
        <p:style>
          <a:lnRef idx="1">
            <a:schemeClr val="accent3"/>
          </a:lnRef>
          <a:fillRef idx="3">
            <a:schemeClr val="accent3"/>
          </a:fillRef>
          <a:effectRef idx="2">
            <a:schemeClr val="accent3"/>
          </a:effectRef>
          <a:fontRef idx="none"/>
        </p:style>
        <p:txBody>
          <a:bodyPr anchor="ctr" anchorCtr="0">
            <a:normAutofit/>
          </a:bodyPr>
          <a:lstStyle>
            <a:lvl1pPr algn="ctr">
              <a:buNone/>
              <a:defRPr sz="2400" b="1">
                <a:solidFill>
                  <a:schemeClr val="bg1"/>
                </a:solidFill>
              </a:defRPr>
            </a:lvl1pPr>
          </a:lstStyle>
          <a:p>
            <a:pPr lvl="0"/>
            <a:r>
              <a:rPr lang="de-DE" dirty="0" smtClean="0"/>
              <a:t>6</a:t>
            </a:r>
          </a:p>
        </p:txBody>
      </p:sp>
      <p:sp>
        <p:nvSpPr>
          <p:cNvPr id="18" name="Textplatzhalter 10"/>
          <p:cNvSpPr>
            <a:spLocks noGrp="1"/>
          </p:cNvSpPr>
          <p:nvPr>
            <p:ph type="body" sz="quarter" idx="25"/>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3" name="Footer Placeholder 2"/>
          <p:cNvSpPr>
            <a:spLocks noGrp="1"/>
          </p:cNvSpPr>
          <p:nvPr>
            <p:ph type="ftr" sz="quarter" idx="26"/>
          </p:nvPr>
        </p:nvSpPr>
        <p:spPr/>
        <p:txBody>
          <a:bodyPr/>
          <a:lstStyle/>
          <a:p>
            <a:endParaRPr lang="es-ES"/>
          </a:p>
        </p:txBody>
      </p:sp>
      <p:sp>
        <p:nvSpPr>
          <p:cNvPr id="4" name="Slide Number Placeholder 3"/>
          <p:cNvSpPr>
            <a:spLocks noGrp="1"/>
          </p:cNvSpPr>
          <p:nvPr>
            <p:ph type="sldNum" sz="quarter" idx="27"/>
          </p:nvPr>
        </p:nvSpPr>
        <p:spPr/>
        <p:txBody>
          <a:bodyPr/>
          <a:lstStyle/>
          <a:p>
            <a:fld id="{E88166B9-77D9-034E-96D1-4C00071965D8}" type="slidenum">
              <a:rPr lang="es-ES" smtClean="0"/>
              <a:t>‹#›</a:t>
            </a:fld>
            <a:endParaRPr lang="es-ES"/>
          </a:p>
        </p:txBody>
      </p:sp>
      <p:sp>
        <p:nvSpPr>
          <p:cNvPr id="19" name="Textplatzhalter 7"/>
          <p:cNvSpPr>
            <a:spLocks noGrp="1"/>
          </p:cNvSpPr>
          <p:nvPr>
            <p:ph type="body" sz="quarter" idx="28"/>
          </p:nvPr>
        </p:nvSpPr>
        <p:spPr bwMode="auto">
          <a:xfrm>
            <a:off x="1271752" y="4545542"/>
            <a:ext cx="7415048" cy="429940"/>
          </a:xfrm>
          <a:solidFill>
            <a:schemeClr val="bg1"/>
          </a:solidFill>
          <a:ln w="12700">
            <a:solidFill>
              <a:schemeClr val="bg1">
                <a:lumMod val="65000"/>
              </a:schemeClr>
            </a:solidFill>
          </a:ln>
        </p:spPr>
        <p:txBody>
          <a:bodyPr lIns="360000" anchor="ctr" anchorCtr="0">
            <a:normAutofit/>
          </a:bodyPr>
          <a:lstStyle>
            <a:lvl1pPr>
              <a:buNone/>
              <a:defRPr sz="2400"/>
            </a:lvl1pPr>
          </a:lstStyle>
          <a:p>
            <a:pPr lvl="0"/>
            <a:r>
              <a:rPr lang="es-ES_tradnl" smtClean="0"/>
              <a:t>Click to edit Master text styles</a:t>
            </a:r>
          </a:p>
        </p:txBody>
      </p:sp>
      <p:sp>
        <p:nvSpPr>
          <p:cNvPr id="20" name="Textplatzhalter 7"/>
          <p:cNvSpPr>
            <a:spLocks noGrp="1"/>
          </p:cNvSpPr>
          <p:nvPr>
            <p:ph type="body" sz="quarter" idx="29" hasCustomPrompt="1"/>
          </p:nvPr>
        </p:nvSpPr>
        <p:spPr bwMode="auto">
          <a:xfrm>
            <a:off x="457202" y="4545542"/>
            <a:ext cx="688427" cy="429940"/>
          </a:xfrm>
          <a:ln>
            <a:solidFill>
              <a:srgbClr val="FFFFFF"/>
            </a:solidFill>
          </a:ln>
        </p:spPr>
        <p:style>
          <a:lnRef idx="1">
            <a:schemeClr val="accent3"/>
          </a:lnRef>
          <a:fillRef idx="3">
            <a:schemeClr val="accent3"/>
          </a:fillRef>
          <a:effectRef idx="2">
            <a:schemeClr val="accent3"/>
          </a:effectRef>
          <a:fontRef idx="none"/>
        </p:style>
        <p:txBody>
          <a:bodyPr anchor="ctr" anchorCtr="0">
            <a:normAutofit/>
          </a:bodyPr>
          <a:lstStyle>
            <a:lvl1pPr algn="ctr">
              <a:buNone/>
              <a:defRPr sz="2400" b="1">
                <a:solidFill>
                  <a:schemeClr val="bg1"/>
                </a:solidFill>
              </a:defRPr>
            </a:lvl1pPr>
          </a:lstStyle>
          <a:p>
            <a:pPr lvl="0"/>
            <a:r>
              <a:rPr lang="de-DE" dirty="0" smtClean="0"/>
              <a:t>7</a:t>
            </a:r>
          </a:p>
        </p:txBody>
      </p:sp>
      <p:sp>
        <p:nvSpPr>
          <p:cNvPr id="22"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ista de Bullets (Puntos)">
    <p:spTree>
      <p:nvGrpSpPr>
        <p:cNvPr id="1" name=""/>
        <p:cNvGrpSpPr/>
        <p:nvPr/>
      </p:nvGrpSpPr>
      <p:grpSpPr>
        <a:xfrm>
          <a:off x="0" y="0"/>
          <a:ext cx="0" cy="0"/>
          <a:chOff x="0" y="0"/>
          <a:chExt cx="0" cy="0"/>
        </a:xfrm>
      </p:grpSpPr>
      <p:sp>
        <p:nvSpPr>
          <p:cNvPr id="2" name="Titel 1"/>
          <p:cNvSpPr>
            <a:spLocks noGrp="1"/>
          </p:cNvSpPr>
          <p:nvPr>
            <p:ph type="title"/>
          </p:nvPr>
        </p:nvSpPr>
        <p:spPr bwMode="auto">
          <a:xfrm>
            <a:off x="176492" y="1"/>
            <a:ext cx="8787376" cy="799248"/>
          </a:xfrm>
          <a:prstGeom prst="rect">
            <a:avLst/>
          </a:prstGeom>
        </p:spPr>
        <p:txBody>
          <a:bodyPr anchor="ctr"/>
          <a:lstStyle/>
          <a:p>
            <a:r>
              <a:rPr lang="es-ES_tradnl" smtClean="0"/>
              <a:t>Click to edit Master title style</a:t>
            </a:r>
            <a:endParaRPr lang="de-DE" dirty="0"/>
          </a:p>
        </p:txBody>
      </p:sp>
      <p:sp>
        <p:nvSpPr>
          <p:cNvPr id="11" name="Textplatzhalter 10"/>
          <p:cNvSpPr>
            <a:spLocks noGrp="1"/>
          </p:cNvSpPr>
          <p:nvPr>
            <p:ph type="body" sz="quarter" idx="13"/>
          </p:nvPr>
        </p:nvSpPr>
        <p:spPr bwMode="auto">
          <a:xfrm>
            <a:off x="305310" y="916118"/>
            <a:ext cx="8524222" cy="380341"/>
          </a:xfrm>
        </p:spPr>
        <p:txBody>
          <a:bodyPr>
            <a:normAutofit/>
          </a:bodyPr>
          <a:lstStyle>
            <a:lvl1pPr marL="0" indent="0">
              <a:buNone/>
              <a:defRPr sz="2000" b="1"/>
            </a:lvl1pPr>
          </a:lstStyle>
          <a:p>
            <a:pPr lvl="0"/>
            <a:r>
              <a:rPr lang="es-ES_tradnl" smtClean="0"/>
              <a:t>Click to edit Master text styles</a:t>
            </a:r>
          </a:p>
        </p:txBody>
      </p:sp>
      <p:sp>
        <p:nvSpPr>
          <p:cNvPr id="9" name="Content Placeholder 7"/>
          <p:cNvSpPr>
            <a:spLocks noGrp="1"/>
          </p:cNvSpPr>
          <p:nvPr>
            <p:ph sz="quarter" idx="14"/>
          </p:nvPr>
        </p:nvSpPr>
        <p:spPr bwMode="auto">
          <a:xfrm>
            <a:off x="305310" y="1296457"/>
            <a:ext cx="8524223" cy="3730402"/>
          </a:xfrm>
          <a:noFill/>
        </p:spPr>
        <p:txBody>
          <a:bodyPr/>
          <a:lstStyle>
            <a:lvl1pPr marL="195263" indent="-195263">
              <a:buClr>
                <a:schemeClr val="accent1">
                  <a:lumMod val="50000"/>
                </a:schemeClr>
              </a:buClr>
              <a:buFont typeface="Wingdings" pitchFamily="2" charset="2"/>
              <a:buChar char="§"/>
              <a:defRPr/>
            </a:lvl1pPr>
            <a:lvl3pPr>
              <a:buClr>
                <a:schemeClr val="accent1">
                  <a:lumMod val="50000"/>
                </a:schemeClr>
              </a:buClr>
              <a:buFont typeface="Wingdings" pitchFamily="2" charset="2"/>
              <a:buChar char="§"/>
              <a:defRPr/>
            </a:lvl3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GB" dirty="0"/>
          </a:p>
        </p:txBody>
      </p:sp>
      <p:sp>
        <p:nvSpPr>
          <p:cNvPr id="3" name="Footer Placeholder 2"/>
          <p:cNvSpPr>
            <a:spLocks noGrp="1"/>
          </p:cNvSpPr>
          <p:nvPr>
            <p:ph type="ftr" sz="quarter" idx="15"/>
          </p:nvPr>
        </p:nvSpPr>
        <p:spPr/>
        <p:txBody>
          <a:bodyPr/>
          <a:lstStyle/>
          <a:p>
            <a:endParaRPr lang="es-ES"/>
          </a:p>
        </p:txBody>
      </p:sp>
      <p:sp>
        <p:nvSpPr>
          <p:cNvPr id="4" name="Slide Number Placeholder 3"/>
          <p:cNvSpPr>
            <a:spLocks noGrp="1"/>
          </p:cNvSpPr>
          <p:nvPr>
            <p:ph type="sldNum" sz="quarter" idx="16"/>
          </p:nvPr>
        </p:nvSpPr>
        <p:spPr/>
        <p:txBody>
          <a:bodyPr/>
          <a:lstStyle/>
          <a:p>
            <a:fld id="{E88166B9-77D9-034E-96D1-4C00071965D8}" type="slidenum">
              <a:rPr lang="es-ES" smtClean="0"/>
              <a:t>‹#›</a:t>
            </a:fld>
            <a:endParaRPr lang="es-ES"/>
          </a:p>
        </p:txBody>
      </p:sp>
      <p:sp>
        <p:nvSpPr>
          <p:cNvPr id="7"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28" name="Grafik 18" descr="allgemeines Bild für Layouts.png"/>
          <p:cNvPicPr>
            <a:picLocks noChangeAspect="1"/>
          </p:cNvPicPr>
          <p:nvPr/>
        </p:nvPicPr>
        <p:blipFill rotWithShape="1">
          <a:blip r:embed="rId59" cstate="screen">
            <a:extLst>
              <a:ext uri="{28A0092B-C50C-407E-A947-70E740481C1C}">
                <a14:useLocalDpi xmlns:a14="http://schemas.microsoft.com/office/drawing/2010/main"/>
              </a:ext>
            </a:extLst>
          </a:blip>
          <a:srcRect l="-3171"/>
          <a:stretch/>
        </p:blipFill>
        <p:spPr bwMode="auto">
          <a:xfrm>
            <a:off x="268665" y="0"/>
            <a:ext cx="8871335" cy="793715"/>
          </a:xfrm>
          <a:prstGeom prst="rect">
            <a:avLst/>
          </a:prstGeom>
          <a:ln>
            <a:noFill/>
          </a:ln>
        </p:spPr>
      </p:pic>
      <p:sp>
        <p:nvSpPr>
          <p:cNvPr id="3" name="Textplatzhalter 2"/>
          <p:cNvSpPr>
            <a:spLocks noGrp="1"/>
          </p:cNvSpPr>
          <p:nvPr>
            <p:ph type="body" idx="1"/>
          </p:nvPr>
        </p:nvSpPr>
        <p:spPr bwMode="auto">
          <a:xfrm>
            <a:off x="311009" y="923363"/>
            <a:ext cx="8520362" cy="4260433"/>
          </a:xfrm>
          <a:prstGeom prst="rect">
            <a:avLst/>
          </a:prstGeom>
        </p:spPr>
        <p:txBody>
          <a:bodyPr vert="horz" lIns="0" tIns="0" rIns="0" bIns="0" rtlCol="0">
            <a:normAutofit/>
          </a:bodyPr>
          <a:lstStyle/>
          <a:p>
            <a:pPr lvl="0"/>
            <a:r>
              <a:rPr lang="es-ES" noProof="0" smtClean="0"/>
              <a:t>Item one on the agenda</a:t>
            </a:r>
          </a:p>
          <a:p>
            <a:pPr lvl="1"/>
            <a:r>
              <a:rPr lang="es-ES" noProof="0" smtClean="0"/>
              <a:t>Second level</a:t>
            </a:r>
          </a:p>
          <a:p>
            <a:pPr lvl="2"/>
            <a:r>
              <a:rPr lang="es-ES" noProof="0" smtClean="0"/>
              <a:t>Third level</a:t>
            </a:r>
          </a:p>
          <a:p>
            <a:pPr lvl="3"/>
            <a:r>
              <a:rPr lang="es-ES" noProof="0" smtClean="0"/>
              <a:t>Fourth level</a:t>
            </a:r>
          </a:p>
          <a:p>
            <a:pPr lvl="4"/>
            <a:r>
              <a:rPr lang="es-ES" noProof="0" smtClean="0"/>
              <a:t>Fifth level</a:t>
            </a:r>
            <a:endParaRPr lang="es-ES" noProof="0"/>
          </a:p>
        </p:txBody>
      </p:sp>
      <p:sp>
        <p:nvSpPr>
          <p:cNvPr id="5" name="Fußzeilenplatzhalter 4"/>
          <p:cNvSpPr>
            <a:spLocks noGrp="1"/>
          </p:cNvSpPr>
          <p:nvPr>
            <p:ph type="ftr" sz="quarter" idx="3"/>
          </p:nvPr>
        </p:nvSpPr>
        <p:spPr bwMode="auto">
          <a:xfrm>
            <a:off x="561973" y="5392363"/>
            <a:ext cx="6047538" cy="304271"/>
          </a:xfrm>
          <a:prstGeom prst="rect">
            <a:avLst/>
          </a:prstGeom>
        </p:spPr>
        <p:txBody>
          <a:bodyPr vert="horz" lIns="0" tIns="0" rIns="0" bIns="0" rtlCol="0" anchor="ctr"/>
          <a:lstStyle>
            <a:lvl1pPr marL="0" algn="l" defTabSz="914400" rtl="0" eaLnBrk="1" latinLnBrk="0" hangingPunct="1">
              <a:defRPr lang="en-US" sz="1200" kern="1200" smtClean="0">
                <a:solidFill>
                  <a:schemeClr val="tx1">
                    <a:tint val="75000"/>
                  </a:schemeClr>
                </a:solidFill>
                <a:latin typeface="+mn-lt"/>
                <a:ea typeface="+mn-ea"/>
                <a:cs typeface="+mn-cs"/>
              </a:defRPr>
            </a:lvl1pPr>
          </a:lstStyle>
          <a:p>
            <a:endParaRPr lang="es-ES"/>
          </a:p>
        </p:txBody>
      </p:sp>
      <p:sp>
        <p:nvSpPr>
          <p:cNvPr id="6" name="Foliennummernplatzhalter 5"/>
          <p:cNvSpPr>
            <a:spLocks noGrp="1"/>
          </p:cNvSpPr>
          <p:nvPr>
            <p:ph type="sldNum" sz="quarter" idx="4"/>
          </p:nvPr>
        </p:nvSpPr>
        <p:spPr bwMode="auto">
          <a:xfrm>
            <a:off x="176492" y="5392363"/>
            <a:ext cx="385481" cy="304271"/>
          </a:xfrm>
          <a:prstGeom prst="rect">
            <a:avLst/>
          </a:prstGeom>
        </p:spPr>
        <p:txBody>
          <a:bodyPr vert="horz" lIns="0" tIns="0" rIns="0" bIns="0" rtlCol="0" anchor="ctr"/>
          <a:lstStyle>
            <a:lvl1pPr algn="l">
              <a:defRPr sz="1200">
                <a:solidFill>
                  <a:schemeClr val="tx1">
                    <a:tint val="75000"/>
                  </a:schemeClr>
                </a:solidFill>
              </a:defRPr>
            </a:lvl1pPr>
          </a:lstStyle>
          <a:p>
            <a:fld id="{E88166B9-77D9-034E-96D1-4C00071965D8}" type="slidenum">
              <a:rPr lang="es-ES" smtClean="0"/>
              <a:t>‹#›</a:t>
            </a:fld>
            <a:endParaRPr lang="es-ES"/>
          </a:p>
        </p:txBody>
      </p:sp>
      <p:pic>
        <p:nvPicPr>
          <p:cNvPr id="26" name="Picture 25" descr="Logo COBISCorp (Pictograma Mediano).png"/>
          <p:cNvPicPr>
            <a:picLocks noChangeAspect="1"/>
          </p:cNvPicPr>
          <p:nvPr/>
        </p:nvPicPr>
        <p:blipFill rotWithShape="1">
          <a:blip r:embed="rId60" cstate="screen">
            <a:biLevel thresh="25000"/>
            <a:alphaModFix amt="11000"/>
            <a:extLst>
              <a:ext uri="{28A0092B-C50C-407E-A947-70E740481C1C}">
                <a14:useLocalDpi xmlns:a14="http://schemas.microsoft.com/office/drawing/2010/main"/>
              </a:ext>
            </a:extLst>
          </a:blip>
          <a:srcRect b="-1329"/>
          <a:stretch/>
        </p:blipFill>
        <p:spPr>
          <a:xfrm>
            <a:off x="0" y="-1"/>
            <a:ext cx="768436" cy="727533"/>
          </a:xfrm>
          <a:prstGeom prst="rect">
            <a:avLst/>
          </a:prstGeom>
        </p:spPr>
      </p:pic>
      <p:sp>
        <p:nvSpPr>
          <p:cNvPr id="12" name="Rechteck 19"/>
          <p:cNvSpPr/>
          <p:nvPr/>
        </p:nvSpPr>
        <p:spPr bwMode="auto">
          <a:xfrm>
            <a:off x="0" y="-1"/>
            <a:ext cx="9140000" cy="803891"/>
          </a:xfrm>
          <a:prstGeom prst="rect">
            <a:avLst/>
          </a:prstGeom>
          <a:gradFill>
            <a:gsLst>
              <a:gs pos="0">
                <a:srgbClr val="1D446B"/>
              </a:gs>
              <a:gs pos="50000">
                <a:srgbClr val="3479BA"/>
              </a:gs>
              <a:gs pos="100000">
                <a:srgbClr val="429AF1">
                  <a:alpha val="40000"/>
                </a:srgbClr>
              </a:gs>
            </a:gsLst>
            <a:lin ang="0" scaled="0"/>
          </a:grad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dirty="0"/>
          </a:p>
        </p:txBody>
      </p:sp>
      <p:pic>
        <p:nvPicPr>
          <p:cNvPr id="14" name="Picture 13" descr="Logo COBISCorp (Pictograma Mediano).png"/>
          <p:cNvPicPr>
            <a:picLocks noChangeAspect="1"/>
          </p:cNvPicPr>
          <p:nvPr/>
        </p:nvPicPr>
        <p:blipFill rotWithShape="1">
          <a:blip r:embed="rId60" cstate="screen">
            <a:biLevel thresh="25000"/>
            <a:alphaModFix amt="11000"/>
            <a:extLst>
              <a:ext uri="{28A0092B-C50C-407E-A947-70E740481C1C}">
                <a14:useLocalDpi xmlns:a14="http://schemas.microsoft.com/office/drawing/2010/main"/>
              </a:ext>
            </a:extLst>
          </a:blip>
          <a:srcRect b="-1329"/>
          <a:stretch/>
        </p:blipFill>
        <p:spPr>
          <a:xfrm>
            <a:off x="0" y="-1"/>
            <a:ext cx="768436" cy="727533"/>
          </a:xfrm>
          <a:prstGeom prst="rect">
            <a:avLst/>
          </a:prstGeom>
        </p:spPr>
      </p:pic>
      <p:sp>
        <p:nvSpPr>
          <p:cNvPr id="15" name="Rechteck 20"/>
          <p:cNvSpPr/>
          <p:nvPr/>
        </p:nvSpPr>
        <p:spPr bwMode="auto">
          <a:xfrm flipV="1">
            <a:off x="0" y="727531"/>
            <a:ext cx="9144000" cy="79234"/>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ate Placeholder 1"/>
          <p:cNvSpPr>
            <a:spLocks noGrp="1"/>
          </p:cNvSpPr>
          <p:nvPr>
            <p:ph type="dt" sz="half" idx="2"/>
          </p:nvPr>
        </p:nvSpPr>
        <p:spPr>
          <a:xfrm>
            <a:off x="6609511" y="5392363"/>
            <a:ext cx="981325" cy="304270"/>
          </a:xfrm>
          <a:prstGeom prst="rect">
            <a:avLst/>
          </a:prstGeom>
        </p:spPr>
        <p:txBody>
          <a:bodyPr vert="horz" lIns="0" tIns="0" rIns="0" bIns="0" rtlCol="0" anchor="ctr"/>
          <a:lstStyle>
            <a:lvl1pPr algn="ctr">
              <a:defRPr lang="es-EC" sz="1200" smtClean="0">
                <a:solidFill>
                  <a:schemeClr val="tx1">
                    <a:tint val="75000"/>
                  </a:schemeClr>
                </a:solidFill>
              </a:defRPr>
            </a:lvl1pPr>
          </a:lstStyle>
          <a:p>
            <a:fld id="{AEA5EDDB-B412-624C-B180-1F0DF2255AD8}" type="datetimeFigureOut">
              <a:rPr lang="en-US" smtClean="0"/>
              <a:t>3/28/2016</a:t>
            </a:fld>
            <a:endParaRPr lang="es-ES"/>
          </a:p>
        </p:txBody>
      </p:sp>
      <p:pic>
        <p:nvPicPr>
          <p:cNvPr id="17" name="Picture 16" descr="Logo COBISCorp (Small).png"/>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7691996" y="5397713"/>
            <a:ext cx="1257935" cy="288925"/>
          </a:xfrm>
          <a:prstGeom prst="rect">
            <a:avLst/>
          </a:prstGeom>
          <a:effec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5"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9" r:id="rId53"/>
    <p:sldLayoutId id="2147483726" r:id="rId54"/>
    <p:sldLayoutId id="2147483727" r:id="rId55"/>
    <p:sldLayoutId id="2147483728" r:id="rId56"/>
    <p:sldLayoutId id="2147483729" r:id="rId57"/>
  </p:sldLayoutIdLst>
  <p:transition>
    <p:fade/>
  </p:transition>
  <p:txStyles>
    <p:titleStyle>
      <a:lvl1pPr algn="l" defTabSz="914400" rtl="0" eaLnBrk="1" latinLnBrk="0" hangingPunct="1">
        <a:spcBef>
          <a:spcPct val="0"/>
        </a:spcBef>
        <a:buNone/>
        <a:defRPr sz="2800" b="1" kern="1200">
          <a:solidFill>
            <a:schemeClr val="bg1"/>
          </a:solidFill>
          <a:latin typeface="+mj-lt"/>
          <a:ea typeface="+mj-ea"/>
          <a:cs typeface="+mj-cs"/>
        </a:defRPr>
      </a:lvl1pPr>
    </p:titleStyle>
    <p:bodyStyle>
      <a:lvl1pPr marL="201613" indent="-201613"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1pPr>
      <a:lvl2pPr marL="538163" indent="-296863"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2pPr>
      <a:lvl3pPr marL="806450" indent="-268288"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3pPr>
      <a:lvl4pPr marL="1169988" indent="-363538"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4pPr>
      <a:lvl5pPr marL="1438275" indent="-268288"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xml"/><Relationship Id="rId1" Type="http://schemas.openxmlformats.org/officeDocument/2006/relationships/slideLayout" Target="../slideLayouts/slideLayout52.xml"/><Relationship Id="rId4" Type="http://schemas.openxmlformats.org/officeDocument/2006/relationships/image" Target="../media/image60.jpe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1.png"/><Relationship Id="rId7"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63.png"/><Relationship Id="rId10" Type="http://schemas.microsoft.com/office/2007/relationships/hdphoto" Target="../media/hdphoto3.wdp"/><Relationship Id="rId4" Type="http://schemas.openxmlformats.org/officeDocument/2006/relationships/image" Target="../media/image62.png"/><Relationship Id="rId9" Type="http://schemas.openxmlformats.org/officeDocument/2006/relationships/image" Target="../media/image6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54.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68.jpeg"/><Relationship Id="rId10" Type="http://schemas.microsoft.com/office/2007/relationships/hdphoto" Target="../media/hdphoto4.wdp"/><Relationship Id="rId4" Type="http://schemas.openxmlformats.org/officeDocument/2006/relationships/image" Target="../media/image67.png"/><Relationship Id="rId9" Type="http://schemas.openxmlformats.org/officeDocument/2006/relationships/image" Target="../media/image72.png"/></Relationships>
</file>

<file path=ppt/slides/_rels/slide14.xml.rels><?xml version="1.0" encoding="UTF-8" standalone="yes"?>
<Relationships xmlns="http://schemas.openxmlformats.org/package/2006/relationships"><Relationship Id="rId8" Type="http://schemas.openxmlformats.org/officeDocument/2006/relationships/image" Target="../media/image79.jpg"/><Relationship Id="rId13" Type="http://schemas.openxmlformats.org/officeDocument/2006/relationships/image" Target="../media/image84.jpg"/><Relationship Id="rId3" Type="http://schemas.openxmlformats.org/officeDocument/2006/relationships/image" Target="../media/image74.jpg"/><Relationship Id="rId7" Type="http://schemas.openxmlformats.org/officeDocument/2006/relationships/image" Target="../media/image78.jpeg"/><Relationship Id="rId12" Type="http://schemas.openxmlformats.org/officeDocument/2006/relationships/image" Target="../media/image83.jpeg"/><Relationship Id="rId2" Type="http://schemas.openxmlformats.org/officeDocument/2006/relationships/notesSlide" Target="../notesSlides/notesSlide8.xml"/><Relationship Id="rId1" Type="http://schemas.openxmlformats.org/officeDocument/2006/relationships/slideLayout" Target="../slideLayouts/slideLayout43.xml"/><Relationship Id="rId6" Type="http://schemas.openxmlformats.org/officeDocument/2006/relationships/image" Target="../media/image77.gif"/><Relationship Id="rId11" Type="http://schemas.openxmlformats.org/officeDocument/2006/relationships/image" Target="../media/image82.jpg"/><Relationship Id="rId5" Type="http://schemas.openxmlformats.org/officeDocument/2006/relationships/image" Target="../media/image76.png"/><Relationship Id="rId10" Type="http://schemas.openxmlformats.org/officeDocument/2006/relationships/image" Target="../media/image81.jpg"/><Relationship Id="rId4" Type="http://schemas.openxmlformats.org/officeDocument/2006/relationships/image" Target="../media/image75.jpg"/><Relationship Id="rId9" Type="http://schemas.openxmlformats.org/officeDocument/2006/relationships/image" Target="../media/image80.jpeg"/></Relationships>
</file>

<file path=ppt/slides/_rels/slide15.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57.xml"/><Relationship Id="rId6" Type="http://schemas.openxmlformats.org/officeDocument/2006/relationships/image" Target="../media/image87.png"/><Relationship Id="rId5" Type="http://schemas.openxmlformats.org/officeDocument/2006/relationships/image" Target="../media/image86.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5.png"/><Relationship Id="rId1" Type="http://schemas.openxmlformats.org/officeDocument/2006/relationships/slideLayout" Target="../slideLayouts/slideLayout6.xml"/><Relationship Id="rId5" Type="http://schemas.microsoft.com/office/2007/relationships/hdphoto" Target="../media/hdphoto6.wdp"/><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3.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microsoft.com/office/2007/relationships/hdphoto" Target="../media/hdphoto8.wdp"/><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1.xml"/><Relationship Id="rId4" Type="http://schemas.openxmlformats.org/officeDocument/2006/relationships/image" Target="../media/image102.png"/></Relationships>
</file>

<file path=ppt/slides/_rels/slide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3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65.png"/><Relationship Id="rId4" Type="http://schemas.microsoft.com/office/2007/relationships/hdphoto" Target="../media/hdphoto9.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113.png"/><Relationship Id="rId5" Type="http://schemas.microsoft.com/office/2007/relationships/hdphoto" Target="../media/hdphoto11.wdp"/><Relationship Id="rId4" Type="http://schemas.openxmlformats.org/officeDocument/2006/relationships/image" Target="../media/image112.png"/><Relationship Id="rId9" Type="http://schemas.microsoft.com/office/2007/relationships/hdphoto" Target="../media/hdphoto3.wdp"/></Relationships>
</file>

<file path=ppt/slides/_rels/slide31.xml.rels><?xml version="1.0" encoding="UTF-8" standalone="yes"?>
<Relationships xmlns="http://schemas.openxmlformats.org/package/2006/relationships"><Relationship Id="rId8" Type="http://schemas.microsoft.com/office/2007/relationships/hdphoto" Target="../media/hdphoto14.wdp"/><Relationship Id="rId3" Type="http://schemas.microsoft.com/office/2007/relationships/hdphoto" Target="../media/hdphoto3.wdp"/><Relationship Id="rId7" Type="http://schemas.openxmlformats.org/officeDocument/2006/relationships/image" Target="../media/image117.png"/><Relationship Id="rId2" Type="http://schemas.openxmlformats.org/officeDocument/2006/relationships/image" Target="../media/image114.png"/><Relationship Id="rId1" Type="http://schemas.openxmlformats.org/officeDocument/2006/relationships/slideLayout" Target="../slideLayouts/slideLayout6.xml"/><Relationship Id="rId6" Type="http://schemas.microsoft.com/office/2007/relationships/hdphoto" Target="../media/hdphoto13.wdp"/><Relationship Id="rId5" Type="http://schemas.openxmlformats.org/officeDocument/2006/relationships/image" Target="../media/image116.png"/><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microsoft.com/office/2007/relationships/hdphoto" Target="../media/hdphoto10.wdp"/><Relationship Id="rId7" Type="http://schemas.microsoft.com/office/2007/relationships/hdphoto" Target="../media/hdphoto12.wdp"/><Relationship Id="rId2"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113.png"/><Relationship Id="rId5" Type="http://schemas.microsoft.com/office/2007/relationships/hdphoto" Target="../media/hdphoto11.wdp"/><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Layout" Target="../slideLayouts/slideLayout6.xml"/><Relationship Id="rId4" Type="http://schemas.openxmlformats.org/officeDocument/2006/relationships/image" Target="../media/image120.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126.png"/><Relationship Id="rId1" Type="http://schemas.openxmlformats.org/officeDocument/2006/relationships/slideLayout" Target="../slideLayouts/slideLayout6.xml"/><Relationship Id="rId6" Type="http://schemas.openxmlformats.org/officeDocument/2006/relationships/image" Target="../media/image113.png"/><Relationship Id="rId5" Type="http://schemas.microsoft.com/office/2007/relationships/hdphoto" Target="../media/hdphoto16.wdp"/><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18.wdp"/><Relationship Id="rId7" Type="http://schemas.microsoft.com/office/2007/relationships/hdphoto" Target="../media/hdphoto17.wdp"/><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13.png"/><Relationship Id="rId5" Type="http://schemas.microsoft.com/office/2007/relationships/hdphoto" Target="../media/hdphoto16.wdp"/><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image" Target="../media/image22.png"/><Relationship Id="rId16" Type="http://schemas.openxmlformats.org/officeDocument/2006/relationships/image" Target="../media/image36.png"/><Relationship Id="rId1" Type="http://schemas.openxmlformats.org/officeDocument/2006/relationships/slideLayout" Target="../slideLayouts/slideLayout4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50.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29.png"/><Relationship Id="rId1" Type="http://schemas.openxmlformats.org/officeDocument/2006/relationships/slideLayout" Target="../slideLayouts/slideLayout49.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grpSp>
        <p:nvGrpSpPr>
          <p:cNvPr id="12" name="Group 11"/>
          <p:cNvGrpSpPr/>
          <p:nvPr/>
        </p:nvGrpSpPr>
        <p:grpSpPr>
          <a:xfrm>
            <a:off x="0" y="-65316"/>
            <a:ext cx="9144000" cy="5715001"/>
            <a:chOff x="0" y="-1"/>
            <a:chExt cx="9144000" cy="6858001"/>
          </a:xfrm>
        </p:grpSpPr>
        <p:pic>
          <p:nvPicPr>
            <p:cNvPr id="7" name="Picture 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6237903"/>
            </a:xfrm>
            <a:prstGeom prst="rect">
              <a:avLst/>
            </a:prstGeom>
            <a:noFill/>
            <a:ln w="9525">
              <a:noFill/>
              <a:miter lim="800000"/>
              <a:headEnd/>
              <a:tailEnd/>
            </a:ln>
            <a:effectLst/>
          </p:spPr>
        </p:pic>
        <p:sp>
          <p:nvSpPr>
            <p:cNvPr id="8" name="TextBox 7"/>
            <p:cNvSpPr txBox="1"/>
            <p:nvPr/>
          </p:nvSpPr>
          <p:spPr>
            <a:xfrm>
              <a:off x="4803205" y="306910"/>
              <a:ext cx="3687228" cy="1440395"/>
            </a:xfrm>
            <a:prstGeom prst="rect">
              <a:avLst/>
            </a:prstGeom>
            <a:noFill/>
          </p:spPr>
          <p:txBody>
            <a:bodyPr wrap="none" rtlCol="0">
              <a:spAutoFit/>
            </a:bodyPr>
            <a:lstStyle/>
            <a:p>
              <a:r>
                <a:rPr lang="en-US" sz="3200" i="1" dirty="0" smtClean="0">
                  <a:solidFill>
                    <a:schemeClr val="bg1"/>
                  </a:solidFill>
                  <a:latin typeface="Arial Narrow" pitchFamily="34" charset="0"/>
                </a:rPr>
                <a:t>Certain projects require</a:t>
              </a:r>
            </a:p>
            <a:p>
              <a:r>
                <a:rPr lang="en-US" sz="3200" i="1" dirty="0" smtClean="0">
                  <a:solidFill>
                    <a:schemeClr val="bg1"/>
                  </a:solidFill>
                  <a:latin typeface="Arial Narrow" pitchFamily="34" charset="0"/>
                </a:rPr>
                <a:t>a </a:t>
              </a:r>
              <a:r>
                <a:rPr lang="en-US" sz="4000" b="1" i="1" dirty="0" smtClean="0">
                  <a:solidFill>
                    <a:schemeClr val="bg1"/>
                  </a:solidFill>
                  <a:latin typeface="Arial Narrow" pitchFamily="34" charset="0"/>
                </a:rPr>
                <a:t>great </a:t>
              </a:r>
              <a:r>
                <a:rPr lang="en-US" sz="3200" i="1" dirty="0" smtClean="0">
                  <a:solidFill>
                    <a:schemeClr val="bg1"/>
                  </a:solidFill>
                  <a:latin typeface="Arial Narrow" pitchFamily="34" charset="0"/>
                </a:rPr>
                <a:t>partner</a:t>
              </a:r>
              <a:endParaRPr lang="en-US" sz="3200" i="1" dirty="0">
                <a:solidFill>
                  <a:schemeClr val="bg1"/>
                </a:solidFill>
                <a:latin typeface="Arial Narrow" pitchFamily="34" charset="0"/>
              </a:endParaRPr>
            </a:p>
          </p:txBody>
        </p:sp>
        <p:pic>
          <p:nvPicPr>
            <p:cNvPr id="10" name="Picture 9" descr="Logo Cobiscorp - Fondo Negr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3810000" cy="1396363"/>
            </a:xfrm>
            <a:prstGeom prst="rect">
              <a:avLst/>
            </a:prstGeom>
          </p:spPr>
        </p:pic>
        <p:sp>
          <p:nvSpPr>
            <p:cNvPr id="4" name="Rectangle 3"/>
            <p:cNvSpPr/>
            <p:nvPr/>
          </p:nvSpPr>
          <p:spPr>
            <a:xfrm>
              <a:off x="0" y="6225751"/>
              <a:ext cx="9144000" cy="63224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5" name="TextBox 4"/>
          <p:cNvSpPr txBox="1"/>
          <p:nvPr/>
        </p:nvSpPr>
        <p:spPr>
          <a:xfrm>
            <a:off x="7588" y="1613154"/>
            <a:ext cx="4930171" cy="2776688"/>
          </a:xfrm>
          <a:prstGeom prst="rect">
            <a:avLst/>
          </a:prstGeom>
          <a:noFill/>
        </p:spPr>
        <p:txBody>
          <a:bodyPr wrap="square" rtlCol="0">
            <a:normAutofit/>
          </a:bodyPr>
          <a:lstStyle/>
          <a:p>
            <a:pPr algn="ctr"/>
            <a:endParaRPr lang="en-US" sz="3200" dirty="0">
              <a:solidFill>
                <a:schemeClr val="bg1"/>
              </a:solidFill>
            </a:endParaRPr>
          </a:p>
        </p:txBody>
      </p:sp>
    </p:spTree>
    <p:extLst>
      <p:ext uri="{BB962C8B-B14F-4D97-AF65-F5344CB8AC3E}">
        <p14:creationId xmlns:p14="http://schemas.microsoft.com/office/powerpoint/2010/main" val="261846728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Ubiquitous Finance Ecosystem</a:t>
            </a:r>
            <a:endParaRPr lang="en-US" dirty="0"/>
          </a:p>
        </p:txBody>
      </p:sp>
      <p:sp>
        <p:nvSpPr>
          <p:cNvPr id="2" name="TextBox 1"/>
          <p:cNvSpPr txBox="1"/>
          <p:nvPr/>
        </p:nvSpPr>
        <p:spPr>
          <a:xfrm>
            <a:off x="80680" y="879931"/>
            <a:ext cx="8947913" cy="3500263"/>
          </a:xfrm>
          <a:prstGeom prst="rect">
            <a:avLst/>
          </a:prstGeom>
          <a:solidFill>
            <a:schemeClr val="bg1"/>
          </a:solidFill>
        </p:spPr>
        <p:txBody>
          <a:bodyPr wrap="square" rtlCol="0" anchor="ctr" anchorCtr="1">
            <a:noAutofit/>
          </a:bodyPr>
          <a:lstStyle/>
          <a:p>
            <a:pPr algn="ctr"/>
            <a:r>
              <a:rPr lang="en-US" sz="4400" b="1" i="1" dirty="0" smtClean="0">
                <a:solidFill>
                  <a:schemeClr val="tx1">
                    <a:lumMod val="50000"/>
                    <a:lumOff val="50000"/>
                  </a:schemeClr>
                </a:solidFill>
              </a:rPr>
              <a:t>Banking is essential.</a:t>
            </a:r>
            <a:br>
              <a:rPr lang="en-US" sz="4400" b="1" i="1" dirty="0" smtClean="0">
                <a:solidFill>
                  <a:schemeClr val="tx1">
                    <a:lumMod val="50000"/>
                    <a:lumOff val="50000"/>
                  </a:schemeClr>
                </a:solidFill>
              </a:rPr>
            </a:br>
            <a:r>
              <a:rPr lang="en-US" sz="4400" b="1" i="1" dirty="0" smtClean="0">
                <a:solidFill>
                  <a:schemeClr val="tx1">
                    <a:lumMod val="50000"/>
                    <a:lumOff val="50000"/>
                  </a:schemeClr>
                </a:solidFill>
              </a:rPr>
              <a:t>Banks are not.</a:t>
            </a:r>
            <a:r>
              <a:rPr lang="en-US" sz="4400" b="1" dirty="0" smtClean="0">
                <a:solidFill>
                  <a:schemeClr val="tx1">
                    <a:lumMod val="50000"/>
                    <a:lumOff val="50000"/>
                  </a:schemeClr>
                </a:solidFill>
              </a:rPr>
              <a:t/>
            </a:r>
            <a:br>
              <a:rPr lang="en-US" sz="4400" b="1" dirty="0" smtClean="0">
                <a:solidFill>
                  <a:schemeClr val="tx1">
                    <a:lumMod val="50000"/>
                    <a:lumOff val="50000"/>
                  </a:schemeClr>
                </a:solidFill>
              </a:rPr>
            </a:br>
            <a:r>
              <a:rPr lang="en-US" sz="4800" b="1" dirty="0" smtClean="0">
                <a:solidFill>
                  <a:schemeClr val="tx1">
                    <a:lumMod val="50000"/>
                    <a:lumOff val="50000"/>
                  </a:schemeClr>
                </a:solidFill>
              </a:rPr>
              <a:t>Bill Gates</a:t>
            </a:r>
          </a:p>
          <a:p>
            <a:pPr algn="ctr"/>
            <a:endParaRPr lang="en-US" sz="4800" b="1" dirty="0" smtClean="0">
              <a:solidFill>
                <a:schemeClr val="tx1">
                  <a:lumMod val="50000"/>
                  <a:lumOff val="50000"/>
                </a:schemeClr>
              </a:solidFill>
            </a:endParaRPr>
          </a:p>
          <a:p>
            <a:pPr algn="ctr"/>
            <a:r>
              <a:rPr lang="en-US" sz="3600" b="1" dirty="0" smtClean="0">
                <a:solidFill>
                  <a:schemeClr val="tx1">
                    <a:lumMod val="50000"/>
                    <a:lumOff val="50000"/>
                  </a:schemeClr>
                </a:solidFill>
              </a:rPr>
              <a:t>The competition comes outside the industry</a:t>
            </a:r>
            <a:endParaRPr lang="en-US" sz="3200" b="1"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2143" y="2287280"/>
            <a:ext cx="988380" cy="1421787"/>
          </a:xfrm>
          <a:prstGeom prst="rect">
            <a:avLst/>
          </a:prstGeom>
        </p:spPr>
      </p:pic>
      <p:pic>
        <p:nvPicPr>
          <p:cNvPr id="115" name="Bildplatzhalter 8" descr="Fotolia_11574869_X.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1407459" y="4311186"/>
            <a:ext cx="6228521" cy="1209745"/>
          </a:xfrm>
          <a:prstGeom prst="rect">
            <a:avLst/>
          </a:prstGeom>
        </p:spPr>
      </p:pic>
    </p:spTree>
    <p:extLst>
      <p:ext uri="{BB962C8B-B14F-4D97-AF65-F5344CB8AC3E}">
        <p14:creationId xmlns:p14="http://schemas.microsoft.com/office/powerpoint/2010/main" val="1575699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2000"/>
                                        <p:tgtEl>
                                          <p:spTgt spid="2"/>
                                        </p:tgtEl>
                                      </p:cBhvr>
                                    </p:animEffect>
                                    <p:set>
                                      <p:cBhvr>
                                        <p:cTn id="7"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a:t>
            </a:r>
            <a:endParaRPr lang="en-US" dirty="0"/>
          </a:p>
        </p:txBody>
      </p:sp>
      <p:sp>
        <p:nvSpPr>
          <p:cNvPr id="6" name="Text Placeholder 5"/>
          <p:cNvSpPr>
            <a:spLocks noGrp="1"/>
          </p:cNvSpPr>
          <p:nvPr>
            <p:ph type="body" sz="quarter" idx="13"/>
          </p:nvPr>
        </p:nvSpPr>
        <p:spPr/>
        <p:txBody>
          <a:bodyPr/>
          <a:lstStyle/>
          <a:p>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pPr/>
              <a:t>11</a:t>
            </a:fld>
            <a:endParaRPr lang="en-US" dirty="0"/>
          </a:p>
        </p:txBody>
      </p:sp>
      <p:sp>
        <p:nvSpPr>
          <p:cNvPr id="10" name="Rectangle 5"/>
          <p:cNvSpPr>
            <a:spLocks noChangeArrowheads="1"/>
          </p:cNvSpPr>
          <p:nvPr/>
        </p:nvSpPr>
        <p:spPr bwMode="gray">
          <a:xfrm>
            <a:off x="4974749" y="1841817"/>
            <a:ext cx="2356993" cy="724958"/>
          </a:xfrm>
          <a:prstGeom prst="rect">
            <a:avLst/>
          </a:prstGeom>
          <a:noFill/>
          <a:ln w="12700">
            <a:noFill/>
            <a:miter lim="800000"/>
            <a:headEnd/>
            <a:tailEnd/>
          </a:ln>
        </p:spPr>
        <p:txBody>
          <a:bodyPr lIns="108000" tIns="108000" rIns="144000" bIns="72000"/>
          <a:lstStyle/>
          <a:p>
            <a:pPr>
              <a:lnSpc>
                <a:spcPct val="95000"/>
              </a:lnSpc>
              <a:spcAft>
                <a:spcPct val="40000"/>
              </a:spcAft>
              <a:buClr>
                <a:srgbClr val="292929"/>
              </a:buClr>
            </a:pPr>
            <a:r>
              <a:rPr lang="en-US" sz="2400" noProof="1" smtClean="0">
                <a:solidFill>
                  <a:schemeClr val="tx1">
                    <a:lumMod val="85000"/>
                    <a:lumOff val="15000"/>
                  </a:schemeClr>
                </a:solidFill>
              </a:rPr>
              <a:t>Productization</a:t>
            </a:r>
            <a:endParaRPr lang="en-US" sz="2400" noProof="1">
              <a:solidFill>
                <a:schemeClr val="tx1">
                  <a:lumMod val="85000"/>
                  <a:lumOff val="15000"/>
                </a:schemeClr>
              </a:solidFill>
            </a:endParaRPr>
          </a:p>
        </p:txBody>
      </p:sp>
      <p:sp>
        <p:nvSpPr>
          <p:cNvPr id="11" name="Rectangle 5"/>
          <p:cNvSpPr>
            <a:spLocks noChangeArrowheads="1"/>
          </p:cNvSpPr>
          <p:nvPr/>
        </p:nvSpPr>
        <p:spPr bwMode="gray">
          <a:xfrm>
            <a:off x="4266854" y="4949819"/>
            <a:ext cx="2061423" cy="499141"/>
          </a:xfrm>
          <a:prstGeom prst="rect">
            <a:avLst/>
          </a:prstGeom>
          <a:noFill/>
          <a:ln w="12700">
            <a:noFill/>
            <a:miter lim="800000"/>
            <a:headEnd/>
            <a:tailEnd/>
          </a:ln>
        </p:spPr>
        <p:txBody>
          <a:bodyPr lIns="108000" tIns="108000" rIns="144000" bIns="72000"/>
          <a:lstStyle/>
          <a:p>
            <a:pPr algn="r">
              <a:lnSpc>
                <a:spcPct val="95000"/>
              </a:lnSpc>
              <a:spcAft>
                <a:spcPct val="40000"/>
              </a:spcAft>
              <a:buClr>
                <a:srgbClr val="292929"/>
              </a:buClr>
            </a:pPr>
            <a:r>
              <a:rPr lang="en-US" sz="2400" noProof="1" smtClean="0">
                <a:solidFill>
                  <a:schemeClr val="tx1">
                    <a:lumMod val="85000"/>
                    <a:lumOff val="15000"/>
                  </a:schemeClr>
                </a:solidFill>
              </a:rPr>
              <a:t>Integration</a:t>
            </a:r>
            <a:endParaRPr lang="en-US" sz="2400" noProof="1">
              <a:solidFill>
                <a:schemeClr val="tx1">
                  <a:lumMod val="85000"/>
                  <a:lumOff val="15000"/>
                </a:schemeClr>
              </a:solidFill>
            </a:endParaRPr>
          </a:p>
        </p:txBody>
      </p:sp>
      <p:sp>
        <p:nvSpPr>
          <p:cNvPr id="12" name="Rectangle 5"/>
          <p:cNvSpPr>
            <a:spLocks noChangeArrowheads="1"/>
          </p:cNvSpPr>
          <p:nvPr/>
        </p:nvSpPr>
        <p:spPr bwMode="gray">
          <a:xfrm>
            <a:off x="507236" y="3848350"/>
            <a:ext cx="1847850" cy="724958"/>
          </a:xfrm>
          <a:prstGeom prst="rect">
            <a:avLst/>
          </a:prstGeom>
          <a:noFill/>
          <a:ln w="12700">
            <a:noFill/>
            <a:miter lim="800000"/>
            <a:headEnd/>
            <a:tailEnd/>
          </a:ln>
        </p:spPr>
        <p:txBody>
          <a:bodyPr lIns="108000" tIns="108000" rIns="144000" bIns="72000"/>
          <a:lstStyle/>
          <a:p>
            <a:pPr>
              <a:lnSpc>
                <a:spcPct val="95000"/>
              </a:lnSpc>
              <a:spcAft>
                <a:spcPct val="40000"/>
              </a:spcAft>
              <a:buClr>
                <a:srgbClr val="292929"/>
              </a:buClr>
            </a:pPr>
            <a:r>
              <a:rPr lang="en-US" sz="2400" noProof="1" smtClean="0">
                <a:solidFill>
                  <a:schemeClr val="tx1">
                    <a:lumMod val="85000"/>
                    <a:lumOff val="15000"/>
                  </a:schemeClr>
                </a:solidFill>
              </a:rPr>
              <a:t>Ubiquity</a:t>
            </a:r>
            <a:endParaRPr lang="en-US" sz="2400" noProof="1">
              <a:solidFill>
                <a:schemeClr val="tx1">
                  <a:lumMod val="85000"/>
                  <a:lumOff val="15000"/>
                </a:schemeClr>
              </a:solidFill>
            </a:endParaRPr>
          </a:p>
        </p:txBody>
      </p:sp>
      <p:cxnSp>
        <p:nvCxnSpPr>
          <p:cNvPr id="13" name="Gerade Verbindung 17"/>
          <p:cNvCxnSpPr/>
          <p:nvPr/>
        </p:nvCxnSpPr>
        <p:spPr>
          <a:xfrm>
            <a:off x="573912" y="3869517"/>
            <a:ext cx="178117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Gerade Verbindung 20"/>
          <p:cNvCxnSpPr/>
          <p:nvPr/>
        </p:nvCxnSpPr>
        <p:spPr>
          <a:xfrm flipV="1">
            <a:off x="4967982" y="1960717"/>
            <a:ext cx="0" cy="82007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1" name="Gruppieren 44"/>
          <p:cNvGrpSpPr/>
          <p:nvPr/>
        </p:nvGrpSpPr>
        <p:grpSpPr>
          <a:xfrm>
            <a:off x="2542500" y="1385329"/>
            <a:ext cx="4371931" cy="3928008"/>
            <a:chOff x="4937131" y="2033588"/>
            <a:chExt cx="2782886" cy="3000375"/>
          </a:xfrm>
          <a:solidFill>
            <a:schemeClr val="bg1">
              <a:lumMod val="65000"/>
            </a:schemeClr>
          </a:solidFill>
          <a:effectLst>
            <a:outerShdw blurRad="635000" dist="50800" dir="6720000" algn="ctr" rotWithShape="0">
              <a:srgbClr val="000000">
                <a:alpha val="80000"/>
              </a:srgbClr>
            </a:outerShdw>
          </a:effectLst>
          <a:scene3d>
            <a:camera prst="perspectiveFront" fov="5400000">
              <a:rot lat="19152000" lon="18144000" rev="3966000"/>
            </a:camera>
            <a:lightRig rig="threePt" dir="t"/>
          </a:scene3d>
        </p:grpSpPr>
        <p:sp>
          <p:nvSpPr>
            <p:cNvPr id="22" name="Freeform 51"/>
            <p:cNvSpPr>
              <a:spLocks/>
            </p:cNvSpPr>
            <p:nvPr/>
          </p:nvSpPr>
          <p:spPr bwMode="gray">
            <a:xfrm>
              <a:off x="4965706" y="3906838"/>
              <a:ext cx="2428874" cy="1127125"/>
            </a:xfrm>
            <a:custGeom>
              <a:avLst/>
              <a:gdLst>
                <a:gd name="T0" fmla="*/ 2147483647 w 512"/>
                <a:gd name="T1" fmla="*/ 2147483647 h 236"/>
                <a:gd name="T2" fmla="*/ 2147483647 w 512"/>
                <a:gd name="T3" fmla="*/ 1596682593 h 236"/>
                <a:gd name="T4" fmla="*/ 2147483647 w 512"/>
                <a:gd name="T5" fmla="*/ 2147483647 h 236"/>
                <a:gd name="T6" fmla="*/ 2147483647 w 512"/>
                <a:gd name="T7" fmla="*/ 958008541 h 236"/>
                <a:gd name="T8" fmla="*/ 2147483647 w 512"/>
                <a:gd name="T9" fmla="*/ 479004271 h 236"/>
                <a:gd name="T10" fmla="*/ 2147483647 w 512"/>
                <a:gd name="T11" fmla="*/ 364954533 h 236"/>
                <a:gd name="T12" fmla="*/ 2147483647 w 512"/>
                <a:gd name="T13" fmla="*/ 273714669 h 236"/>
                <a:gd name="T14" fmla="*/ 967697791 w 512"/>
                <a:gd name="T15" fmla="*/ 0 h 236"/>
                <a:gd name="T16" fmla="*/ 450091344 w 512"/>
                <a:gd name="T17" fmla="*/ 1459822909 h 236"/>
                <a:gd name="T18" fmla="*/ 225045672 w 512"/>
                <a:gd name="T19" fmla="*/ 2052876767 h 236"/>
                <a:gd name="T20" fmla="*/ 0 w 512"/>
                <a:gd name="T21" fmla="*/ 2147483647 h 236"/>
                <a:gd name="T22" fmla="*/ 810162552 w 512"/>
                <a:gd name="T23" fmla="*/ 2147483647 h 236"/>
                <a:gd name="T24" fmla="*/ 2147483647 w 512"/>
                <a:gd name="T25" fmla="*/ 2147483647 h 236"/>
                <a:gd name="T26" fmla="*/ 2147483647 w 512"/>
                <a:gd name="T27" fmla="*/ 2147483647 h 236"/>
                <a:gd name="T28" fmla="*/ 2147483647 w 512"/>
                <a:gd name="T29" fmla="*/ 2147483647 h 2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12"/>
                <a:gd name="T46" fmla="*/ 0 h 236"/>
                <a:gd name="T47" fmla="*/ 512 w 512"/>
                <a:gd name="T48" fmla="*/ 236 h 2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12" h="236">
                  <a:moveTo>
                    <a:pt x="449" y="141"/>
                  </a:moveTo>
                  <a:cubicBezTo>
                    <a:pt x="422" y="70"/>
                    <a:pt x="422" y="70"/>
                    <a:pt x="422" y="70"/>
                  </a:cubicBezTo>
                  <a:cubicBezTo>
                    <a:pt x="365" y="132"/>
                    <a:pt x="270" y="148"/>
                    <a:pt x="194" y="104"/>
                  </a:cubicBezTo>
                  <a:cubicBezTo>
                    <a:pt x="166" y="89"/>
                    <a:pt x="145" y="67"/>
                    <a:pt x="129" y="42"/>
                  </a:cubicBezTo>
                  <a:cubicBezTo>
                    <a:pt x="165" y="21"/>
                    <a:pt x="165" y="21"/>
                    <a:pt x="165" y="21"/>
                  </a:cubicBezTo>
                  <a:cubicBezTo>
                    <a:pt x="137" y="16"/>
                    <a:pt x="137" y="16"/>
                    <a:pt x="137" y="16"/>
                  </a:cubicBezTo>
                  <a:cubicBezTo>
                    <a:pt x="114" y="12"/>
                    <a:pt x="114" y="12"/>
                    <a:pt x="114" y="12"/>
                  </a:cubicBezTo>
                  <a:cubicBezTo>
                    <a:pt x="43" y="0"/>
                    <a:pt x="43" y="0"/>
                    <a:pt x="43" y="0"/>
                  </a:cubicBezTo>
                  <a:cubicBezTo>
                    <a:pt x="20" y="64"/>
                    <a:pt x="20" y="64"/>
                    <a:pt x="20" y="64"/>
                  </a:cubicBezTo>
                  <a:cubicBezTo>
                    <a:pt x="10" y="90"/>
                    <a:pt x="10" y="90"/>
                    <a:pt x="10" y="90"/>
                  </a:cubicBezTo>
                  <a:cubicBezTo>
                    <a:pt x="0" y="116"/>
                    <a:pt x="0" y="116"/>
                    <a:pt x="0" y="116"/>
                  </a:cubicBezTo>
                  <a:cubicBezTo>
                    <a:pt x="36" y="96"/>
                    <a:pt x="36" y="96"/>
                    <a:pt x="36" y="96"/>
                  </a:cubicBezTo>
                  <a:cubicBezTo>
                    <a:pt x="88" y="180"/>
                    <a:pt x="181" y="236"/>
                    <a:pt x="287" y="236"/>
                  </a:cubicBezTo>
                  <a:cubicBezTo>
                    <a:pt x="377" y="236"/>
                    <a:pt x="458" y="195"/>
                    <a:pt x="512" y="130"/>
                  </a:cubicBezTo>
                  <a:lnTo>
                    <a:pt x="449" y="141"/>
                  </a:lnTo>
                  <a:close/>
                </a:path>
              </a:pathLst>
            </a:custGeom>
            <a:gradFill flip="none" rotWithShape="1">
              <a:gsLst>
                <a:gs pos="0">
                  <a:srgbClr val="1D446B"/>
                </a:gs>
                <a:gs pos="100000">
                  <a:srgbClr val="429AF1"/>
                </a:gs>
              </a:gsLst>
              <a:lin ang="0" scaled="1"/>
              <a:tileRect/>
            </a:gradFill>
            <a:ln w="0">
              <a:solidFill>
                <a:srgbClr val="FFFFFF"/>
              </a:solidFill>
              <a:round/>
              <a:headEnd/>
              <a:tailEnd/>
            </a:ln>
            <a:effectLst>
              <a:outerShdw blurRad="317500" dir="2700000" algn="ctr">
                <a:srgbClr val="000000">
                  <a:alpha val="43000"/>
                </a:srgbClr>
              </a:outerShdw>
            </a:effectLst>
            <a:sp3d extrusionH="127000" prstMaterial="matte">
              <a:bevelT w="0" h="0" prst="softRound"/>
              <a:bevelB w="0" h="0" prst="softRound"/>
              <a:contourClr>
                <a:schemeClr val="bg1"/>
              </a:contourClr>
            </a:sp3d>
          </p:spPr>
          <p:txBody>
            <a:bodyPr/>
            <a:lstStyle/>
            <a:p>
              <a:pPr>
                <a:defRPr/>
              </a:pPr>
              <a:endParaRPr lang="en-US" noProof="1"/>
            </a:p>
          </p:txBody>
        </p:sp>
        <p:sp>
          <p:nvSpPr>
            <p:cNvPr id="23" name="Freeform 52"/>
            <p:cNvSpPr>
              <a:spLocks/>
            </p:cNvSpPr>
            <p:nvPr/>
          </p:nvSpPr>
          <p:spPr bwMode="gray">
            <a:xfrm>
              <a:off x="6521455" y="2259013"/>
              <a:ext cx="1198562" cy="2244725"/>
            </a:xfrm>
            <a:custGeom>
              <a:avLst/>
              <a:gdLst>
                <a:gd name="T0" fmla="*/ 2147483647 w 252"/>
                <a:gd name="T1" fmla="*/ 2147483647 h 470"/>
                <a:gd name="T2" fmla="*/ 2147483647 w 252"/>
                <a:gd name="T3" fmla="*/ 2147483647 h 470"/>
                <a:gd name="T4" fmla="*/ 180973380 w 252"/>
                <a:gd name="T5" fmla="*/ 0 h 470"/>
                <a:gd name="T6" fmla="*/ 1108451094 w 252"/>
                <a:gd name="T7" fmla="*/ 1117705898 h 470"/>
                <a:gd name="T8" fmla="*/ 0 w 252"/>
                <a:gd name="T9" fmla="*/ 2147483647 h 470"/>
                <a:gd name="T10" fmla="*/ 1176312516 w 252"/>
                <a:gd name="T11" fmla="*/ 2147483647 h 470"/>
                <a:gd name="T12" fmla="*/ 2147483647 w 252"/>
                <a:gd name="T13" fmla="*/ 2147483647 h 470"/>
                <a:gd name="T14" fmla="*/ 1968062703 w 252"/>
                <a:gd name="T15" fmla="*/ 2147483647 h 470"/>
                <a:gd name="T16" fmla="*/ 2147483647 w 252"/>
                <a:gd name="T17" fmla="*/ 2147483647 h 470"/>
                <a:gd name="T18" fmla="*/ 2147483647 w 252"/>
                <a:gd name="T19" fmla="*/ 2147483647 h 470"/>
                <a:gd name="T20" fmla="*/ 2147483647 w 252"/>
                <a:gd name="T21" fmla="*/ 2147483647 h 470"/>
                <a:gd name="T22" fmla="*/ 2147483647 w 252"/>
                <a:gd name="T23" fmla="*/ 2147483647 h 470"/>
                <a:gd name="T24" fmla="*/ 2147483647 w 252"/>
                <a:gd name="T25" fmla="*/ 2147483647 h 470"/>
                <a:gd name="T26" fmla="*/ 2147483647 w 252"/>
                <a:gd name="T27" fmla="*/ 2147483647 h 470"/>
                <a:gd name="T28" fmla="*/ 2147483647 w 252"/>
                <a:gd name="T29" fmla="*/ 2147483647 h 47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2"/>
                <a:gd name="T46" fmla="*/ 0 h 470"/>
                <a:gd name="T47" fmla="*/ 252 w 252"/>
                <a:gd name="T48" fmla="*/ 470 h 47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2" h="470">
                  <a:moveTo>
                    <a:pt x="216" y="429"/>
                  </a:moveTo>
                  <a:cubicBezTo>
                    <a:pt x="238" y="387"/>
                    <a:pt x="251" y="339"/>
                    <a:pt x="251" y="288"/>
                  </a:cubicBezTo>
                  <a:cubicBezTo>
                    <a:pt x="251" y="144"/>
                    <a:pt x="146" y="23"/>
                    <a:pt x="8" y="0"/>
                  </a:cubicBezTo>
                  <a:cubicBezTo>
                    <a:pt x="49" y="49"/>
                    <a:pt x="49" y="49"/>
                    <a:pt x="49" y="49"/>
                  </a:cubicBezTo>
                  <a:cubicBezTo>
                    <a:pt x="0" y="107"/>
                    <a:pt x="0" y="107"/>
                    <a:pt x="0" y="107"/>
                  </a:cubicBezTo>
                  <a:cubicBezTo>
                    <a:pt x="18" y="111"/>
                    <a:pt x="35" y="118"/>
                    <a:pt x="52" y="127"/>
                  </a:cubicBezTo>
                  <a:cubicBezTo>
                    <a:pt x="139" y="177"/>
                    <a:pt x="170" y="287"/>
                    <a:pt x="123" y="375"/>
                  </a:cubicBezTo>
                  <a:cubicBezTo>
                    <a:pt x="87" y="354"/>
                    <a:pt x="87" y="354"/>
                    <a:pt x="87" y="354"/>
                  </a:cubicBezTo>
                  <a:cubicBezTo>
                    <a:pt x="97" y="381"/>
                    <a:pt x="97" y="381"/>
                    <a:pt x="97" y="381"/>
                  </a:cubicBezTo>
                  <a:cubicBezTo>
                    <a:pt x="105" y="403"/>
                    <a:pt x="105" y="403"/>
                    <a:pt x="105" y="403"/>
                  </a:cubicBezTo>
                  <a:cubicBezTo>
                    <a:pt x="130" y="470"/>
                    <a:pt x="130" y="470"/>
                    <a:pt x="130" y="470"/>
                  </a:cubicBezTo>
                  <a:cubicBezTo>
                    <a:pt x="197" y="459"/>
                    <a:pt x="197" y="459"/>
                    <a:pt x="197" y="459"/>
                  </a:cubicBezTo>
                  <a:cubicBezTo>
                    <a:pt x="224" y="454"/>
                    <a:pt x="224" y="454"/>
                    <a:pt x="224" y="454"/>
                  </a:cubicBezTo>
                  <a:cubicBezTo>
                    <a:pt x="252" y="450"/>
                    <a:pt x="252" y="450"/>
                    <a:pt x="252" y="450"/>
                  </a:cubicBezTo>
                  <a:lnTo>
                    <a:pt x="216" y="429"/>
                  </a:lnTo>
                  <a:close/>
                </a:path>
              </a:pathLst>
            </a:custGeom>
            <a:gradFill flip="none" rotWithShape="1">
              <a:gsLst>
                <a:gs pos="0">
                  <a:srgbClr val="429AF1">
                    <a:alpha val="18000"/>
                  </a:srgbClr>
                </a:gs>
                <a:gs pos="100000">
                  <a:srgbClr val="429AF1"/>
                </a:gs>
              </a:gsLst>
              <a:lin ang="0" scaled="1"/>
              <a:tileRect/>
            </a:gradFill>
            <a:ln w="0">
              <a:solidFill>
                <a:srgbClr val="FFFFFF"/>
              </a:solidFill>
              <a:round/>
              <a:headEnd/>
              <a:tailEnd/>
            </a:ln>
            <a:effectLst>
              <a:outerShdw blurRad="317500" dir="2700000" algn="ctr">
                <a:srgbClr val="000000">
                  <a:alpha val="43000"/>
                </a:srgbClr>
              </a:outerShdw>
            </a:effectLst>
            <a:sp3d extrusionH="127000" prstMaterial="matte">
              <a:bevelT w="0" h="0" prst="softRound"/>
              <a:bevelB w="0" h="0" prst="softRound"/>
              <a:contourClr>
                <a:schemeClr val="bg1"/>
              </a:contourClr>
            </a:sp3d>
          </p:spPr>
          <p:txBody>
            <a:bodyPr/>
            <a:lstStyle/>
            <a:p>
              <a:pPr>
                <a:defRPr/>
              </a:pPr>
              <a:endParaRPr lang="en-US" noProof="1"/>
            </a:p>
          </p:txBody>
        </p:sp>
        <p:sp>
          <p:nvSpPr>
            <p:cNvPr id="24" name="Freeform 50"/>
            <p:cNvSpPr>
              <a:spLocks/>
            </p:cNvSpPr>
            <p:nvPr/>
          </p:nvSpPr>
          <p:spPr bwMode="gray">
            <a:xfrm>
              <a:off x="4937131" y="2033588"/>
              <a:ext cx="1730375" cy="2087561"/>
            </a:xfrm>
            <a:custGeom>
              <a:avLst/>
              <a:gdLst>
                <a:gd name="T0" fmla="*/ 2147483647 w 365"/>
                <a:gd name="T1" fmla="*/ 1004079605 h 437"/>
                <a:gd name="T2" fmla="*/ 2147483647 w 365"/>
                <a:gd name="T3" fmla="*/ 502042191 h 437"/>
                <a:gd name="T4" fmla="*/ 2147483647 w 365"/>
                <a:gd name="T5" fmla="*/ 0 h 437"/>
                <a:gd name="T6" fmla="*/ 2147483647 w 365"/>
                <a:gd name="T7" fmla="*/ 981259729 h 437"/>
                <a:gd name="T8" fmla="*/ 0 w 365"/>
                <a:gd name="T9" fmla="*/ 2147483647 h 437"/>
                <a:gd name="T10" fmla="*/ 404547466 w 365"/>
                <a:gd name="T11" fmla="*/ 2147483647 h 437"/>
                <a:gd name="T12" fmla="*/ 898989068 w 365"/>
                <a:gd name="T13" fmla="*/ 2147483647 h 437"/>
                <a:gd name="T14" fmla="*/ 2147483647 w 365"/>
                <a:gd name="T15" fmla="*/ 2147483647 h 437"/>
                <a:gd name="T16" fmla="*/ 2147483647 w 365"/>
                <a:gd name="T17" fmla="*/ 2147483647 h 437"/>
                <a:gd name="T18" fmla="*/ 2147483647 w 365"/>
                <a:gd name="T19" fmla="*/ 2147483647 h 437"/>
                <a:gd name="T20" fmla="*/ 2147483647 w 365"/>
                <a:gd name="T21" fmla="*/ 2147483647 h 437"/>
                <a:gd name="T22" fmla="*/ 2147483647 w 365"/>
                <a:gd name="T23" fmla="*/ 2147483647 h 437"/>
                <a:gd name="T24" fmla="*/ 2147483647 w 365"/>
                <a:gd name="T25" fmla="*/ 2147483647 h 437"/>
                <a:gd name="T26" fmla="*/ 2147483647 w 365"/>
                <a:gd name="T27" fmla="*/ 2147483647 h 437"/>
                <a:gd name="T28" fmla="*/ 2147483647 w 365"/>
                <a:gd name="T29" fmla="*/ 1004079605 h 4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65"/>
                <a:gd name="T46" fmla="*/ 0 h 437"/>
                <a:gd name="T47" fmla="*/ 365 w 365"/>
                <a:gd name="T48" fmla="*/ 437 h 4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65" h="437">
                  <a:moveTo>
                    <a:pt x="322" y="44"/>
                  </a:moveTo>
                  <a:cubicBezTo>
                    <a:pt x="304" y="22"/>
                    <a:pt x="304" y="22"/>
                    <a:pt x="304" y="22"/>
                  </a:cubicBezTo>
                  <a:cubicBezTo>
                    <a:pt x="286" y="0"/>
                    <a:pt x="286" y="0"/>
                    <a:pt x="286" y="0"/>
                  </a:cubicBezTo>
                  <a:cubicBezTo>
                    <a:pt x="286" y="43"/>
                    <a:pt x="286" y="43"/>
                    <a:pt x="286" y="43"/>
                  </a:cubicBezTo>
                  <a:cubicBezTo>
                    <a:pt x="127" y="46"/>
                    <a:pt x="0" y="176"/>
                    <a:pt x="0" y="335"/>
                  </a:cubicBezTo>
                  <a:cubicBezTo>
                    <a:pt x="0" y="371"/>
                    <a:pt x="6" y="405"/>
                    <a:pt x="18" y="437"/>
                  </a:cubicBezTo>
                  <a:cubicBezTo>
                    <a:pt x="40" y="377"/>
                    <a:pt x="40" y="377"/>
                    <a:pt x="40" y="377"/>
                  </a:cubicBezTo>
                  <a:cubicBezTo>
                    <a:pt x="115" y="389"/>
                    <a:pt x="115" y="389"/>
                    <a:pt x="115" y="389"/>
                  </a:cubicBezTo>
                  <a:cubicBezTo>
                    <a:pt x="100" y="342"/>
                    <a:pt x="105" y="289"/>
                    <a:pt x="132" y="242"/>
                  </a:cubicBezTo>
                  <a:cubicBezTo>
                    <a:pt x="165" y="185"/>
                    <a:pt x="224" y="152"/>
                    <a:pt x="286" y="149"/>
                  </a:cubicBezTo>
                  <a:cubicBezTo>
                    <a:pt x="286" y="191"/>
                    <a:pt x="286" y="191"/>
                    <a:pt x="286" y="191"/>
                  </a:cubicBezTo>
                  <a:cubicBezTo>
                    <a:pt x="304" y="169"/>
                    <a:pt x="304" y="169"/>
                    <a:pt x="304" y="169"/>
                  </a:cubicBezTo>
                  <a:cubicBezTo>
                    <a:pt x="319" y="151"/>
                    <a:pt x="319" y="151"/>
                    <a:pt x="319" y="151"/>
                  </a:cubicBezTo>
                  <a:cubicBezTo>
                    <a:pt x="365" y="96"/>
                    <a:pt x="365" y="96"/>
                    <a:pt x="365" y="96"/>
                  </a:cubicBezTo>
                  <a:lnTo>
                    <a:pt x="322" y="44"/>
                  </a:lnTo>
                  <a:close/>
                </a:path>
              </a:pathLst>
            </a:custGeom>
            <a:gradFill flip="none" rotWithShape="1">
              <a:gsLst>
                <a:gs pos="0">
                  <a:srgbClr val="429AF1">
                    <a:alpha val="18000"/>
                  </a:srgbClr>
                </a:gs>
                <a:gs pos="100000">
                  <a:srgbClr val="429AF1"/>
                </a:gs>
              </a:gsLst>
              <a:lin ang="0" scaled="1"/>
              <a:tileRect/>
            </a:gradFill>
            <a:ln w="0">
              <a:solidFill>
                <a:srgbClr val="FFFFFF"/>
              </a:solidFill>
              <a:round/>
              <a:headEnd/>
              <a:tailEnd/>
            </a:ln>
            <a:effectLst>
              <a:outerShdw blurRad="317500" dir="2700000" algn="ctr">
                <a:srgbClr val="000000">
                  <a:alpha val="43000"/>
                </a:srgbClr>
              </a:outerShdw>
            </a:effectLst>
            <a:sp3d extrusionH="127000" prstMaterial="matte">
              <a:bevelT w="0" h="0" prst="softRound"/>
              <a:bevelB w="0" h="0" prst="softRound"/>
              <a:contourClr>
                <a:schemeClr val="bg1"/>
              </a:contourClr>
            </a:sp3d>
          </p:spPr>
          <p:txBody>
            <a:bodyPr/>
            <a:lstStyle/>
            <a:p>
              <a:pPr>
                <a:defRPr/>
              </a:pPr>
              <a:endParaRPr lang="en-US" noProof="1"/>
            </a:p>
          </p:txBody>
        </p:sp>
      </p:grpSp>
      <p:cxnSp>
        <p:nvCxnSpPr>
          <p:cNvPr id="28" name="Gerade Verbindung 20"/>
          <p:cNvCxnSpPr/>
          <p:nvPr/>
        </p:nvCxnSpPr>
        <p:spPr>
          <a:xfrm rot="5400000" flipH="1" flipV="1">
            <a:off x="6005740" y="4998483"/>
            <a:ext cx="629708"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Picture 2" descr="build_puzzle_bridge_pc_400_clr_381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0693" y="3378710"/>
            <a:ext cx="2408070" cy="1219085"/>
          </a:xfrm>
          <a:prstGeom prst="rect">
            <a:avLst/>
          </a:prstGeom>
        </p:spPr>
      </p:pic>
      <p:grpSp>
        <p:nvGrpSpPr>
          <p:cNvPr id="9" name="Group 8"/>
          <p:cNvGrpSpPr/>
          <p:nvPr/>
        </p:nvGrpSpPr>
        <p:grpSpPr>
          <a:xfrm>
            <a:off x="5748912" y="2517411"/>
            <a:ext cx="1186391" cy="802791"/>
            <a:chOff x="5748911" y="3020893"/>
            <a:chExt cx="1186391" cy="963349"/>
          </a:xfrm>
        </p:grpSpPr>
        <p:pic>
          <p:nvPicPr>
            <p:cNvPr id="7" name="Picture 6" descr="building_blocks_blank_stack_4037.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48911" y="3020893"/>
              <a:ext cx="1186391" cy="963349"/>
            </a:xfrm>
            <a:prstGeom prst="rect">
              <a:avLst/>
            </a:prstGeom>
          </p:spPr>
        </p:pic>
        <p:sp>
          <p:nvSpPr>
            <p:cNvPr id="8" name="TextBox 7"/>
            <p:cNvSpPr txBox="1"/>
            <p:nvPr/>
          </p:nvSpPr>
          <p:spPr>
            <a:xfrm rot="21374631">
              <a:off x="5895268" y="3607680"/>
              <a:ext cx="301472" cy="221599"/>
            </a:xfrm>
            <a:prstGeom prst="rect">
              <a:avLst/>
            </a:prstGeom>
            <a:noFill/>
          </p:spPr>
          <p:txBody>
            <a:bodyPr wrap="none" rtlCol="0">
              <a:spAutoFit/>
            </a:bodyPr>
            <a:lstStyle/>
            <a:p>
              <a:r>
                <a:rPr lang="en-US" sz="600" dirty="0" smtClean="0">
                  <a:solidFill>
                    <a:schemeClr val="bg1"/>
                  </a:solidFill>
                  <a:latin typeface="Microsoft Yi Baiti"/>
                  <a:cs typeface="Microsoft Yi Baiti"/>
                </a:rPr>
                <a:t>DPF</a:t>
              </a:r>
              <a:endParaRPr lang="en-US" sz="600" dirty="0">
                <a:solidFill>
                  <a:schemeClr val="bg1"/>
                </a:solidFill>
                <a:latin typeface="Microsoft Yi Baiti"/>
                <a:cs typeface="Microsoft Yi Baiti"/>
              </a:endParaRPr>
            </a:p>
          </p:txBody>
        </p:sp>
        <p:sp>
          <p:nvSpPr>
            <p:cNvPr id="29" name="TextBox 28"/>
            <p:cNvSpPr txBox="1"/>
            <p:nvPr/>
          </p:nvSpPr>
          <p:spPr>
            <a:xfrm rot="21399197">
              <a:off x="5989137" y="3352860"/>
              <a:ext cx="377026" cy="221599"/>
            </a:xfrm>
            <a:prstGeom prst="rect">
              <a:avLst/>
            </a:prstGeom>
            <a:noFill/>
          </p:spPr>
          <p:txBody>
            <a:bodyPr wrap="none" rtlCol="0">
              <a:spAutoFit/>
            </a:bodyPr>
            <a:lstStyle/>
            <a:p>
              <a:r>
                <a:rPr lang="en-US" sz="600" dirty="0" err="1" smtClean="0">
                  <a:solidFill>
                    <a:schemeClr val="bg1"/>
                  </a:solidFill>
                  <a:latin typeface="Microsoft Yi Baiti"/>
                  <a:cs typeface="Microsoft Yi Baiti"/>
                </a:rPr>
                <a:t>Crédito</a:t>
              </a:r>
              <a:endParaRPr lang="en-US" sz="600" dirty="0">
                <a:solidFill>
                  <a:schemeClr val="bg1"/>
                </a:solidFill>
                <a:latin typeface="Microsoft Yi Baiti"/>
                <a:cs typeface="Microsoft Yi Baiti"/>
              </a:endParaRPr>
            </a:p>
          </p:txBody>
        </p:sp>
        <p:sp>
          <p:nvSpPr>
            <p:cNvPr id="30" name="TextBox 29"/>
            <p:cNvSpPr txBox="1"/>
            <p:nvPr/>
          </p:nvSpPr>
          <p:spPr>
            <a:xfrm rot="223013">
              <a:off x="6432453" y="3596655"/>
              <a:ext cx="364202" cy="221599"/>
            </a:xfrm>
            <a:prstGeom prst="rect">
              <a:avLst/>
            </a:prstGeom>
            <a:noFill/>
          </p:spPr>
          <p:txBody>
            <a:bodyPr wrap="none" rtlCol="0">
              <a:spAutoFit/>
            </a:bodyPr>
            <a:lstStyle/>
            <a:p>
              <a:r>
                <a:rPr lang="en-US" sz="600" dirty="0" err="1" smtClean="0">
                  <a:solidFill>
                    <a:schemeClr val="bg1"/>
                  </a:solidFill>
                  <a:latin typeface="Microsoft Yi Baiti"/>
                  <a:cs typeface="Microsoft Yi Baiti"/>
                </a:rPr>
                <a:t>Ahorro</a:t>
              </a:r>
              <a:endParaRPr lang="en-US" sz="600" dirty="0">
                <a:solidFill>
                  <a:schemeClr val="bg1"/>
                </a:solidFill>
                <a:latin typeface="Microsoft Yi Baiti"/>
                <a:cs typeface="Microsoft Yi Baiti"/>
              </a:endParaRPr>
            </a:p>
          </p:txBody>
        </p:sp>
        <p:sp>
          <p:nvSpPr>
            <p:cNvPr id="31" name="TextBox 30"/>
            <p:cNvSpPr txBox="1"/>
            <p:nvPr/>
          </p:nvSpPr>
          <p:spPr>
            <a:xfrm>
              <a:off x="6110909" y="3621604"/>
              <a:ext cx="434734" cy="221599"/>
            </a:xfrm>
            <a:prstGeom prst="rect">
              <a:avLst/>
            </a:prstGeom>
            <a:noFill/>
          </p:spPr>
          <p:txBody>
            <a:bodyPr wrap="none" rtlCol="0">
              <a:spAutoFit/>
            </a:bodyPr>
            <a:lstStyle/>
            <a:p>
              <a:r>
                <a:rPr lang="en-US" sz="600" dirty="0" err="1" smtClean="0">
                  <a:solidFill>
                    <a:schemeClr val="bg1"/>
                  </a:solidFill>
                  <a:latin typeface="Microsoft Yi Baiti"/>
                  <a:cs typeface="Microsoft Yi Baiti"/>
                </a:rPr>
                <a:t>Garantías</a:t>
              </a:r>
              <a:endParaRPr lang="en-US" sz="600" dirty="0">
                <a:solidFill>
                  <a:schemeClr val="bg1"/>
                </a:solidFill>
                <a:latin typeface="Microsoft Yi Baiti"/>
                <a:cs typeface="Microsoft Yi Baiti"/>
              </a:endParaRPr>
            </a:p>
          </p:txBody>
        </p:sp>
        <p:sp>
          <p:nvSpPr>
            <p:cNvPr id="32" name="TextBox 31"/>
            <p:cNvSpPr txBox="1"/>
            <p:nvPr/>
          </p:nvSpPr>
          <p:spPr>
            <a:xfrm>
              <a:off x="6276906" y="3366005"/>
              <a:ext cx="379694" cy="221599"/>
            </a:xfrm>
            <a:prstGeom prst="rect">
              <a:avLst/>
            </a:prstGeom>
            <a:noFill/>
          </p:spPr>
          <p:txBody>
            <a:bodyPr wrap="none" rtlCol="0">
              <a:spAutoFit/>
            </a:bodyPr>
            <a:lstStyle/>
            <a:p>
              <a:r>
                <a:rPr lang="en-US" sz="600" dirty="0" smtClean="0">
                  <a:solidFill>
                    <a:schemeClr val="bg1"/>
                  </a:solidFill>
                  <a:latin typeface="Microsoft Yi Baiti"/>
                  <a:cs typeface="Microsoft Yi Baiti"/>
                </a:rPr>
                <a:t>Internet</a:t>
              </a:r>
              <a:endParaRPr lang="en-US" sz="600" dirty="0">
                <a:solidFill>
                  <a:schemeClr val="bg1"/>
                </a:solidFill>
                <a:latin typeface="Microsoft Yi Baiti"/>
                <a:cs typeface="Microsoft Yi Baiti"/>
              </a:endParaRPr>
            </a:p>
          </p:txBody>
        </p:sp>
        <p:sp>
          <p:nvSpPr>
            <p:cNvPr id="33" name="TextBox 32"/>
            <p:cNvSpPr txBox="1"/>
            <p:nvPr/>
          </p:nvSpPr>
          <p:spPr>
            <a:xfrm>
              <a:off x="6120753" y="3098895"/>
              <a:ext cx="351378" cy="221599"/>
            </a:xfrm>
            <a:prstGeom prst="rect">
              <a:avLst/>
            </a:prstGeom>
            <a:noFill/>
          </p:spPr>
          <p:txBody>
            <a:bodyPr wrap="none" rtlCol="0">
              <a:spAutoFit/>
            </a:bodyPr>
            <a:lstStyle/>
            <a:p>
              <a:r>
                <a:rPr lang="en-US" sz="600" dirty="0" err="1" smtClean="0">
                  <a:solidFill>
                    <a:schemeClr val="bg1"/>
                  </a:solidFill>
                  <a:latin typeface="Microsoft Yi Baiti"/>
                  <a:cs typeface="Microsoft Yi Baiti"/>
                </a:rPr>
                <a:t>Pagos</a:t>
              </a:r>
              <a:endParaRPr lang="en-US" sz="600" dirty="0">
                <a:solidFill>
                  <a:schemeClr val="bg1"/>
                </a:solidFill>
                <a:latin typeface="Microsoft Yi Baiti"/>
                <a:cs typeface="Microsoft Yi Baiti"/>
              </a:endParaRPr>
            </a:p>
          </p:txBody>
        </p:sp>
      </p:grpSp>
      <p:pic>
        <p:nvPicPr>
          <p:cNvPr id="16" name="Picture 15" descr="holding_big_smart_phone_icons_9132.png"/>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tretch>
            <a:fillRect/>
          </a:stretch>
        </p:blipFill>
        <p:spPr>
          <a:xfrm>
            <a:off x="2456241" y="2879761"/>
            <a:ext cx="1054947" cy="1003565"/>
          </a:xfrm>
          <a:prstGeom prst="rect">
            <a:avLst/>
          </a:prstGeom>
        </p:spPr>
      </p:pic>
      <p:grpSp>
        <p:nvGrpSpPr>
          <p:cNvPr id="14" name="Group 13"/>
          <p:cNvGrpSpPr/>
          <p:nvPr/>
        </p:nvGrpSpPr>
        <p:grpSpPr>
          <a:xfrm>
            <a:off x="46464" y="1472365"/>
            <a:ext cx="3756069" cy="1150852"/>
            <a:chOff x="46464" y="1472365"/>
            <a:chExt cx="3756069" cy="1150852"/>
          </a:xfrm>
        </p:grpSpPr>
        <p:pic>
          <p:nvPicPr>
            <p:cNvPr id="17" name="Picture 16" descr="Logo COBIS (Very Large).png"/>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228784" y="1472365"/>
              <a:ext cx="3278002" cy="1031629"/>
            </a:xfrm>
            <a:prstGeom prst="rect">
              <a:avLst/>
            </a:prstGeom>
            <a:effectLst>
              <a:reflection blurRad="6350" stA="22000" endA="300" endPos="45000" dir="5400000" sy="-100000" algn="bl" rotWithShape="0"/>
            </a:effectLst>
          </p:spPr>
        </p:pic>
        <p:pic>
          <p:nvPicPr>
            <p:cNvPr id="27" name="Picture 9"/>
            <p:cNvPicPr>
              <a:picLocks noChangeAspect="1" noChangeArrowheads="1"/>
            </p:cNvPicPr>
            <p:nvPr/>
          </p:nvPicPr>
          <p:blipFill>
            <a:blip r:embed="rId9">
              <a:alphaModFix amt="41000"/>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46464" y="2444918"/>
              <a:ext cx="3756069" cy="17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75920548"/>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xmlns:p14="http://schemas.microsoft.com/office/powerpoint/2010/main" spd="med" advClick="0" advTm="2000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dirty="0" smtClean="0"/>
              <a:t>Financial Ubiquity: Anywhere, Anytime, Anyone</a:t>
            </a:r>
            <a:endParaRPr lang="en-US" i="1" dirty="0"/>
          </a:p>
        </p:txBody>
      </p:sp>
      <p:sp>
        <p:nvSpPr>
          <p:cNvPr id="6" name="Text Placeholder 5"/>
          <p:cNvSpPr>
            <a:spLocks noGrp="1"/>
          </p:cNvSpPr>
          <p:nvPr>
            <p:ph type="body" sz="quarter" idx="13"/>
          </p:nvPr>
        </p:nvSpPr>
        <p:spPr/>
        <p:txBody>
          <a:bodyPr/>
          <a:lstStyle/>
          <a:p>
            <a:endParaRPr lang="en-US" dirty="0"/>
          </a:p>
        </p:txBody>
      </p:sp>
      <p:grpSp>
        <p:nvGrpSpPr>
          <p:cNvPr id="3" name="Group 2"/>
          <p:cNvGrpSpPr/>
          <p:nvPr/>
        </p:nvGrpSpPr>
        <p:grpSpPr>
          <a:xfrm>
            <a:off x="-1671057" y="1506800"/>
            <a:ext cx="6437643" cy="3599388"/>
            <a:chOff x="-1791369" y="1587008"/>
            <a:chExt cx="6657473" cy="3599388"/>
          </a:xfrm>
        </p:grpSpPr>
        <p:grpSp>
          <p:nvGrpSpPr>
            <p:cNvPr id="9" name="Group 8"/>
            <p:cNvGrpSpPr/>
            <p:nvPr/>
          </p:nvGrpSpPr>
          <p:grpSpPr>
            <a:xfrm>
              <a:off x="1791508" y="1954756"/>
              <a:ext cx="2383086" cy="1072523"/>
              <a:chOff x="5754919" y="3242274"/>
              <a:chExt cx="3024279" cy="1519961"/>
            </a:xfrm>
          </p:grpSpPr>
          <p:sp>
            <p:nvSpPr>
              <p:cNvPr id="10" name="U-Turn Arrow 9"/>
              <p:cNvSpPr/>
              <p:nvPr/>
            </p:nvSpPr>
            <p:spPr bwMode="auto">
              <a:xfrm rot="16200000">
                <a:off x="6549854" y="2447339"/>
                <a:ext cx="1434410" cy="3024279"/>
              </a:xfrm>
              <a:prstGeom prst="uturnArrow">
                <a:avLst>
                  <a:gd name="adj1" fmla="val 25000"/>
                  <a:gd name="adj2" fmla="val 25000"/>
                  <a:gd name="adj3" fmla="val 37352"/>
                  <a:gd name="adj4" fmla="val 43750"/>
                  <a:gd name="adj5" fmla="val 75000"/>
                </a:avLst>
              </a:prstGeom>
              <a:solidFill>
                <a:schemeClr val="tx2"/>
              </a:solidFill>
              <a:ln w="12700" cap="flat" cmpd="sng" algn="ctr">
                <a:solidFill>
                  <a:schemeClr val="tx1"/>
                </a:solidFill>
                <a:prstDash val="solid"/>
                <a:round/>
                <a:headEnd type="none" w="sm" len="sm"/>
                <a:tailEnd type="none" w="sm" len="sm"/>
              </a:ln>
              <a:effectLst>
                <a:prstShdw prst="shdw17" dist="17961" dir="2700000">
                  <a:schemeClr val="tx1">
                    <a:gamma/>
                    <a:shade val="60000"/>
                    <a:invGamma/>
                  </a:schemeClr>
                </a:prstShdw>
              </a:effectLst>
              <a:scene3d>
                <a:camera prst="orthographicFront">
                  <a:rot lat="0" lon="10200003" rev="10800000"/>
                </a:camera>
                <a:lightRig rig="threePt" dir="t"/>
              </a:scene3d>
              <a:sp3d>
                <a:bevelT w="13335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endParaRPr>
              </a:p>
            </p:txBody>
          </p:sp>
          <p:grpSp>
            <p:nvGrpSpPr>
              <p:cNvPr id="11" name="Group 10"/>
              <p:cNvGrpSpPr/>
              <p:nvPr/>
            </p:nvGrpSpPr>
            <p:grpSpPr>
              <a:xfrm>
                <a:off x="6910907" y="3417971"/>
                <a:ext cx="1589314" cy="1344264"/>
                <a:chOff x="6910907" y="3417971"/>
                <a:chExt cx="1589314" cy="1344264"/>
              </a:xfrm>
            </p:grpSpPr>
            <p:sp>
              <p:nvSpPr>
                <p:cNvPr id="12" name="TextBox 11"/>
                <p:cNvSpPr txBox="1"/>
                <p:nvPr/>
              </p:nvSpPr>
              <p:spPr>
                <a:xfrm>
                  <a:off x="6910907" y="3417971"/>
                  <a:ext cx="1589314" cy="436176"/>
                </a:xfrm>
                <a:prstGeom prst="rect">
                  <a:avLst/>
                </a:prstGeom>
                <a:noFill/>
              </p:spPr>
              <p:txBody>
                <a:bodyPr wrap="square" rtlCol="0">
                  <a:spAutoFit/>
                </a:bodyPr>
                <a:lstStyle/>
                <a:p>
                  <a:pPr algn="ctr"/>
                  <a:r>
                    <a:rPr lang="en-US" sz="1400" b="1" dirty="0" smtClean="0">
                      <a:solidFill>
                        <a:schemeClr val="bg1"/>
                      </a:solidFill>
                    </a:rPr>
                    <a:t>Financial</a:t>
                  </a:r>
                  <a:endParaRPr lang="en-US" sz="1100" b="1" dirty="0" smtClean="0">
                    <a:solidFill>
                      <a:schemeClr val="bg1"/>
                    </a:solidFill>
                  </a:endParaRPr>
                </a:p>
              </p:txBody>
            </p:sp>
            <p:sp>
              <p:nvSpPr>
                <p:cNvPr id="13" name="TextBox 12"/>
                <p:cNvSpPr txBox="1"/>
                <p:nvPr/>
              </p:nvSpPr>
              <p:spPr>
                <a:xfrm>
                  <a:off x="6910907" y="4326059"/>
                  <a:ext cx="1589314" cy="436176"/>
                </a:xfrm>
                <a:prstGeom prst="rect">
                  <a:avLst/>
                </a:prstGeom>
                <a:noFill/>
              </p:spPr>
              <p:txBody>
                <a:bodyPr wrap="square" rtlCol="0">
                  <a:spAutoFit/>
                </a:bodyPr>
                <a:lstStyle/>
                <a:p>
                  <a:pPr algn="ctr"/>
                  <a:r>
                    <a:rPr lang="en-US" sz="1400" b="1" dirty="0" smtClean="0">
                      <a:solidFill>
                        <a:schemeClr val="bg1"/>
                      </a:solidFill>
                    </a:rPr>
                    <a:t>Literacy</a:t>
                  </a:r>
                  <a:endParaRPr lang="en-US" sz="1100" b="1" dirty="0" smtClean="0">
                    <a:solidFill>
                      <a:schemeClr val="bg1"/>
                    </a:solidFill>
                  </a:endParaRPr>
                </a:p>
              </p:txBody>
            </p:sp>
          </p:grpSp>
        </p:grpSp>
        <p:grpSp>
          <p:nvGrpSpPr>
            <p:cNvPr id="14" name="Group 13"/>
            <p:cNvGrpSpPr/>
            <p:nvPr/>
          </p:nvGrpSpPr>
          <p:grpSpPr>
            <a:xfrm>
              <a:off x="2483018" y="3074498"/>
              <a:ext cx="2383086" cy="1072523"/>
              <a:chOff x="5754919" y="3242274"/>
              <a:chExt cx="3024279" cy="1519961"/>
            </a:xfrm>
          </p:grpSpPr>
          <p:sp>
            <p:nvSpPr>
              <p:cNvPr id="15" name="U-Turn Arrow 14"/>
              <p:cNvSpPr/>
              <p:nvPr/>
            </p:nvSpPr>
            <p:spPr bwMode="auto">
              <a:xfrm rot="16200000">
                <a:off x="6549854" y="2447339"/>
                <a:ext cx="1434410" cy="3024279"/>
              </a:xfrm>
              <a:prstGeom prst="uturnArrow">
                <a:avLst>
                  <a:gd name="adj1" fmla="val 25000"/>
                  <a:gd name="adj2" fmla="val 25000"/>
                  <a:gd name="adj3" fmla="val 37352"/>
                  <a:gd name="adj4" fmla="val 43750"/>
                  <a:gd name="adj5" fmla="val 75000"/>
                </a:avLst>
              </a:prstGeom>
              <a:solidFill>
                <a:schemeClr val="tx2"/>
              </a:solidFill>
              <a:ln w="12700" cap="flat" cmpd="sng" algn="ctr">
                <a:solidFill>
                  <a:schemeClr val="tx1"/>
                </a:solidFill>
                <a:prstDash val="solid"/>
                <a:round/>
                <a:headEnd type="none" w="sm" len="sm"/>
                <a:tailEnd type="none" w="sm" len="sm"/>
              </a:ln>
              <a:effectLst>
                <a:prstShdw prst="shdw17" dist="17961" dir="2700000">
                  <a:schemeClr val="tx1">
                    <a:gamma/>
                    <a:shade val="60000"/>
                    <a:invGamma/>
                  </a:schemeClr>
                </a:prstShdw>
              </a:effectLst>
              <a:scene3d>
                <a:camera prst="orthographicFront">
                  <a:rot lat="0" lon="10200003" rev="10800000"/>
                </a:camera>
                <a:lightRig rig="threePt" dir="t"/>
              </a:scene3d>
              <a:sp3d>
                <a:bevelT w="13335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Arial" pitchFamily="34" charset="0"/>
                </a:endParaRPr>
              </a:p>
            </p:txBody>
          </p:sp>
          <p:grpSp>
            <p:nvGrpSpPr>
              <p:cNvPr id="16" name="Group 15"/>
              <p:cNvGrpSpPr/>
              <p:nvPr/>
            </p:nvGrpSpPr>
            <p:grpSpPr>
              <a:xfrm>
                <a:off x="6910907" y="3417971"/>
                <a:ext cx="1589314" cy="1344264"/>
                <a:chOff x="6910907" y="3417971"/>
                <a:chExt cx="1589314" cy="1344264"/>
              </a:xfrm>
            </p:grpSpPr>
            <p:sp>
              <p:nvSpPr>
                <p:cNvPr id="17" name="TextBox 16"/>
                <p:cNvSpPr txBox="1"/>
                <p:nvPr/>
              </p:nvSpPr>
              <p:spPr>
                <a:xfrm>
                  <a:off x="6910907" y="3417971"/>
                  <a:ext cx="1589314" cy="436176"/>
                </a:xfrm>
                <a:prstGeom prst="rect">
                  <a:avLst/>
                </a:prstGeom>
                <a:noFill/>
              </p:spPr>
              <p:txBody>
                <a:bodyPr wrap="square" rtlCol="0">
                  <a:spAutoFit/>
                </a:bodyPr>
                <a:lstStyle/>
                <a:p>
                  <a:pPr algn="ctr"/>
                  <a:r>
                    <a:rPr lang="en-US" sz="1400" b="1" dirty="0" smtClean="0">
                      <a:solidFill>
                        <a:schemeClr val="bg1"/>
                      </a:solidFill>
                    </a:rPr>
                    <a:t>Financial</a:t>
                  </a:r>
                  <a:endParaRPr lang="en-US" sz="1100" b="1" dirty="0" smtClean="0">
                    <a:solidFill>
                      <a:schemeClr val="bg1"/>
                    </a:solidFill>
                  </a:endParaRPr>
                </a:p>
              </p:txBody>
            </p:sp>
            <p:sp>
              <p:nvSpPr>
                <p:cNvPr id="18" name="TextBox 17"/>
                <p:cNvSpPr txBox="1"/>
                <p:nvPr/>
              </p:nvSpPr>
              <p:spPr>
                <a:xfrm>
                  <a:off x="6910907" y="4326059"/>
                  <a:ext cx="1589314" cy="436176"/>
                </a:xfrm>
                <a:prstGeom prst="rect">
                  <a:avLst/>
                </a:prstGeom>
                <a:noFill/>
              </p:spPr>
              <p:txBody>
                <a:bodyPr wrap="square" rtlCol="0">
                  <a:spAutoFit/>
                </a:bodyPr>
                <a:lstStyle/>
                <a:p>
                  <a:pPr algn="ctr"/>
                  <a:r>
                    <a:rPr lang="en-US" sz="1400" b="1" dirty="0" smtClean="0">
                      <a:solidFill>
                        <a:schemeClr val="bg1"/>
                      </a:solidFill>
                    </a:rPr>
                    <a:t>Literacy</a:t>
                  </a:r>
                  <a:endParaRPr lang="en-US" sz="1100" b="1" dirty="0" smtClean="0">
                    <a:solidFill>
                      <a:schemeClr val="bg1"/>
                    </a:solidFill>
                  </a:endParaRPr>
                </a:p>
              </p:txBody>
            </p:sp>
          </p:grpSp>
        </p:grpSp>
        <p:grpSp>
          <p:nvGrpSpPr>
            <p:cNvPr id="19" name="Group 18"/>
            <p:cNvGrpSpPr/>
            <p:nvPr/>
          </p:nvGrpSpPr>
          <p:grpSpPr>
            <a:xfrm>
              <a:off x="1089328" y="1587008"/>
              <a:ext cx="1732712" cy="991901"/>
              <a:chOff x="1272771" y="1386648"/>
              <a:chExt cx="2198915" cy="1405705"/>
            </a:xfrm>
          </p:grpSpPr>
          <p:grpSp>
            <p:nvGrpSpPr>
              <p:cNvPr id="20" name="Group 19"/>
              <p:cNvGrpSpPr/>
              <p:nvPr/>
            </p:nvGrpSpPr>
            <p:grpSpPr>
              <a:xfrm>
                <a:off x="1620563" y="1386648"/>
                <a:ext cx="1537442" cy="1405705"/>
                <a:chOff x="1632372" y="1374975"/>
                <a:chExt cx="1527925" cy="1405705"/>
              </a:xfrm>
            </p:grpSpPr>
            <p:sp>
              <p:nvSpPr>
                <p:cNvPr id="22" name="Diamond 5"/>
                <p:cNvSpPr/>
                <p:nvPr/>
              </p:nvSpPr>
              <p:spPr>
                <a:xfrm>
                  <a:off x="1632372" y="2700874"/>
                  <a:ext cx="1525569" cy="79806"/>
                </a:xfrm>
                <a:custGeom>
                  <a:avLst/>
                  <a:gdLst>
                    <a:gd name="connsiteX0" fmla="*/ 0 w 2759663"/>
                    <a:gd name="connsiteY0" fmla="*/ 273796 h 547592"/>
                    <a:gd name="connsiteX1" fmla="*/ 1379832 w 2759663"/>
                    <a:gd name="connsiteY1" fmla="*/ 0 h 547592"/>
                    <a:gd name="connsiteX2" fmla="*/ 2759663 w 2759663"/>
                    <a:gd name="connsiteY2" fmla="*/ 273796 h 547592"/>
                    <a:gd name="connsiteX3" fmla="*/ 1379832 w 2759663"/>
                    <a:gd name="connsiteY3" fmla="*/ 547592 h 547592"/>
                    <a:gd name="connsiteX4" fmla="*/ 0 w 2759663"/>
                    <a:gd name="connsiteY4" fmla="*/ 273796 h 547592"/>
                    <a:gd name="connsiteX0" fmla="*/ 0 w 2887826"/>
                    <a:gd name="connsiteY0" fmla="*/ 273796 h 547592"/>
                    <a:gd name="connsiteX1" fmla="*/ 1379832 w 2887826"/>
                    <a:gd name="connsiteY1" fmla="*/ 0 h 547592"/>
                    <a:gd name="connsiteX2" fmla="*/ 2887826 w 2887826"/>
                    <a:gd name="connsiteY2" fmla="*/ 151462 h 547592"/>
                    <a:gd name="connsiteX3" fmla="*/ 1379832 w 2887826"/>
                    <a:gd name="connsiteY3" fmla="*/ 547592 h 547592"/>
                    <a:gd name="connsiteX4" fmla="*/ 0 w 2887826"/>
                    <a:gd name="connsiteY4" fmla="*/ 273796 h 547592"/>
                    <a:gd name="connsiteX0" fmla="*/ 0 w 3103373"/>
                    <a:gd name="connsiteY0" fmla="*/ 151462 h 547592"/>
                    <a:gd name="connsiteX1" fmla="*/ 1595379 w 3103373"/>
                    <a:gd name="connsiteY1" fmla="*/ 0 h 547592"/>
                    <a:gd name="connsiteX2" fmla="*/ 3103373 w 3103373"/>
                    <a:gd name="connsiteY2" fmla="*/ 151462 h 547592"/>
                    <a:gd name="connsiteX3" fmla="*/ 1595379 w 3103373"/>
                    <a:gd name="connsiteY3" fmla="*/ 547592 h 547592"/>
                    <a:gd name="connsiteX4" fmla="*/ 0 w 3103373"/>
                    <a:gd name="connsiteY4" fmla="*/ 151462 h 547592"/>
                    <a:gd name="connsiteX0" fmla="*/ 0 w 3103373"/>
                    <a:gd name="connsiteY0" fmla="*/ 151462 h 215542"/>
                    <a:gd name="connsiteX1" fmla="*/ 1595379 w 3103373"/>
                    <a:gd name="connsiteY1" fmla="*/ 0 h 215542"/>
                    <a:gd name="connsiteX2" fmla="*/ 3103373 w 3103373"/>
                    <a:gd name="connsiteY2" fmla="*/ 151462 h 215542"/>
                    <a:gd name="connsiteX3" fmla="*/ 1438088 w 3103373"/>
                    <a:gd name="connsiteY3" fmla="*/ 215542 h 215542"/>
                    <a:gd name="connsiteX4" fmla="*/ 0 w 3103373"/>
                    <a:gd name="connsiteY4" fmla="*/ 151462 h 215542"/>
                    <a:gd name="connsiteX0" fmla="*/ 0 w 3103373"/>
                    <a:gd name="connsiteY0" fmla="*/ 151462 h 419433"/>
                    <a:gd name="connsiteX1" fmla="*/ 1595379 w 3103373"/>
                    <a:gd name="connsiteY1" fmla="*/ 0 h 419433"/>
                    <a:gd name="connsiteX2" fmla="*/ 3103373 w 3103373"/>
                    <a:gd name="connsiteY2" fmla="*/ 151462 h 419433"/>
                    <a:gd name="connsiteX3" fmla="*/ 1525471 w 3103373"/>
                    <a:gd name="connsiteY3" fmla="*/ 419433 h 419433"/>
                    <a:gd name="connsiteX4" fmla="*/ 0 w 3103373"/>
                    <a:gd name="connsiteY4" fmla="*/ 151462 h 419433"/>
                    <a:gd name="connsiteX0" fmla="*/ 0 w 3103373"/>
                    <a:gd name="connsiteY0" fmla="*/ 151462 h 315454"/>
                    <a:gd name="connsiteX1" fmla="*/ 1595379 w 3103373"/>
                    <a:gd name="connsiteY1" fmla="*/ 0 h 315454"/>
                    <a:gd name="connsiteX2" fmla="*/ 3103373 w 3103373"/>
                    <a:gd name="connsiteY2" fmla="*/ 151462 h 315454"/>
                    <a:gd name="connsiteX3" fmla="*/ 1529184 w 3103373"/>
                    <a:gd name="connsiteY3" fmla="*/ 315454 h 315454"/>
                    <a:gd name="connsiteX4" fmla="*/ 0 w 3103373"/>
                    <a:gd name="connsiteY4" fmla="*/ 151462 h 315454"/>
                    <a:gd name="connsiteX0" fmla="*/ 0 w 3103373"/>
                    <a:gd name="connsiteY0" fmla="*/ 151462 h 423147"/>
                    <a:gd name="connsiteX1" fmla="*/ 1595379 w 3103373"/>
                    <a:gd name="connsiteY1" fmla="*/ 0 h 423147"/>
                    <a:gd name="connsiteX2" fmla="*/ 3103373 w 3103373"/>
                    <a:gd name="connsiteY2" fmla="*/ 151462 h 423147"/>
                    <a:gd name="connsiteX3" fmla="*/ 1529184 w 3103373"/>
                    <a:gd name="connsiteY3" fmla="*/ 423147 h 423147"/>
                    <a:gd name="connsiteX4" fmla="*/ 0 w 3103373"/>
                    <a:gd name="connsiteY4" fmla="*/ 151462 h 423147"/>
                    <a:gd name="connsiteX0" fmla="*/ 0 w 3017963"/>
                    <a:gd name="connsiteY0" fmla="*/ 152256 h 423941"/>
                    <a:gd name="connsiteX1" fmla="*/ 1595379 w 3017963"/>
                    <a:gd name="connsiteY1" fmla="*/ 794 h 423941"/>
                    <a:gd name="connsiteX2" fmla="*/ 3017963 w 3017963"/>
                    <a:gd name="connsiteY2" fmla="*/ 0 h 423941"/>
                    <a:gd name="connsiteX3" fmla="*/ 1529184 w 3017963"/>
                    <a:gd name="connsiteY3" fmla="*/ 423941 h 423941"/>
                    <a:gd name="connsiteX4" fmla="*/ 0 w 3017963"/>
                    <a:gd name="connsiteY4" fmla="*/ 152256 h 423941"/>
                    <a:gd name="connsiteX0" fmla="*/ 0 w 3110800"/>
                    <a:gd name="connsiteY0" fmla="*/ 151462 h 423147"/>
                    <a:gd name="connsiteX1" fmla="*/ 1595379 w 3110800"/>
                    <a:gd name="connsiteY1" fmla="*/ 0 h 423147"/>
                    <a:gd name="connsiteX2" fmla="*/ 3110800 w 3110800"/>
                    <a:gd name="connsiteY2" fmla="*/ 155176 h 423147"/>
                    <a:gd name="connsiteX3" fmla="*/ 1529184 w 3110800"/>
                    <a:gd name="connsiteY3" fmla="*/ 423147 h 423147"/>
                    <a:gd name="connsiteX4" fmla="*/ 0 w 3110800"/>
                    <a:gd name="connsiteY4" fmla="*/ 151462 h 423147"/>
                    <a:gd name="connsiteX0" fmla="*/ 0 w 2995682"/>
                    <a:gd name="connsiteY0" fmla="*/ 0 h 442509"/>
                    <a:gd name="connsiteX1" fmla="*/ 1480261 w 2995682"/>
                    <a:gd name="connsiteY1" fmla="*/ 19362 h 442509"/>
                    <a:gd name="connsiteX2" fmla="*/ 2995682 w 2995682"/>
                    <a:gd name="connsiteY2" fmla="*/ 174538 h 442509"/>
                    <a:gd name="connsiteX3" fmla="*/ 1414066 w 2995682"/>
                    <a:gd name="connsiteY3" fmla="*/ 442509 h 442509"/>
                    <a:gd name="connsiteX4" fmla="*/ 0 w 2995682"/>
                    <a:gd name="connsiteY4" fmla="*/ 0 h 442509"/>
                    <a:gd name="connsiteX0" fmla="*/ 0 w 3114513"/>
                    <a:gd name="connsiteY0" fmla="*/ 155175 h 423147"/>
                    <a:gd name="connsiteX1" fmla="*/ 1599092 w 3114513"/>
                    <a:gd name="connsiteY1" fmla="*/ 0 h 423147"/>
                    <a:gd name="connsiteX2" fmla="*/ 3114513 w 3114513"/>
                    <a:gd name="connsiteY2" fmla="*/ 155176 h 423147"/>
                    <a:gd name="connsiteX3" fmla="*/ 1532897 w 3114513"/>
                    <a:gd name="connsiteY3" fmla="*/ 423147 h 423147"/>
                    <a:gd name="connsiteX4" fmla="*/ 0 w 3114513"/>
                    <a:gd name="connsiteY4" fmla="*/ 155175 h 423147"/>
                    <a:gd name="connsiteX0" fmla="*/ 0 w 3114513"/>
                    <a:gd name="connsiteY0" fmla="*/ 155175 h 427724"/>
                    <a:gd name="connsiteX1" fmla="*/ 1599092 w 3114513"/>
                    <a:gd name="connsiteY1" fmla="*/ 0 h 427724"/>
                    <a:gd name="connsiteX2" fmla="*/ 3114513 w 3114513"/>
                    <a:gd name="connsiteY2" fmla="*/ 155176 h 427724"/>
                    <a:gd name="connsiteX3" fmla="*/ 1532897 w 3114513"/>
                    <a:gd name="connsiteY3" fmla="*/ 427724 h 427724"/>
                    <a:gd name="connsiteX4" fmla="*/ 0 w 3114513"/>
                    <a:gd name="connsiteY4" fmla="*/ 155175 h 427724"/>
                    <a:gd name="connsiteX0" fmla="*/ 0 w 3114513"/>
                    <a:gd name="connsiteY0" fmla="*/ 155175 h 427724"/>
                    <a:gd name="connsiteX1" fmla="*/ 1599092 w 3114513"/>
                    <a:gd name="connsiteY1" fmla="*/ 0 h 427724"/>
                    <a:gd name="connsiteX2" fmla="*/ 3114513 w 3114513"/>
                    <a:gd name="connsiteY2" fmla="*/ 150599 h 427724"/>
                    <a:gd name="connsiteX3" fmla="*/ 1532897 w 3114513"/>
                    <a:gd name="connsiteY3" fmla="*/ 427724 h 427724"/>
                    <a:gd name="connsiteX4" fmla="*/ 0 w 3114513"/>
                    <a:gd name="connsiteY4" fmla="*/ 155175 h 427724"/>
                    <a:gd name="connsiteX0" fmla="*/ 0 w 3076866"/>
                    <a:gd name="connsiteY0" fmla="*/ 155175 h 427724"/>
                    <a:gd name="connsiteX1" fmla="*/ 1599092 w 3076866"/>
                    <a:gd name="connsiteY1" fmla="*/ 0 h 427724"/>
                    <a:gd name="connsiteX2" fmla="*/ 3076866 w 3076866"/>
                    <a:gd name="connsiteY2" fmla="*/ 150599 h 427724"/>
                    <a:gd name="connsiteX3" fmla="*/ 1532897 w 3076866"/>
                    <a:gd name="connsiteY3" fmla="*/ 427724 h 427724"/>
                    <a:gd name="connsiteX4" fmla="*/ 0 w 3076866"/>
                    <a:gd name="connsiteY4" fmla="*/ 155175 h 427724"/>
                    <a:gd name="connsiteX0" fmla="*/ 0 w 3114512"/>
                    <a:gd name="connsiteY0" fmla="*/ 155175 h 427724"/>
                    <a:gd name="connsiteX1" fmla="*/ 1599092 w 3114512"/>
                    <a:gd name="connsiteY1" fmla="*/ 0 h 427724"/>
                    <a:gd name="connsiteX2" fmla="*/ 3114512 w 3114512"/>
                    <a:gd name="connsiteY2" fmla="*/ 147166 h 427724"/>
                    <a:gd name="connsiteX3" fmla="*/ 1532897 w 3114512"/>
                    <a:gd name="connsiteY3" fmla="*/ 427724 h 427724"/>
                    <a:gd name="connsiteX4" fmla="*/ 0 w 3114512"/>
                    <a:gd name="connsiteY4" fmla="*/ 155175 h 427724"/>
                    <a:gd name="connsiteX0" fmla="*/ 0 w 3114512"/>
                    <a:gd name="connsiteY0" fmla="*/ 149454 h 427724"/>
                    <a:gd name="connsiteX1" fmla="*/ 1599092 w 3114512"/>
                    <a:gd name="connsiteY1" fmla="*/ 0 h 427724"/>
                    <a:gd name="connsiteX2" fmla="*/ 3114512 w 3114512"/>
                    <a:gd name="connsiteY2" fmla="*/ 147166 h 427724"/>
                    <a:gd name="connsiteX3" fmla="*/ 1532897 w 3114512"/>
                    <a:gd name="connsiteY3" fmla="*/ 427724 h 427724"/>
                    <a:gd name="connsiteX4" fmla="*/ 0 w 3114512"/>
                    <a:gd name="connsiteY4" fmla="*/ 149454 h 427724"/>
                    <a:gd name="connsiteX0" fmla="*/ 0 w 3002784"/>
                    <a:gd name="connsiteY0" fmla="*/ 149454 h 427724"/>
                    <a:gd name="connsiteX1" fmla="*/ 1599092 w 3002784"/>
                    <a:gd name="connsiteY1" fmla="*/ 0 h 427724"/>
                    <a:gd name="connsiteX2" fmla="*/ 3002784 w 3002784"/>
                    <a:gd name="connsiteY2" fmla="*/ 319488 h 427724"/>
                    <a:gd name="connsiteX3" fmla="*/ 1532897 w 3002784"/>
                    <a:gd name="connsiteY3" fmla="*/ 427724 h 427724"/>
                    <a:gd name="connsiteX4" fmla="*/ 0 w 3002784"/>
                    <a:gd name="connsiteY4" fmla="*/ 149454 h 427724"/>
                    <a:gd name="connsiteX0" fmla="*/ 0 w 2862325"/>
                    <a:gd name="connsiteY0" fmla="*/ 321776 h 427724"/>
                    <a:gd name="connsiteX1" fmla="*/ 1458633 w 2862325"/>
                    <a:gd name="connsiteY1" fmla="*/ 0 h 427724"/>
                    <a:gd name="connsiteX2" fmla="*/ 2862325 w 2862325"/>
                    <a:gd name="connsiteY2" fmla="*/ 319488 h 427724"/>
                    <a:gd name="connsiteX3" fmla="*/ 1392438 w 2862325"/>
                    <a:gd name="connsiteY3" fmla="*/ 427724 h 427724"/>
                    <a:gd name="connsiteX4" fmla="*/ 0 w 2862325"/>
                    <a:gd name="connsiteY4" fmla="*/ 321776 h 427724"/>
                    <a:gd name="connsiteX0" fmla="*/ 0 w 2862325"/>
                    <a:gd name="connsiteY0" fmla="*/ 46992 h 152940"/>
                    <a:gd name="connsiteX1" fmla="*/ 1442672 w 2862325"/>
                    <a:gd name="connsiteY1" fmla="*/ 0 h 152940"/>
                    <a:gd name="connsiteX2" fmla="*/ 2862325 w 2862325"/>
                    <a:gd name="connsiteY2" fmla="*/ 44704 h 152940"/>
                    <a:gd name="connsiteX3" fmla="*/ 1392438 w 2862325"/>
                    <a:gd name="connsiteY3" fmla="*/ 152940 h 152940"/>
                    <a:gd name="connsiteX4" fmla="*/ 0 w 2862325"/>
                    <a:gd name="connsiteY4" fmla="*/ 46992 h 152940"/>
                    <a:gd name="connsiteX0" fmla="*/ 0 w 2862325"/>
                    <a:gd name="connsiteY0" fmla="*/ 54754 h 160702"/>
                    <a:gd name="connsiteX1" fmla="*/ 1442672 w 2862325"/>
                    <a:gd name="connsiteY1" fmla="*/ 0 h 160702"/>
                    <a:gd name="connsiteX2" fmla="*/ 2862325 w 2862325"/>
                    <a:gd name="connsiteY2" fmla="*/ 52466 h 160702"/>
                    <a:gd name="connsiteX3" fmla="*/ 1392438 w 2862325"/>
                    <a:gd name="connsiteY3" fmla="*/ 160702 h 160702"/>
                    <a:gd name="connsiteX4" fmla="*/ 0 w 2862325"/>
                    <a:gd name="connsiteY4" fmla="*/ 54754 h 160702"/>
                    <a:gd name="connsiteX0" fmla="*/ 0 w 2862325"/>
                    <a:gd name="connsiteY0" fmla="*/ 6242 h 112190"/>
                    <a:gd name="connsiteX1" fmla="*/ 1448906 w 2862325"/>
                    <a:gd name="connsiteY1" fmla="*/ 0 h 112190"/>
                    <a:gd name="connsiteX2" fmla="*/ 2862325 w 2862325"/>
                    <a:gd name="connsiteY2" fmla="*/ 3954 h 112190"/>
                    <a:gd name="connsiteX3" fmla="*/ 1392438 w 2862325"/>
                    <a:gd name="connsiteY3" fmla="*/ 112190 h 112190"/>
                    <a:gd name="connsiteX4" fmla="*/ 0 w 2862325"/>
                    <a:gd name="connsiteY4" fmla="*/ 6242 h 112190"/>
                    <a:gd name="connsiteX0" fmla="*/ 0 w 2862325"/>
                    <a:gd name="connsiteY0" fmla="*/ 51722 h 157670"/>
                    <a:gd name="connsiteX1" fmla="*/ 1445790 w 2862325"/>
                    <a:gd name="connsiteY1" fmla="*/ 0 h 157670"/>
                    <a:gd name="connsiteX2" fmla="*/ 2862325 w 2862325"/>
                    <a:gd name="connsiteY2" fmla="*/ 49434 h 157670"/>
                    <a:gd name="connsiteX3" fmla="*/ 1392438 w 2862325"/>
                    <a:gd name="connsiteY3" fmla="*/ 157670 h 157670"/>
                    <a:gd name="connsiteX4" fmla="*/ 0 w 2862325"/>
                    <a:gd name="connsiteY4" fmla="*/ 51722 h 157670"/>
                    <a:gd name="connsiteX0" fmla="*/ 0 w 2862325"/>
                    <a:gd name="connsiteY0" fmla="*/ 51722 h 100062"/>
                    <a:gd name="connsiteX1" fmla="*/ 1445790 w 2862325"/>
                    <a:gd name="connsiteY1" fmla="*/ 0 h 100062"/>
                    <a:gd name="connsiteX2" fmla="*/ 2862325 w 2862325"/>
                    <a:gd name="connsiteY2" fmla="*/ 49434 h 100062"/>
                    <a:gd name="connsiteX3" fmla="*/ 1408023 w 2862325"/>
                    <a:gd name="connsiteY3" fmla="*/ 100062 h 100062"/>
                    <a:gd name="connsiteX4" fmla="*/ 0 w 2862325"/>
                    <a:gd name="connsiteY4" fmla="*/ 51722 h 100062"/>
                    <a:gd name="connsiteX0" fmla="*/ 0 w 2142278"/>
                    <a:gd name="connsiteY0" fmla="*/ 104782 h 104782"/>
                    <a:gd name="connsiteX1" fmla="*/ 725743 w 2142278"/>
                    <a:gd name="connsiteY1" fmla="*/ 0 h 104782"/>
                    <a:gd name="connsiteX2" fmla="*/ 2142278 w 2142278"/>
                    <a:gd name="connsiteY2" fmla="*/ 49434 h 104782"/>
                    <a:gd name="connsiteX3" fmla="*/ 687976 w 2142278"/>
                    <a:gd name="connsiteY3" fmla="*/ 100062 h 104782"/>
                    <a:gd name="connsiteX4" fmla="*/ 0 w 2142278"/>
                    <a:gd name="connsiteY4" fmla="*/ 104782 h 104782"/>
                    <a:gd name="connsiteX0" fmla="*/ 0 w 2170332"/>
                    <a:gd name="connsiteY0" fmla="*/ 24434 h 100062"/>
                    <a:gd name="connsiteX1" fmla="*/ 753797 w 2170332"/>
                    <a:gd name="connsiteY1" fmla="*/ 0 h 100062"/>
                    <a:gd name="connsiteX2" fmla="*/ 2170332 w 2170332"/>
                    <a:gd name="connsiteY2" fmla="*/ 49434 h 100062"/>
                    <a:gd name="connsiteX3" fmla="*/ 716030 w 2170332"/>
                    <a:gd name="connsiteY3" fmla="*/ 100062 h 100062"/>
                    <a:gd name="connsiteX4" fmla="*/ 0 w 2170332"/>
                    <a:gd name="connsiteY4" fmla="*/ 24434 h 100062"/>
                    <a:gd name="connsiteX0" fmla="*/ 0 w 1369240"/>
                    <a:gd name="connsiteY0" fmla="*/ 24434 h 170714"/>
                    <a:gd name="connsiteX1" fmla="*/ 753797 w 1369240"/>
                    <a:gd name="connsiteY1" fmla="*/ 0 h 170714"/>
                    <a:gd name="connsiteX2" fmla="*/ 1369240 w 1369240"/>
                    <a:gd name="connsiteY2" fmla="*/ 170714 h 170714"/>
                    <a:gd name="connsiteX3" fmla="*/ 716030 w 1369240"/>
                    <a:gd name="connsiteY3" fmla="*/ 100062 h 170714"/>
                    <a:gd name="connsiteX4" fmla="*/ 0 w 1369240"/>
                    <a:gd name="connsiteY4" fmla="*/ 24434 h 170714"/>
                    <a:gd name="connsiteX0" fmla="*/ 0 w 1484572"/>
                    <a:gd name="connsiteY0" fmla="*/ 24434 h 100062"/>
                    <a:gd name="connsiteX1" fmla="*/ 753797 w 1484572"/>
                    <a:gd name="connsiteY1" fmla="*/ 0 h 100062"/>
                    <a:gd name="connsiteX2" fmla="*/ 1484572 w 1484572"/>
                    <a:gd name="connsiteY2" fmla="*/ 23663 h 100062"/>
                    <a:gd name="connsiteX3" fmla="*/ 716030 w 1484572"/>
                    <a:gd name="connsiteY3" fmla="*/ 100062 h 100062"/>
                    <a:gd name="connsiteX4" fmla="*/ 0 w 1484572"/>
                    <a:gd name="connsiteY4" fmla="*/ 24434 h 100062"/>
                    <a:gd name="connsiteX0" fmla="*/ 0 w 1484572"/>
                    <a:gd name="connsiteY0" fmla="*/ 24434 h 31842"/>
                    <a:gd name="connsiteX1" fmla="*/ 753797 w 1484572"/>
                    <a:gd name="connsiteY1" fmla="*/ 0 h 31842"/>
                    <a:gd name="connsiteX2" fmla="*/ 1484572 w 1484572"/>
                    <a:gd name="connsiteY2" fmla="*/ 23663 h 31842"/>
                    <a:gd name="connsiteX3" fmla="*/ 725382 w 1484572"/>
                    <a:gd name="connsiteY3" fmla="*/ 31842 h 31842"/>
                    <a:gd name="connsiteX4" fmla="*/ 0 w 1484572"/>
                    <a:gd name="connsiteY4" fmla="*/ 24434 h 31842"/>
                    <a:gd name="connsiteX0" fmla="*/ 0 w 1484572"/>
                    <a:gd name="connsiteY0" fmla="*/ 24434 h 42454"/>
                    <a:gd name="connsiteX1" fmla="*/ 753797 w 1484572"/>
                    <a:gd name="connsiteY1" fmla="*/ 0 h 42454"/>
                    <a:gd name="connsiteX2" fmla="*/ 1484572 w 1484572"/>
                    <a:gd name="connsiteY2" fmla="*/ 23663 h 42454"/>
                    <a:gd name="connsiteX3" fmla="*/ 725382 w 1484572"/>
                    <a:gd name="connsiteY3" fmla="*/ 42454 h 42454"/>
                    <a:gd name="connsiteX4" fmla="*/ 0 w 1484572"/>
                    <a:gd name="connsiteY4" fmla="*/ 24434 h 42454"/>
                    <a:gd name="connsiteX0" fmla="*/ 0 w 1475221"/>
                    <a:gd name="connsiteY0" fmla="*/ 24434 h 42454"/>
                    <a:gd name="connsiteX1" fmla="*/ 753797 w 1475221"/>
                    <a:gd name="connsiteY1" fmla="*/ 0 h 42454"/>
                    <a:gd name="connsiteX2" fmla="*/ 1475221 w 1475221"/>
                    <a:gd name="connsiteY2" fmla="*/ 23663 h 42454"/>
                    <a:gd name="connsiteX3" fmla="*/ 725382 w 1475221"/>
                    <a:gd name="connsiteY3" fmla="*/ 42454 h 42454"/>
                    <a:gd name="connsiteX4" fmla="*/ 0 w 1475221"/>
                    <a:gd name="connsiteY4" fmla="*/ 24434 h 42454"/>
                    <a:gd name="connsiteX0" fmla="*/ 0 w 1462753"/>
                    <a:gd name="connsiteY0" fmla="*/ 24434 h 42454"/>
                    <a:gd name="connsiteX1" fmla="*/ 741329 w 1462753"/>
                    <a:gd name="connsiteY1" fmla="*/ 0 h 42454"/>
                    <a:gd name="connsiteX2" fmla="*/ 1462753 w 1462753"/>
                    <a:gd name="connsiteY2" fmla="*/ 23663 h 42454"/>
                    <a:gd name="connsiteX3" fmla="*/ 712914 w 1462753"/>
                    <a:gd name="connsiteY3" fmla="*/ 42454 h 42454"/>
                    <a:gd name="connsiteX4" fmla="*/ 0 w 1462753"/>
                    <a:gd name="connsiteY4" fmla="*/ 24434 h 42454"/>
                    <a:gd name="connsiteX0" fmla="*/ 0 w 1462753"/>
                    <a:gd name="connsiteY0" fmla="*/ 24434 h 36390"/>
                    <a:gd name="connsiteX1" fmla="*/ 741329 w 1462753"/>
                    <a:gd name="connsiteY1" fmla="*/ 0 h 36390"/>
                    <a:gd name="connsiteX2" fmla="*/ 1462753 w 1462753"/>
                    <a:gd name="connsiteY2" fmla="*/ 23663 h 36390"/>
                    <a:gd name="connsiteX3" fmla="*/ 712914 w 1462753"/>
                    <a:gd name="connsiteY3" fmla="*/ 36390 h 36390"/>
                    <a:gd name="connsiteX4" fmla="*/ 0 w 1462753"/>
                    <a:gd name="connsiteY4" fmla="*/ 24434 h 36390"/>
                    <a:gd name="connsiteX0" fmla="*/ 0 w 1423849"/>
                    <a:gd name="connsiteY0" fmla="*/ 19675 h 36390"/>
                    <a:gd name="connsiteX1" fmla="*/ 702425 w 1423849"/>
                    <a:gd name="connsiteY1" fmla="*/ 0 h 36390"/>
                    <a:gd name="connsiteX2" fmla="*/ 1423849 w 1423849"/>
                    <a:gd name="connsiteY2" fmla="*/ 23663 h 36390"/>
                    <a:gd name="connsiteX3" fmla="*/ 674010 w 1423849"/>
                    <a:gd name="connsiteY3" fmla="*/ 36390 h 36390"/>
                    <a:gd name="connsiteX4" fmla="*/ 0 w 1423849"/>
                    <a:gd name="connsiteY4" fmla="*/ 19675 h 36390"/>
                    <a:gd name="connsiteX0" fmla="*/ 0 w 1430333"/>
                    <a:gd name="connsiteY0" fmla="*/ 19675 h 36390"/>
                    <a:gd name="connsiteX1" fmla="*/ 702425 w 1430333"/>
                    <a:gd name="connsiteY1" fmla="*/ 0 h 36390"/>
                    <a:gd name="connsiteX2" fmla="*/ 1430333 w 1430333"/>
                    <a:gd name="connsiteY2" fmla="*/ 17317 h 36390"/>
                    <a:gd name="connsiteX3" fmla="*/ 674010 w 1430333"/>
                    <a:gd name="connsiteY3" fmla="*/ 36390 h 36390"/>
                    <a:gd name="connsiteX4" fmla="*/ 0 w 1430333"/>
                    <a:gd name="connsiteY4" fmla="*/ 19675 h 3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333" h="36390">
                      <a:moveTo>
                        <a:pt x="0" y="19675"/>
                      </a:moveTo>
                      <a:lnTo>
                        <a:pt x="702425" y="0"/>
                      </a:lnTo>
                      <a:lnTo>
                        <a:pt x="1430333" y="17317"/>
                      </a:lnTo>
                      <a:lnTo>
                        <a:pt x="674010" y="36390"/>
                      </a:lnTo>
                      <a:lnTo>
                        <a:pt x="0" y="19675"/>
                      </a:lnTo>
                      <a:close/>
                    </a:path>
                  </a:pathLst>
                </a:custGeom>
                <a:solidFill>
                  <a:schemeClr val="accent4">
                    <a:lumMod val="50000"/>
                    <a:alpha val="8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3" name="Right Triangle 11"/>
                <p:cNvSpPr/>
                <p:nvPr/>
              </p:nvSpPr>
              <p:spPr>
                <a:xfrm>
                  <a:off x="2372328" y="1374975"/>
                  <a:ext cx="787969" cy="1365027"/>
                </a:xfrm>
                <a:custGeom>
                  <a:avLst/>
                  <a:gdLst>
                    <a:gd name="connsiteX0" fmla="*/ 0 w 764512"/>
                    <a:gd name="connsiteY0" fmla="*/ 1333946 h 1333946"/>
                    <a:gd name="connsiteX1" fmla="*/ 0 w 764512"/>
                    <a:gd name="connsiteY1" fmla="*/ 0 h 1333946"/>
                    <a:gd name="connsiteX2" fmla="*/ 764512 w 764512"/>
                    <a:gd name="connsiteY2" fmla="*/ 1333946 h 1333946"/>
                    <a:gd name="connsiteX3" fmla="*/ 0 w 764512"/>
                    <a:gd name="connsiteY3" fmla="*/ 1333946 h 1333946"/>
                    <a:gd name="connsiteX0" fmla="*/ 0 w 784512"/>
                    <a:gd name="connsiteY0" fmla="*/ 1333946 h 1378945"/>
                    <a:gd name="connsiteX1" fmla="*/ 0 w 784512"/>
                    <a:gd name="connsiteY1" fmla="*/ 0 h 1378945"/>
                    <a:gd name="connsiteX2" fmla="*/ 784512 w 784512"/>
                    <a:gd name="connsiteY2" fmla="*/ 1378945 h 1378945"/>
                    <a:gd name="connsiteX3" fmla="*/ 0 w 784512"/>
                    <a:gd name="connsiteY3" fmla="*/ 1333946 h 1378945"/>
                    <a:gd name="connsiteX0" fmla="*/ 0 w 787969"/>
                    <a:gd name="connsiteY0" fmla="*/ 1333946 h 1365027"/>
                    <a:gd name="connsiteX1" fmla="*/ 0 w 787969"/>
                    <a:gd name="connsiteY1" fmla="*/ 0 h 1365027"/>
                    <a:gd name="connsiteX2" fmla="*/ 787969 w 787969"/>
                    <a:gd name="connsiteY2" fmla="*/ 1365027 h 1365027"/>
                    <a:gd name="connsiteX3" fmla="*/ 0 w 787969"/>
                    <a:gd name="connsiteY3" fmla="*/ 1333946 h 1365027"/>
                  </a:gdLst>
                  <a:ahLst/>
                  <a:cxnLst>
                    <a:cxn ang="0">
                      <a:pos x="connsiteX0" y="connsiteY0"/>
                    </a:cxn>
                    <a:cxn ang="0">
                      <a:pos x="connsiteX1" y="connsiteY1"/>
                    </a:cxn>
                    <a:cxn ang="0">
                      <a:pos x="connsiteX2" y="connsiteY2"/>
                    </a:cxn>
                    <a:cxn ang="0">
                      <a:pos x="connsiteX3" y="connsiteY3"/>
                    </a:cxn>
                  </a:cxnLst>
                  <a:rect l="l" t="t" r="r" b="b"/>
                  <a:pathLst>
                    <a:path w="787969" h="1365027">
                      <a:moveTo>
                        <a:pt x="0" y="1333946"/>
                      </a:moveTo>
                      <a:lnTo>
                        <a:pt x="0" y="0"/>
                      </a:lnTo>
                      <a:lnTo>
                        <a:pt x="787969" y="1365027"/>
                      </a:lnTo>
                      <a:lnTo>
                        <a:pt x="0" y="1333946"/>
                      </a:lnTo>
                      <a:close/>
                    </a:path>
                  </a:pathLst>
                </a:custGeom>
                <a:gradFill flip="none" rotWithShape="1">
                  <a:gsLst>
                    <a:gs pos="0">
                      <a:schemeClr val="accent4">
                        <a:alpha val="98000"/>
                      </a:schemeClr>
                    </a:gs>
                    <a:gs pos="80000">
                      <a:schemeClr val="accent4">
                        <a:lumMod val="75000"/>
                        <a:alpha val="98000"/>
                      </a:schemeClr>
                    </a:gs>
                    <a:gs pos="100000">
                      <a:schemeClr val="accent4">
                        <a:lumMod val="50000"/>
                        <a:alpha val="98000"/>
                      </a:schemeClr>
                    </a:gs>
                  </a:gsLst>
                  <a:lin ang="16200000" scaled="0"/>
                  <a:tileRect/>
                </a:gra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4" name="Right Triangle 11"/>
                <p:cNvSpPr/>
                <p:nvPr/>
              </p:nvSpPr>
              <p:spPr>
                <a:xfrm flipH="1">
                  <a:off x="1632769" y="1374975"/>
                  <a:ext cx="739559" cy="1365027"/>
                </a:xfrm>
                <a:custGeom>
                  <a:avLst/>
                  <a:gdLst>
                    <a:gd name="connsiteX0" fmla="*/ 0 w 764512"/>
                    <a:gd name="connsiteY0" fmla="*/ 1333946 h 1333946"/>
                    <a:gd name="connsiteX1" fmla="*/ 0 w 764512"/>
                    <a:gd name="connsiteY1" fmla="*/ 0 h 1333946"/>
                    <a:gd name="connsiteX2" fmla="*/ 764512 w 764512"/>
                    <a:gd name="connsiteY2" fmla="*/ 1333946 h 1333946"/>
                    <a:gd name="connsiteX3" fmla="*/ 0 w 764512"/>
                    <a:gd name="connsiteY3" fmla="*/ 1333946 h 1333946"/>
                    <a:gd name="connsiteX0" fmla="*/ 0 w 784512"/>
                    <a:gd name="connsiteY0" fmla="*/ 1333946 h 1378945"/>
                    <a:gd name="connsiteX1" fmla="*/ 0 w 784512"/>
                    <a:gd name="connsiteY1" fmla="*/ 0 h 1378945"/>
                    <a:gd name="connsiteX2" fmla="*/ 784512 w 784512"/>
                    <a:gd name="connsiteY2" fmla="*/ 1378945 h 1378945"/>
                    <a:gd name="connsiteX3" fmla="*/ 0 w 784512"/>
                    <a:gd name="connsiteY3" fmla="*/ 1333946 h 1378945"/>
                    <a:gd name="connsiteX0" fmla="*/ 0 w 739559"/>
                    <a:gd name="connsiteY0" fmla="*/ 1333946 h 1365027"/>
                    <a:gd name="connsiteX1" fmla="*/ 0 w 739559"/>
                    <a:gd name="connsiteY1" fmla="*/ 0 h 1365027"/>
                    <a:gd name="connsiteX2" fmla="*/ 739559 w 739559"/>
                    <a:gd name="connsiteY2" fmla="*/ 1365027 h 1365027"/>
                    <a:gd name="connsiteX3" fmla="*/ 0 w 739559"/>
                    <a:gd name="connsiteY3" fmla="*/ 1333946 h 1365027"/>
                  </a:gdLst>
                  <a:ahLst/>
                  <a:cxnLst>
                    <a:cxn ang="0">
                      <a:pos x="connsiteX0" y="connsiteY0"/>
                    </a:cxn>
                    <a:cxn ang="0">
                      <a:pos x="connsiteX1" y="connsiteY1"/>
                    </a:cxn>
                    <a:cxn ang="0">
                      <a:pos x="connsiteX2" y="connsiteY2"/>
                    </a:cxn>
                    <a:cxn ang="0">
                      <a:pos x="connsiteX3" y="connsiteY3"/>
                    </a:cxn>
                  </a:cxnLst>
                  <a:rect l="l" t="t" r="r" b="b"/>
                  <a:pathLst>
                    <a:path w="739559" h="1365027">
                      <a:moveTo>
                        <a:pt x="0" y="1333946"/>
                      </a:moveTo>
                      <a:lnTo>
                        <a:pt x="0" y="0"/>
                      </a:lnTo>
                      <a:lnTo>
                        <a:pt x="739559" y="1365027"/>
                      </a:lnTo>
                      <a:lnTo>
                        <a:pt x="0" y="1333946"/>
                      </a:lnTo>
                      <a:close/>
                    </a:path>
                  </a:pathLst>
                </a:custGeom>
                <a:gradFill flip="none" rotWithShape="1">
                  <a:gsLst>
                    <a:gs pos="0">
                      <a:schemeClr val="accent4">
                        <a:lumMod val="50000"/>
                        <a:alpha val="99000"/>
                      </a:schemeClr>
                    </a:gs>
                    <a:gs pos="80000">
                      <a:schemeClr val="accent4">
                        <a:lumMod val="75000"/>
                        <a:alpha val="99000"/>
                      </a:schemeClr>
                    </a:gs>
                    <a:gs pos="100000">
                      <a:schemeClr val="accent4">
                        <a:lumMod val="75000"/>
                        <a:alpha val="99000"/>
                      </a:schemeClr>
                    </a:gs>
                  </a:gsLst>
                  <a:lin ang="16200000" scaled="0"/>
                  <a:tileRect/>
                </a:gra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sp>
            <p:nvSpPr>
              <p:cNvPr id="21" name="TextBox 20"/>
              <p:cNvSpPr txBox="1"/>
              <p:nvPr/>
            </p:nvSpPr>
            <p:spPr>
              <a:xfrm>
                <a:off x="1272771" y="2027288"/>
                <a:ext cx="2198915" cy="654264"/>
              </a:xfrm>
              <a:prstGeom prst="rect">
                <a:avLst/>
              </a:prstGeom>
              <a:noFill/>
            </p:spPr>
            <p:txBody>
              <a:bodyPr wrap="square" rtlCol="0">
                <a:spAutoFit/>
              </a:bodyPr>
              <a:lstStyle/>
              <a:p>
                <a:pPr algn="ctr"/>
                <a:r>
                  <a:rPr lang="en-US" sz="1200" b="1" dirty="0" smtClean="0">
                    <a:solidFill>
                      <a:schemeClr val="bg1"/>
                    </a:solidFill>
                  </a:rPr>
                  <a:t>Traditional</a:t>
                </a:r>
              </a:p>
              <a:p>
                <a:pPr algn="ctr"/>
                <a:r>
                  <a:rPr lang="en-US" sz="1200" b="1" dirty="0" smtClean="0">
                    <a:solidFill>
                      <a:schemeClr val="bg1"/>
                    </a:solidFill>
                  </a:rPr>
                  <a:t>Banking</a:t>
                </a:r>
                <a:endParaRPr lang="en-US" sz="1400" b="1" dirty="0">
                  <a:solidFill>
                    <a:schemeClr val="bg1"/>
                  </a:solidFill>
                </a:endParaRPr>
              </a:p>
            </p:txBody>
          </p:sp>
        </p:grpSp>
        <p:grpSp>
          <p:nvGrpSpPr>
            <p:cNvPr id="25" name="Group 24"/>
            <p:cNvGrpSpPr/>
            <p:nvPr/>
          </p:nvGrpSpPr>
          <p:grpSpPr>
            <a:xfrm>
              <a:off x="189907" y="1686592"/>
              <a:ext cx="654530" cy="2111343"/>
              <a:chOff x="3044039" y="976110"/>
              <a:chExt cx="830638" cy="3378888"/>
            </a:xfrm>
          </p:grpSpPr>
          <p:sp>
            <p:nvSpPr>
              <p:cNvPr id="26" name="Right Arrow 25"/>
              <p:cNvSpPr/>
              <p:nvPr/>
            </p:nvSpPr>
            <p:spPr>
              <a:xfrm rot="16200000">
                <a:off x="1769914" y="2250235"/>
                <a:ext cx="3378888" cy="830638"/>
              </a:xfrm>
              <a:prstGeom prst="right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solidFill>
                </a:endParaRPr>
              </a:p>
            </p:txBody>
          </p:sp>
          <p:sp>
            <p:nvSpPr>
              <p:cNvPr id="28" name="TextBox 27"/>
              <p:cNvSpPr txBox="1"/>
              <p:nvPr/>
            </p:nvSpPr>
            <p:spPr>
              <a:xfrm rot="16200000">
                <a:off x="1944644" y="2468872"/>
                <a:ext cx="2994345" cy="444317"/>
              </a:xfrm>
              <a:prstGeom prst="rect">
                <a:avLst/>
              </a:prstGeom>
              <a:noFill/>
            </p:spPr>
            <p:txBody>
              <a:bodyPr wrap="square" rtlCol="0" anchor="ctr" anchorCtr="0">
                <a:spAutoFit/>
              </a:bodyPr>
              <a:lstStyle/>
              <a:p>
                <a:pPr algn="ctr"/>
                <a:r>
                  <a:rPr lang="en-US" sz="1600" b="1" dirty="0" smtClean="0">
                    <a:solidFill>
                      <a:schemeClr val="tx2"/>
                    </a:solidFill>
                  </a:rPr>
                  <a:t>Relational Banking</a:t>
                </a:r>
                <a:endParaRPr lang="en-US" sz="1600" b="1" dirty="0">
                  <a:solidFill>
                    <a:schemeClr val="tx2"/>
                  </a:solidFill>
                </a:endParaRPr>
              </a:p>
            </p:txBody>
          </p:sp>
        </p:grpSp>
        <p:grpSp>
          <p:nvGrpSpPr>
            <p:cNvPr id="29" name="Group 28"/>
            <p:cNvGrpSpPr/>
            <p:nvPr/>
          </p:nvGrpSpPr>
          <p:grpSpPr>
            <a:xfrm>
              <a:off x="-1791369" y="3499350"/>
              <a:ext cx="5552644" cy="1605797"/>
              <a:chOff x="-2383006" y="4096785"/>
              <a:chExt cx="7046638" cy="2275708"/>
            </a:xfrm>
          </p:grpSpPr>
          <p:grpSp>
            <p:nvGrpSpPr>
              <p:cNvPr id="30" name="Group 29"/>
              <p:cNvGrpSpPr/>
              <p:nvPr/>
            </p:nvGrpSpPr>
            <p:grpSpPr>
              <a:xfrm>
                <a:off x="-2383006" y="4096785"/>
                <a:ext cx="7046638" cy="2275708"/>
                <a:chOff x="-2383006" y="4096785"/>
                <a:chExt cx="7046638" cy="2275708"/>
              </a:xfrm>
            </p:grpSpPr>
            <p:sp>
              <p:nvSpPr>
                <p:cNvPr id="36" name="Isosceles Triangle 14"/>
                <p:cNvSpPr/>
                <p:nvPr/>
              </p:nvSpPr>
              <p:spPr>
                <a:xfrm>
                  <a:off x="-2383006" y="4170801"/>
                  <a:ext cx="4751597" cy="2179562"/>
                </a:xfrm>
                <a:custGeom>
                  <a:avLst/>
                  <a:gdLst>
                    <a:gd name="connsiteX0" fmla="*/ 0 w 2354175"/>
                    <a:gd name="connsiteY0" fmla="*/ 1395568 h 1395568"/>
                    <a:gd name="connsiteX1" fmla="*/ 1177088 w 2354175"/>
                    <a:gd name="connsiteY1" fmla="*/ 0 h 1395568"/>
                    <a:gd name="connsiteX2" fmla="*/ 2354175 w 2354175"/>
                    <a:gd name="connsiteY2" fmla="*/ 1395568 h 1395568"/>
                    <a:gd name="connsiteX3" fmla="*/ 0 w 2354175"/>
                    <a:gd name="connsiteY3" fmla="*/ 1395568 h 1395568"/>
                    <a:gd name="connsiteX0" fmla="*/ 0 w 3591449"/>
                    <a:gd name="connsiteY0" fmla="*/ 1332848 h 1332848"/>
                    <a:gd name="connsiteX1" fmla="*/ 3591449 w 3591449"/>
                    <a:gd name="connsiteY1" fmla="*/ 0 h 1332848"/>
                    <a:gd name="connsiteX2" fmla="*/ 2354175 w 3591449"/>
                    <a:gd name="connsiteY2" fmla="*/ 1332848 h 1332848"/>
                    <a:gd name="connsiteX3" fmla="*/ 0 w 3591449"/>
                    <a:gd name="connsiteY3" fmla="*/ 1332848 h 1332848"/>
                    <a:gd name="connsiteX0" fmla="*/ 0 w 3812198"/>
                    <a:gd name="connsiteY0" fmla="*/ 1332848 h 1709166"/>
                    <a:gd name="connsiteX1" fmla="*/ 3591449 w 3812198"/>
                    <a:gd name="connsiteY1" fmla="*/ 0 h 1709166"/>
                    <a:gd name="connsiteX2" fmla="*/ 3812198 w 3812198"/>
                    <a:gd name="connsiteY2" fmla="*/ 1709166 h 1709166"/>
                    <a:gd name="connsiteX3" fmla="*/ 0 w 3812198"/>
                    <a:gd name="connsiteY3" fmla="*/ 1332848 h 1709166"/>
                    <a:gd name="connsiteX0" fmla="*/ 0 w 4737181"/>
                    <a:gd name="connsiteY0" fmla="*/ 1332848 h 1709166"/>
                    <a:gd name="connsiteX1" fmla="*/ 4516432 w 4737181"/>
                    <a:gd name="connsiteY1" fmla="*/ 0 h 1709166"/>
                    <a:gd name="connsiteX2" fmla="*/ 4737181 w 4737181"/>
                    <a:gd name="connsiteY2" fmla="*/ 1709166 h 1709166"/>
                    <a:gd name="connsiteX3" fmla="*/ 0 w 4737181"/>
                    <a:gd name="connsiteY3" fmla="*/ 1332848 h 1709166"/>
                    <a:gd name="connsiteX0" fmla="*/ 0 w 4751597"/>
                    <a:gd name="connsiteY0" fmla="*/ 1944364 h 2320682"/>
                    <a:gd name="connsiteX1" fmla="*/ 4751597 w 4751597"/>
                    <a:gd name="connsiteY1" fmla="*/ 0 h 2320682"/>
                    <a:gd name="connsiteX2" fmla="*/ 4737181 w 4751597"/>
                    <a:gd name="connsiteY2" fmla="*/ 2320682 h 2320682"/>
                    <a:gd name="connsiteX3" fmla="*/ 0 w 4751597"/>
                    <a:gd name="connsiteY3" fmla="*/ 1944364 h 2320682"/>
                    <a:gd name="connsiteX0" fmla="*/ 0 w 4751597"/>
                    <a:gd name="connsiteY0" fmla="*/ 1803244 h 2179562"/>
                    <a:gd name="connsiteX1" fmla="*/ 4751597 w 4751597"/>
                    <a:gd name="connsiteY1" fmla="*/ 0 h 2179562"/>
                    <a:gd name="connsiteX2" fmla="*/ 4737181 w 4751597"/>
                    <a:gd name="connsiteY2" fmla="*/ 2179562 h 2179562"/>
                    <a:gd name="connsiteX3" fmla="*/ 0 w 4751597"/>
                    <a:gd name="connsiteY3" fmla="*/ 1803244 h 2179562"/>
                  </a:gdLst>
                  <a:ahLst/>
                  <a:cxnLst>
                    <a:cxn ang="0">
                      <a:pos x="connsiteX0" y="connsiteY0"/>
                    </a:cxn>
                    <a:cxn ang="0">
                      <a:pos x="connsiteX1" y="connsiteY1"/>
                    </a:cxn>
                    <a:cxn ang="0">
                      <a:pos x="connsiteX2" y="connsiteY2"/>
                    </a:cxn>
                    <a:cxn ang="0">
                      <a:pos x="connsiteX3" y="connsiteY3"/>
                    </a:cxn>
                  </a:cxnLst>
                  <a:rect l="l" t="t" r="r" b="b"/>
                  <a:pathLst>
                    <a:path w="4751597" h="2179562">
                      <a:moveTo>
                        <a:pt x="0" y="1803244"/>
                      </a:moveTo>
                      <a:lnTo>
                        <a:pt x="4751597" y="0"/>
                      </a:lnTo>
                      <a:cubicBezTo>
                        <a:pt x="4746792" y="773561"/>
                        <a:pt x="4741986" y="1406001"/>
                        <a:pt x="4737181" y="2179562"/>
                      </a:cubicBezTo>
                      <a:lnTo>
                        <a:pt x="0" y="1803244"/>
                      </a:lnTo>
                      <a:close/>
                    </a:path>
                  </a:pathLst>
                </a:cu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nvGrpSpPr>
                <p:cNvPr id="37" name="Group 36"/>
                <p:cNvGrpSpPr/>
                <p:nvPr/>
              </p:nvGrpSpPr>
              <p:grpSpPr>
                <a:xfrm>
                  <a:off x="107793" y="4096785"/>
                  <a:ext cx="4555839" cy="2275708"/>
                  <a:chOff x="4318630" y="4390317"/>
                  <a:chExt cx="4555839" cy="2275708"/>
                </a:xfrm>
              </p:grpSpPr>
              <p:sp>
                <p:nvSpPr>
                  <p:cNvPr id="38" name="Diamond 5"/>
                  <p:cNvSpPr/>
                  <p:nvPr/>
                </p:nvSpPr>
                <p:spPr>
                  <a:xfrm>
                    <a:off x="4318630" y="5373216"/>
                    <a:ext cx="4555838" cy="1286508"/>
                  </a:xfrm>
                  <a:custGeom>
                    <a:avLst/>
                    <a:gdLst>
                      <a:gd name="connsiteX0" fmla="*/ 0 w 2759663"/>
                      <a:gd name="connsiteY0" fmla="*/ 273796 h 547592"/>
                      <a:gd name="connsiteX1" fmla="*/ 1379832 w 2759663"/>
                      <a:gd name="connsiteY1" fmla="*/ 0 h 547592"/>
                      <a:gd name="connsiteX2" fmla="*/ 2759663 w 2759663"/>
                      <a:gd name="connsiteY2" fmla="*/ 273796 h 547592"/>
                      <a:gd name="connsiteX3" fmla="*/ 1379832 w 2759663"/>
                      <a:gd name="connsiteY3" fmla="*/ 547592 h 547592"/>
                      <a:gd name="connsiteX4" fmla="*/ 0 w 2759663"/>
                      <a:gd name="connsiteY4" fmla="*/ 273796 h 547592"/>
                      <a:gd name="connsiteX0" fmla="*/ 0 w 2887826"/>
                      <a:gd name="connsiteY0" fmla="*/ 273796 h 547592"/>
                      <a:gd name="connsiteX1" fmla="*/ 1379832 w 2887826"/>
                      <a:gd name="connsiteY1" fmla="*/ 0 h 547592"/>
                      <a:gd name="connsiteX2" fmla="*/ 2887826 w 2887826"/>
                      <a:gd name="connsiteY2" fmla="*/ 151462 h 547592"/>
                      <a:gd name="connsiteX3" fmla="*/ 1379832 w 2887826"/>
                      <a:gd name="connsiteY3" fmla="*/ 547592 h 547592"/>
                      <a:gd name="connsiteX4" fmla="*/ 0 w 2887826"/>
                      <a:gd name="connsiteY4" fmla="*/ 273796 h 547592"/>
                      <a:gd name="connsiteX0" fmla="*/ 0 w 3103373"/>
                      <a:gd name="connsiteY0" fmla="*/ 151462 h 547592"/>
                      <a:gd name="connsiteX1" fmla="*/ 1595379 w 3103373"/>
                      <a:gd name="connsiteY1" fmla="*/ 0 h 547592"/>
                      <a:gd name="connsiteX2" fmla="*/ 3103373 w 3103373"/>
                      <a:gd name="connsiteY2" fmla="*/ 151462 h 547592"/>
                      <a:gd name="connsiteX3" fmla="*/ 1595379 w 3103373"/>
                      <a:gd name="connsiteY3" fmla="*/ 547592 h 547592"/>
                      <a:gd name="connsiteX4" fmla="*/ 0 w 3103373"/>
                      <a:gd name="connsiteY4" fmla="*/ 151462 h 547592"/>
                      <a:gd name="connsiteX0" fmla="*/ 0 w 3103373"/>
                      <a:gd name="connsiteY0" fmla="*/ 151462 h 215542"/>
                      <a:gd name="connsiteX1" fmla="*/ 1595379 w 3103373"/>
                      <a:gd name="connsiteY1" fmla="*/ 0 h 215542"/>
                      <a:gd name="connsiteX2" fmla="*/ 3103373 w 3103373"/>
                      <a:gd name="connsiteY2" fmla="*/ 151462 h 215542"/>
                      <a:gd name="connsiteX3" fmla="*/ 1438088 w 3103373"/>
                      <a:gd name="connsiteY3" fmla="*/ 215542 h 215542"/>
                      <a:gd name="connsiteX4" fmla="*/ 0 w 3103373"/>
                      <a:gd name="connsiteY4" fmla="*/ 151462 h 215542"/>
                      <a:gd name="connsiteX0" fmla="*/ 0 w 3103373"/>
                      <a:gd name="connsiteY0" fmla="*/ 151462 h 419433"/>
                      <a:gd name="connsiteX1" fmla="*/ 1595379 w 3103373"/>
                      <a:gd name="connsiteY1" fmla="*/ 0 h 419433"/>
                      <a:gd name="connsiteX2" fmla="*/ 3103373 w 3103373"/>
                      <a:gd name="connsiteY2" fmla="*/ 151462 h 419433"/>
                      <a:gd name="connsiteX3" fmla="*/ 1525471 w 3103373"/>
                      <a:gd name="connsiteY3" fmla="*/ 419433 h 419433"/>
                      <a:gd name="connsiteX4" fmla="*/ 0 w 3103373"/>
                      <a:gd name="connsiteY4" fmla="*/ 151462 h 419433"/>
                      <a:gd name="connsiteX0" fmla="*/ 0 w 3103373"/>
                      <a:gd name="connsiteY0" fmla="*/ 151462 h 315454"/>
                      <a:gd name="connsiteX1" fmla="*/ 1595379 w 3103373"/>
                      <a:gd name="connsiteY1" fmla="*/ 0 h 315454"/>
                      <a:gd name="connsiteX2" fmla="*/ 3103373 w 3103373"/>
                      <a:gd name="connsiteY2" fmla="*/ 151462 h 315454"/>
                      <a:gd name="connsiteX3" fmla="*/ 1529184 w 3103373"/>
                      <a:gd name="connsiteY3" fmla="*/ 315454 h 315454"/>
                      <a:gd name="connsiteX4" fmla="*/ 0 w 3103373"/>
                      <a:gd name="connsiteY4" fmla="*/ 151462 h 315454"/>
                      <a:gd name="connsiteX0" fmla="*/ 0 w 3103373"/>
                      <a:gd name="connsiteY0" fmla="*/ 151462 h 423147"/>
                      <a:gd name="connsiteX1" fmla="*/ 1595379 w 3103373"/>
                      <a:gd name="connsiteY1" fmla="*/ 0 h 423147"/>
                      <a:gd name="connsiteX2" fmla="*/ 3103373 w 3103373"/>
                      <a:gd name="connsiteY2" fmla="*/ 151462 h 423147"/>
                      <a:gd name="connsiteX3" fmla="*/ 1529184 w 3103373"/>
                      <a:gd name="connsiteY3" fmla="*/ 423147 h 423147"/>
                      <a:gd name="connsiteX4" fmla="*/ 0 w 3103373"/>
                      <a:gd name="connsiteY4" fmla="*/ 151462 h 423147"/>
                      <a:gd name="connsiteX0" fmla="*/ 0 w 3017963"/>
                      <a:gd name="connsiteY0" fmla="*/ 152256 h 423941"/>
                      <a:gd name="connsiteX1" fmla="*/ 1595379 w 3017963"/>
                      <a:gd name="connsiteY1" fmla="*/ 794 h 423941"/>
                      <a:gd name="connsiteX2" fmla="*/ 3017963 w 3017963"/>
                      <a:gd name="connsiteY2" fmla="*/ 0 h 423941"/>
                      <a:gd name="connsiteX3" fmla="*/ 1529184 w 3017963"/>
                      <a:gd name="connsiteY3" fmla="*/ 423941 h 423941"/>
                      <a:gd name="connsiteX4" fmla="*/ 0 w 3017963"/>
                      <a:gd name="connsiteY4" fmla="*/ 152256 h 423941"/>
                      <a:gd name="connsiteX0" fmla="*/ 0 w 3110800"/>
                      <a:gd name="connsiteY0" fmla="*/ 151462 h 423147"/>
                      <a:gd name="connsiteX1" fmla="*/ 1595379 w 3110800"/>
                      <a:gd name="connsiteY1" fmla="*/ 0 h 423147"/>
                      <a:gd name="connsiteX2" fmla="*/ 3110800 w 3110800"/>
                      <a:gd name="connsiteY2" fmla="*/ 155176 h 423147"/>
                      <a:gd name="connsiteX3" fmla="*/ 1529184 w 3110800"/>
                      <a:gd name="connsiteY3" fmla="*/ 423147 h 423147"/>
                      <a:gd name="connsiteX4" fmla="*/ 0 w 3110800"/>
                      <a:gd name="connsiteY4" fmla="*/ 151462 h 423147"/>
                      <a:gd name="connsiteX0" fmla="*/ 0 w 2995682"/>
                      <a:gd name="connsiteY0" fmla="*/ 0 h 442509"/>
                      <a:gd name="connsiteX1" fmla="*/ 1480261 w 2995682"/>
                      <a:gd name="connsiteY1" fmla="*/ 19362 h 442509"/>
                      <a:gd name="connsiteX2" fmla="*/ 2995682 w 2995682"/>
                      <a:gd name="connsiteY2" fmla="*/ 174538 h 442509"/>
                      <a:gd name="connsiteX3" fmla="*/ 1414066 w 2995682"/>
                      <a:gd name="connsiteY3" fmla="*/ 442509 h 442509"/>
                      <a:gd name="connsiteX4" fmla="*/ 0 w 2995682"/>
                      <a:gd name="connsiteY4" fmla="*/ 0 h 442509"/>
                      <a:gd name="connsiteX0" fmla="*/ 0 w 3114513"/>
                      <a:gd name="connsiteY0" fmla="*/ 155175 h 423147"/>
                      <a:gd name="connsiteX1" fmla="*/ 1599092 w 3114513"/>
                      <a:gd name="connsiteY1" fmla="*/ 0 h 423147"/>
                      <a:gd name="connsiteX2" fmla="*/ 3114513 w 3114513"/>
                      <a:gd name="connsiteY2" fmla="*/ 155176 h 423147"/>
                      <a:gd name="connsiteX3" fmla="*/ 1532897 w 3114513"/>
                      <a:gd name="connsiteY3" fmla="*/ 423147 h 423147"/>
                      <a:gd name="connsiteX4" fmla="*/ 0 w 3114513"/>
                      <a:gd name="connsiteY4" fmla="*/ 155175 h 423147"/>
                      <a:gd name="connsiteX0" fmla="*/ 0 w 3114513"/>
                      <a:gd name="connsiteY0" fmla="*/ 155175 h 427724"/>
                      <a:gd name="connsiteX1" fmla="*/ 1599092 w 3114513"/>
                      <a:gd name="connsiteY1" fmla="*/ 0 h 427724"/>
                      <a:gd name="connsiteX2" fmla="*/ 3114513 w 3114513"/>
                      <a:gd name="connsiteY2" fmla="*/ 155176 h 427724"/>
                      <a:gd name="connsiteX3" fmla="*/ 1532897 w 3114513"/>
                      <a:gd name="connsiteY3" fmla="*/ 427724 h 427724"/>
                      <a:gd name="connsiteX4" fmla="*/ 0 w 3114513"/>
                      <a:gd name="connsiteY4" fmla="*/ 155175 h 427724"/>
                      <a:gd name="connsiteX0" fmla="*/ 0 w 3114513"/>
                      <a:gd name="connsiteY0" fmla="*/ 155175 h 427724"/>
                      <a:gd name="connsiteX1" fmla="*/ 1599092 w 3114513"/>
                      <a:gd name="connsiteY1" fmla="*/ 0 h 427724"/>
                      <a:gd name="connsiteX2" fmla="*/ 3114513 w 3114513"/>
                      <a:gd name="connsiteY2" fmla="*/ 150599 h 427724"/>
                      <a:gd name="connsiteX3" fmla="*/ 1532897 w 3114513"/>
                      <a:gd name="connsiteY3" fmla="*/ 427724 h 427724"/>
                      <a:gd name="connsiteX4" fmla="*/ 0 w 3114513"/>
                      <a:gd name="connsiteY4" fmla="*/ 155175 h 427724"/>
                      <a:gd name="connsiteX0" fmla="*/ 0 w 3076866"/>
                      <a:gd name="connsiteY0" fmla="*/ 155175 h 427724"/>
                      <a:gd name="connsiteX1" fmla="*/ 1599092 w 3076866"/>
                      <a:gd name="connsiteY1" fmla="*/ 0 h 427724"/>
                      <a:gd name="connsiteX2" fmla="*/ 3076866 w 3076866"/>
                      <a:gd name="connsiteY2" fmla="*/ 150599 h 427724"/>
                      <a:gd name="connsiteX3" fmla="*/ 1532897 w 3076866"/>
                      <a:gd name="connsiteY3" fmla="*/ 427724 h 427724"/>
                      <a:gd name="connsiteX4" fmla="*/ 0 w 3076866"/>
                      <a:gd name="connsiteY4" fmla="*/ 155175 h 427724"/>
                      <a:gd name="connsiteX0" fmla="*/ 0 w 3114512"/>
                      <a:gd name="connsiteY0" fmla="*/ 155175 h 427724"/>
                      <a:gd name="connsiteX1" fmla="*/ 1599092 w 3114512"/>
                      <a:gd name="connsiteY1" fmla="*/ 0 h 427724"/>
                      <a:gd name="connsiteX2" fmla="*/ 3114512 w 3114512"/>
                      <a:gd name="connsiteY2" fmla="*/ 147166 h 427724"/>
                      <a:gd name="connsiteX3" fmla="*/ 1532897 w 3114512"/>
                      <a:gd name="connsiteY3" fmla="*/ 427724 h 427724"/>
                      <a:gd name="connsiteX4" fmla="*/ 0 w 3114512"/>
                      <a:gd name="connsiteY4" fmla="*/ 155175 h 427724"/>
                      <a:gd name="connsiteX0" fmla="*/ 0 w 3114512"/>
                      <a:gd name="connsiteY0" fmla="*/ 149454 h 427724"/>
                      <a:gd name="connsiteX1" fmla="*/ 1599092 w 3114512"/>
                      <a:gd name="connsiteY1" fmla="*/ 0 h 427724"/>
                      <a:gd name="connsiteX2" fmla="*/ 3114512 w 3114512"/>
                      <a:gd name="connsiteY2" fmla="*/ 147166 h 427724"/>
                      <a:gd name="connsiteX3" fmla="*/ 1532897 w 3114512"/>
                      <a:gd name="connsiteY3" fmla="*/ 427724 h 427724"/>
                      <a:gd name="connsiteX4" fmla="*/ 0 w 3114512"/>
                      <a:gd name="connsiteY4" fmla="*/ 149454 h 427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4512" h="427724">
                        <a:moveTo>
                          <a:pt x="0" y="149454"/>
                        </a:moveTo>
                        <a:lnTo>
                          <a:pt x="1599092" y="0"/>
                        </a:lnTo>
                        <a:lnTo>
                          <a:pt x="3114512" y="147166"/>
                        </a:lnTo>
                        <a:lnTo>
                          <a:pt x="1532897" y="427724"/>
                        </a:lnTo>
                        <a:lnTo>
                          <a:pt x="0" y="149454"/>
                        </a:lnTo>
                        <a:close/>
                      </a:path>
                    </a:pathLst>
                  </a:custGeom>
                  <a:solidFill>
                    <a:schemeClr val="accent4">
                      <a:lumMod val="50000"/>
                    </a:schemeClr>
                  </a:solidFill>
                  <a:ln>
                    <a:solidFill>
                      <a:srgbClr val="5A1F0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9" name="Diamond 5"/>
                  <p:cNvSpPr/>
                  <p:nvPr/>
                </p:nvSpPr>
                <p:spPr>
                  <a:xfrm>
                    <a:off x="5034594" y="4390317"/>
                    <a:ext cx="3114513" cy="423147"/>
                  </a:xfrm>
                  <a:custGeom>
                    <a:avLst/>
                    <a:gdLst>
                      <a:gd name="connsiteX0" fmla="*/ 0 w 2759663"/>
                      <a:gd name="connsiteY0" fmla="*/ 273796 h 547592"/>
                      <a:gd name="connsiteX1" fmla="*/ 1379832 w 2759663"/>
                      <a:gd name="connsiteY1" fmla="*/ 0 h 547592"/>
                      <a:gd name="connsiteX2" fmla="*/ 2759663 w 2759663"/>
                      <a:gd name="connsiteY2" fmla="*/ 273796 h 547592"/>
                      <a:gd name="connsiteX3" fmla="*/ 1379832 w 2759663"/>
                      <a:gd name="connsiteY3" fmla="*/ 547592 h 547592"/>
                      <a:gd name="connsiteX4" fmla="*/ 0 w 2759663"/>
                      <a:gd name="connsiteY4" fmla="*/ 273796 h 547592"/>
                      <a:gd name="connsiteX0" fmla="*/ 0 w 2887826"/>
                      <a:gd name="connsiteY0" fmla="*/ 273796 h 547592"/>
                      <a:gd name="connsiteX1" fmla="*/ 1379832 w 2887826"/>
                      <a:gd name="connsiteY1" fmla="*/ 0 h 547592"/>
                      <a:gd name="connsiteX2" fmla="*/ 2887826 w 2887826"/>
                      <a:gd name="connsiteY2" fmla="*/ 151462 h 547592"/>
                      <a:gd name="connsiteX3" fmla="*/ 1379832 w 2887826"/>
                      <a:gd name="connsiteY3" fmla="*/ 547592 h 547592"/>
                      <a:gd name="connsiteX4" fmla="*/ 0 w 2887826"/>
                      <a:gd name="connsiteY4" fmla="*/ 273796 h 547592"/>
                      <a:gd name="connsiteX0" fmla="*/ 0 w 3103373"/>
                      <a:gd name="connsiteY0" fmla="*/ 151462 h 547592"/>
                      <a:gd name="connsiteX1" fmla="*/ 1595379 w 3103373"/>
                      <a:gd name="connsiteY1" fmla="*/ 0 h 547592"/>
                      <a:gd name="connsiteX2" fmla="*/ 3103373 w 3103373"/>
                      <a:gd name="connsiteY2" fmla="*/ 151462 h 547592"/>
                      <a:gd name="connsiteX3" fmla="*/ 1595379 w 3103373"/>
                      <a:gd name="connsiteY3" fmla="*/ 547592 h 547592"/>
                      <a:gd name="connsiteX4" fmla="*/ 0 w 3103373"/>
                      <a:gd name="connsiteY4" fmla="*/ 151462 h 547592"/>
                      <a:gd name="connsiteX0" fmla="*/ 0 w 3103373"/>
                      <a:gd name="connsiteY0" fmla="*/ 151462 h 215542"/>
                      <a:gd name="connsiteX1" fmla="*/ 1595379 w 3103373"/>
                      <a:gd name="connsiteY1" fmla="*/ 0 h 215542"/>
                      <a:gd name="connsiteX2" fmla="*/ 3103373 w 3103373"/>
                      <a:gd name="connsiteY2" fmla="*/ 151462 h 215542"/>
                      <a:gd name="connsiteX3" fmla="*/ 1438088 w 3103373"/>
                      <a:gd name="connsiteY3" fmla="*/ 215542 h 215542"/>
                      <a:gd name="connsiteX4" fmla="*/ 0 w 3103373"/>
                      <a:gd name="connsiteY4" fmla="*/ 151462 h 215542"/>
                      <a:gd name="connsiteX0" fmla="*/ 0 w 3103373"/>
                      <a:gd name="connsiteY0" fmla="*/ 151462 h 419433"/>
                      <a:gd name="connsiteX1" fmla="*/ 1595379 w 3103373"/>
                      <a:gd name="connsiteY1" fmla="*/ 0 h 419433"/>
                      <a:gd name="connsiteX2" fmla="*/ 3103373 w 3103373"/>
                      <a:gd name="connsiteY2" fmla="*/ 151462 h 419433"/>
                      <a:gd name="connsiteX3" fmla="*/ 1525471 w 3103373"/>
                      <a:gd name="connsiteY3" fmla="*/ 419433 h 419433"/>
                      <a:gd name="connsiteX4" fmla="*/ 0 w 3103373"/>
                      <a:gd name="connsiteY4" fmla="*/ 151462 h 419433"/>
                      <a:gd name="connsiteX0" fmla="*/ 0 w 3103373"/>
                      <a:gd name="connsiteY0" fmla="*/ 151462 h 315454"/>
                      <a:gd name="connsiteX1" fmla="*/ 1595379 w 3103373"/>
                      <a:gd name="connsiteY1" fmla="*/ 0 h 315454"/>
                      <a:gd name="connsiteX2" fmla="*/ 3103373 w 3103373"/>
                      <a:gd name="connsiteY2" fmla="*/ 151462 h 315454"/>
                      <a:gd name="connsiteX3" fmla="*/ 1529184 w 3103373"/>
                      <a:gd name="connsiteY3" fmla="*/ 315454 h 315454"/>
                      <a:gd name="connsiteX4" fmla="*/ 0 w 3103373"/>
                      <a:gd name="connsiteY4" fmla="*/ 151462 h 315454"/>
                      <a:gd name="connsiteX0" fmla="*/ 0 w 3103373"/>
                      <a:gd name="connsiteY0" fmla="*/ 151462 h 423147"/>
                      <a:gd name="connsiteX1" fmla="*/ 1595379 w 3103373"/>
                      <a:gd name="connsiteY1" fmla="*/ 0 h 423147"/>
                      <a:gd name="connsiteX2" fmla="*/ 3103373 w 3103373"/>
                      <a:gd name="connsiteY2" fmla="*/ 151462 h 423147"/>
                      <a:gd name="connsiteX3" fmla="*/ 1529184 w 3103373"/>
                      <a:gd name="connsiteY3" fmla="*/ 423147 h 423147"/>
                      <a:gd name="connsiteX4" fmla="*/ 0 w 3103373"/>
                      <a:gd name="connsiteY4" fmla="*/ 151462 h 423147"/>
                      <a:gd name="connsiteX0" fmla="*/ 0 w 3017963"/>
                      <a:gd name="connsiteY0" fmla="*/ 152256 h 423941"/>
                      <a:gd name="connsiteX1" fmla="*/ 1595379 w 3017963"/>
                      <a:gd name="connsiteY1" fmla="*/ 794 h 423941"/>
                      <a:gd name="connsiteX2" fmla="*/ 3017963 w 3017963"/>
                      <a:gd name="connsiteY2" fmla="*/ 0 h 423941"/>
                      <a:gd name="connsiteX3" fmla="*/ 1529184 w 3017963"/>
                      <a:gd name="connsiteY3" fmla="*/ 423941 h 423941"/>
                      <a:gd name="connsiteX4" fmla="*/ 0 w 3017963"/>
                      <a:gd name="connsiteY4" fmla="*/ 152256 h 423941"/>
                      <a:gd name="connsiteX0" fmla="*/ 0 w 3110800"/>
                      <a:gd name="connsiteY0" fmla="*/ 151462 h 423147"/>
                      <a:gd name="connsiteX1" fmla="*/ 1595379 w 3110800"/>
                      <a:gd name="connsiteY1" fmla="*/ 0 h 423147"/>
                      <a:gd name="connsiteX2" fmla="*/ 3110800 w 3110800"/>
                      <a:gd name="connsiteY2" fmla="*/ 155176 h 423147"/>
                      <a:gd name="connsiteX3" fmla="*/ 1529184 w 3110800"/>
                      <a:gd name="connsiteY3" fmla="*/ 423147 h 423147"/>
                      <a:gd name="connsiteX4" fmla="*/ 0 w 3110800"/>
                      <a:gd name="connsiteY4" fmla="*/ 151462 h 423147"/>
                      <a:gd name="connsiteX0" fmla="*/ 0 w 2995682"/>
                      <a:gd name="connsiteY0" fmla="*/ 0 h 442509"/>
                      <a:gd name="connsiteX1" fmla="*/ 1480261 w 2995682"/>
                      <a:gd name="connsiteY1" fmla="*/ 19362 h 442509"/>
                      <a:gd name="connsiteX2" fmla="*/ 2995682 w 2995682"/>
                      <a:gd name="connsiteY2" fmla="*/ 174538 h 442509"/>
                      <a:gd name="connsiteX3" fmla="*/ 1414066 w 2995682"/>
                      <a:gd name="connsiteY3" fmla="*/ 442509 h 442509"/>
                      <a:gd name="connsiteX4" fmla="*/ 0 w 2995682"/>
                      <a:gd name="connsiteY4" fmla="*/ 0 h 442509"/>
                      <a:gd name="connsiteX0" fmla="*/ 0 w 3114513"/>
                      <a:gd name="connsiteY0" fmla="*/ 155175 h 423147"/>
                      <a:gd name="connsiteX1" fmla="*/ 1599092 w 3114513"/>
                      <a:gd name="connsiteY1" fmla="*/ 0 h 423147"/>
                      <a:gd name="connsiteX2" fmla="*/ 3114513 w 3114513"/>
                      <a:gd name="connsiteY2" fmla="*/ 155176 h 423147"/>
                      <a:gd name="connsiteX3" fmla="*/ 1532897 w 3114513"/>
                      <a:gd name="connsiteY3" fmla="*/ 423147 h 423147"/>
                      <a:gd name="connsiteX4" fmla="*/ 0 w 3114513"/>
                      <a:gd name="connsiteY4" fmla="*/ 155175 h 423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4513" h="423147">
                        <a:moveTo>
                          <a:pt x="0" y="155175"/>
                        </a:moveTo>
                        <a:lnTo>
                          <a:pt x="1599092" y="0"/>
                        </a:lnTo>
                        <a:lnTo>
                          <a:pt x="3114513" y="155176"/>
                        </a:lnTo>
                        <a:lnTo>
                          <a:pt x="1532897" y="423147"/>
                        </a:lnTo>
                        <a:lnTo>
                          <a:pt x="0" y="155175"/>
                        </a:lnTo>
                        <a:close/>
                      </a:path>
                    </a:pathLst>
                  </a:custGeom>
                  <a:solidFill>
                    <a:srgbClr val="66230E"/>
                  </a:solidFill>
                  <a:ln>
                    <a:solidFill>
                      <a:srgbClr val="5A1F0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0" name="Trapezoid 7"/>
                  <p:cNvSpPr/>
                  <p:nvPr/>
                </p:nvSpPr>
                <p:spPr>
                  <a:xfrm>
                    <a:off x="6560877" y="4544686"/>
                    <a:ext cx="2313592" cy="2121339"/>
                  </a:xfrm>
                  <a:custGeom>
                    <a:avLst/>
                    <a:gdLst>
                      <a:gd name="connsiteX0" fmla="*/ 0 w 1293282"/>
                      <a:gd name="connsiteY0" fmla="*/ 646624 h 646624"/>
                      <a:gd name="connsiteX1" fmla="*/ 161656 w 1293282"/>
                      <a:gd name="connsiteY1" fmla="*/ 0 h 646624"/>
                      <a:gd name="connsiteX2" fmla="*/ 1131626 w 1293282"/>
                      <a:gd name="connsiteY2" fmla="*/ 0 h 646624"/>
                      <a:gd name="connsiteX3" fmla="*/ 1293282 w 1293282"/>
                      <a:gd name="connsiteY3" fmla="*/ 646624 h 646624"/>
                      <a:gd name="connsiteX4" fmla="*/ 0 w 1293282"/>
                      <a:gd name="connsiteY4" fmla="*/ 646624 h 646624"/>
                      <a:gd name="connsiteX0" fmla="*/ 0 w 1417080"/>
                      <a:gd name="connsiteY0" fmla="*/ 1077707 h 1077707"/>
                      <a:gd name="connsiteX1" fmla="*/ 161656 w 1417080"/>
                      <a:gd name="connsiteY1" fmla="*/ 431083 h 1077707"/>
                      <a:gd name="connsiteX2" fmla="*/ 1417080 w 1417080"/>
                      <a:gd name="connsiteY2" fmla="*/ 0 h 1077707"/>
                      <a:gd name="connsiteX3" fmla="*/ 1293282 w 1417080"/>
                      <a:gd name="connsiteY3" fmla="*/ 1077707 h 1077707"/>
                      <a:gd name="connsiteX4" fmla="*/ 0 w 1417080"/>
                      <a:gd name="connsiteY4" fmla="*/ 1077707 h 1077707"/>
                      <a:gd name="connsiteX0" fmla="*/ 169462 w 1586542"/>
                      <a:gd name="connsiteY0" fmla="*/ 1077707 h 1077707"/>
                      <a:gd name="connsiteX1" fmla="*/ 0 w 1586542"/>
                      <a:gd name="connsiteY1" fmla="*/ 267622 h 1077707"/>
                      <a:gd name="connsiteX2" fmla="*/ 1586542 w 1586542"/>
                      <a:gd name="connsiteY2" fmla="*/ 0 h 1077707"/>
                      <a:gd name="connsiteX3" fmla="*/ 1462744 w 1586542"/>
                      <a:gd name="connsiteY3" fmla="*/ 1077707 h 1077707"/>
                      <a:gd name="connsiteX4" fmla="*/ 169462 w 1586542"/>
                      <a:gd name="connsiteY4" fmla="*/ 1077707 h 1077707"/>
                      <a:gd name="connsiteX0" fmla="*/ 169462 w 2313592"/>
                      <a:gd name="connsiteY0" fmla="*/ 1077707 h 1274697"/>
                      <a:gd name="connsiteX1" fmla="*/ 0 w 2313592"/>
                      <a:gd name="connsiteY1" fmla="*/ 267622 h 1274697"/>
                      <a:gd name="connsiteX2" fmla="*/ 1586542 w 2313592"/>
                      <a:gd name="connsiteY2" fmla="*/ 0 h 1274697"/>
                      <a:gd name="connsiteX3" fmla="*/ 2313592 w 2313592"/>
                      <a:gd name="connsiteY3" fmla="*/ 1274697 h 1274697"/>
                      <a:gd name="connsiteX4" fmla="*/ 169462 w 2313592"/>
                      <a:gd name="connsiteY4" fmla="*/ 1077707 h 1274697"/>
                      <a:gd name="connsiteX0" fmla="*/ 0 w 2328550"/>
                      <a:gd name="connsiteY0" fmla="*/ 2125530 h 2125530"/>
                      <a:gd name="connsiteX1" fmla="*/ 14958 w 2328550"/>
                      <a:gd name="connsiteY1" fmla="*/ 267622 h 2125530"/>
                      <a:gd name="connsiteX2" fmla="*/ 1601500 w 2328550"/>
                      <a:gd name="connsiteY2" fmla="*/ 0 h 2125530"/>
                      <a:gd name="connsiteX3" fmla="*/ 2328550 w 2328550"/>
                      <a:gd name="connsiteY3" fmla="*/ 1274697 h 2125530"/>
                      <a:gd name="connsiteX4" fmla="*/ 0 w 2328550"/>
                      <a:gd name="connsiteY4" fmla="*/ 2125530 h 2125530"/>
                      <a:gd name="connsiteX0" fmla="*/ 60487 w 2313592"/>
                      <a:gd name="connsiteY0" fmla="*/ 2121339 h 2121339"/>
                      <a:gd name="connsiteX1" fmla="*/ 0 w 2313592"/>
                      <a:gd name="connsiteY1" fmla="*/ 267622 h 2121339"/>
                      <a:gd name="connsiteX2" fmla="*/ 1586542 w 2313592"/>
                      <a:gd name="connsiteY2" fmla="*/ 0 h 2121339"/>
                      <a:gd name="connsiteX3" fmla="*/ 2313592 w 2313592"/>
                      <a:gd name="connsiteY3" fmla="*/ 1274697 h 2121339"/>
                      <a:gd name="connsiteX4" fmla="*/ 60487 w 2313592"/>
                      <a:gd name="connsiteY4" fmla="*/ 2121339 h 2121339"/>
                      <a:gd name="connsiteX0" fmla="*/ 1808 w 2313592"/>
                      <a:gd name="connsiteY0" fmla="*/ 2121339 h 2121339"/>
                      <a:gd name="connsiteX1" fmla="*/ 0 w 2313592"/>
                      <a:gd name="connsiteY1" fmla="*/ 267622 h 2121339"/>
                      <a:gd name="connsiteX2" fmla="*/ 1586542 w 2313592"/>
                      <a:gd name="connsiteY2" fmla="*/ 0 h 2121339"/>
                      <a:gd name="connsiteX3" fmla="*/ 2313592 w 2313592"/>
                      <a:gd name="connsiteY3" fmla="*/ 1274697 h 2121339"/>
                      <a:gd name="connsiteX4" fmla="*/ 1808 w 2313592"/>
                      <a:gd name="connsiteY4" fmla="*/ 2121339 h 2121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592" h="2121339">
                        <a:moveTo>
                          <a:pt x="1808" y="2121339"/>
                        </a:moveTo>
                        <a:cubicBezTo>
                          <a:pt x="1205" y="1503433"/>
                          <a:pt x="603" y="885528"/>
                          <a:pt x="0" y="267622"/>
                        </a:cubicBezTo>
                        <a:lnTo>
                          <a:pt x="1586542" y="0"/>
                        </a:lnTo>
                        <a:lnTo>
                          <a:pt x="2313592" y="1274697"/>
                        </a:lnTo>
                        <a:lnTo>
                          <a:pt x="1808" y="2121339"/>
                        </a:lnTo>
                        <a:close/>
                      </a:path>
                    </a:pathLst>
                  </a:custGeom>
                  <a:gradFill flip="none" rotWithShape="1">
                    <a:gsLst>
                      <a:gs pos="0">
                        <a:schemeClr val="accent4">
                          <a:alpha val="98000"/>
                        </a:schemeClr>
                      </a:gs>
                      <a:gs pos="80000">
                        <a:schemeClr val="accent4">
                          <a:lumMod val="75000"/>
                          <a:alpha val="98000"/>
                        </a:schemeClr>
                      </a:gs>
                      <a:gs pos="100000">
                        <a:schemeClr val="accent4">
                          <a:lumMod val="50000"/>
                          <a:alpha val="98000"/>
                        </a:schemeClr>
                      </a:gs>
                    </a:gsLst>
                    <a:lin ang="16200000" scaled="0"/>
                    <a:tileRect/>
                  </a:gradFill>
                  <a:ln>
                    <a:solidFill>
                      <a:srgbClr val="5A1F0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1" name="Trapezoid 7"/>
                  <p:cNvSpPr/>
                  <p:nvPr/>
                </p:nvSpPr>
                <p:spPr>
                  <a:xfrm flipH="1">
                    <a:off x="4318630" y="4544686"/>
                    <a:ext cx="2245960" cy="2121339"/>
                  </a:xfrm>
                  <a:custGeom>
                    <a:avLst/>
                    <a:gdLst>
                      <a:gd name="connsiteX0" fmla="*/ 0 w 1293282"/>
                      <a:gd name="connsiteY0" fmla="*/ 646624 h 646624"/>
                      <a:gd name="connsiteX1" fmla="*/ 161656 w 1293282"/>
                      <a:gd name="connsiteY1" fmla="*/ 0 h 646624"/>
                      <a:gd name="connsiteX2" fmla="*/ 1131626 w 1293282"/>
                      <a:gd name="connsiteY2" fmla="*/ 0 h 646624"/>
                      <a:gd name="connsiteX3" fmla="*/ 1293282 w 1293282"/>
                      <a:gd name="connsiteY3" fmla="*/ 646624 h 646624"/>
                      <a:gd name="connsiteX4" fmla="*/ 0 w 1293282"/>
                      <a:gd name="connsiteY4" fmla="*/ 646624 h 646624"/>
                      <a:gd name="connsiteX0" fmla="*/ 0 w 1417080"/>
                      <a:gd name="connsiteY0" fmla="*/ 1077707 h 1077707"/>
                      <a:gd name="connsiteX1" fmla="*/ 161656 w 1417080"/>
                      <a:gd name="connsiteY1" fmla="*/ 431083 h 1077707"/>
                      <a:gd name="connsiteX2" fmla="*/ 1417080 w 1417080"/>
                      <a:gd name="connsiteY2" fmla="*/ 0 h 1077707"/>
                      <a:gd name="connsiteX3" fmla="*/ 1293282 w 1417080"/>
                      <a:gd name="connsiteY3" fmla="*/ 1077707 h 1077707"/>
                      <a:gd name="connsiteX4" fmla="*/ 0 w 1417080"/>
                      <a:gd name="connsiteY4" fmla="*/ 1077707 h 1077707"/>
                      <a:gd name="connsiteX0" fmla="*/ 169462 w 1586542"/>
                      <a:gd name="connsiteY0" fmla="*/ 1077707 h 1077707"/>
                      <a:gd name="connsiteX1" fmla="*/ 0 w 1586542"/>
                      <a:gd name="connsiteY1" fmla="*/ 267622 h 1077707"/>
                      <a:gd name="connsiteX2" fmla="*/ 1586542 w 1586542"/>
                      <a:gd name="connsiteY2" fmla="*/ 0 h 1077707"/>
                      <a:gd name="connsiteX3" fmla="*/ 1462744 w 1586542"/>
                      <a:gd name="connsiteY3" fmla="*/ 1077707 h 1077707"/>
                      <a:gd name="connsiteX4" fmla="*/ 169462 w 1586542"/>
                      <a:gd name="connsiteY4" fmla="*/ 1077707 h 1077707"/>
                      <a:gd name="connsiteX0" fmla="*/ 169462 w 2313592"/>
                      <a:gd name="connsiteY0" fmla="*/ 1077707 h 1274697"/>
                      <a:gd name="connsiteX1" fmla="*/ 0 w 2313592"/>
                      <a:gd name="connsiteY1" fmla="*/ 267622 h 1274697"/>
                      <a:gd name="connsiteX2" fmla="*/ 1586542 w 2313592"/>
                      <a:gd name="connsiteY2" fmla="*/ 0 h 1274697"/>
                      <a:gd name="connsiteX3" fmla="*/ 2313592 w 2313592"/>
                      <a:gd name="connsiteY3" fmla="*/ 1274697 h 1274697"/>
                      <a:gd name="connsiteX4" fmla="*/ 169462 w 2313592"/>
                      <a:gd name="connsiteY4" fmla="*/ 1077707 h 1274697"/>
                      <a:gd name="connsiteX0" fmla="*/ 0 w 2328550"/>
                      <a:gd name="connsiteY0" fmla="*/ 2125530 h 2125530"/>
                      <a:gd name="connsiteX1" fmla="*/ 14958 w 2328550"/>
                      <a:gd name="connsiteY1" fmla="*/ 267622 h 2125530"/>
                      <a:gd name="connsiteX2" fmla="*/ 1601500 w 2328550"/>
                      <a:gd name="connsiteY2" fmla="*/ 0 h 2125530"/>
                      <a:gd name="connsiteX3" fmla="*/ 2328550 w 2328550"/>
                      <a:gd name="connsiteY3" fmla="*/ 1274697 h 2125530"/>
                      <a:gd name="connsiteX4" fmla="*/ 0 w 2328550"/>
                      <a:gd name="connsiteY4" fmla="*/ 2125530 h 2125530"/>
                      <a:gd name="connsiteX0" fmla="*/ 60487 w 2313592"/>
                      <a:gd name="connsiteY0" fmla="*/ 2121339 h 2121339"/>
                      <a:gd name="connsiteX1" fmla="*/ 0 w 2313592"/>
                      <a:gd name="connsiteY1" fmla="*/ 267622 h 2121339"/>
                      <a:gd name="connsiteX2" fmla="*/ 1586542 w 2313592"/>
                      <a:gd name="connsiteY2" fmla="*/ 0 h 2121339"/>
                      <a:gd name="connsiteX3" fmla="*/ 2313592 w 2313592"/>
                      <a:gd name="connsiteY3" fmla="*/ 1274697 h 2121339"/>
                      <a:gd name="connsiteX4" fmla="*/ 60487 w 2313592"/>
                      <a:gd name="connsiteY4" fmla="*/ 2121339 h 2121339"/>
                      <a:gd name="connsiteX0" fmla="*/ 1808 w 2313592"/>
                      <a:gd name="connsiteY0" fmla="*/ 2121339 h 2121339"/>
                      <a:gd name="connsiteX1" fmla="*/ 0 w 2313592"/>
                      <a:gd name="connsiteY1" fmla="*/ 267622 h 2121339"/>
                      <a:gd name="connsiteX2" fmla="*/ 1586542 w 2313592"/>
                      <a:gd name="connsiteY2" fmla="*/ 0 h 2121339"/>
                      <a:gd name="connsiteX3" fmla="*/ 2313592 w 2313592"/>
                      <a:gd name="connsiteY3" fmla="*/ 1274697 h 2121339"/>
                      <a:gd name="connsiteX4" fmla="*/ 1808 w 2313592"/>
                      <a:gd name="connsiteY4" fmla="*/ 2121339 h 2121339"/>
                      <a:gd name="connsiteX0" fmla="*/ 1808 w 2163298"/>
                      <a:gd name="connsiteY0" fmla="*/ 2121339 h 2121339"/>
                      <a:gd name="connsiteX1" fmla="*/ 0 w 2163298"/>
                      <a:gd name="connsiteY1" fmla="*/ 267622 h 2121339"/>
                      <a:gd name="connsiteX2" fmla="*/ 1586542 w 2163298"/>
                      <a:gd name="connsiteY2" fmla="*/ 0 h 2121339"/>
                      <a:gd name="connsiteX3" fmla="*/ 2163298 w 2163298"/>
                      <a:gd name="connsiteY3" fmla="*/ 1184522 h 2121339"/>
                      <a:gd name="connsiteX4" fmla="*/ 1808 w 2163298"/>
                      <a:gd name="connsiteY4" fmla="*/ 2121339 h 2121339"/>
                      <a:gd name="connsiteX0" fmla="*/ 1808 w 2245960"/>
                      <a:gd name="connsiteY0" fmla="*/ 2121339 h 2121339"/>
                      <a:gd name="connsiteX1" fmla="*/ 0 w 2245960"/>
                      <a:gd name="connsiteY1" fmla="*/ 267622 h 2121339"/>
                      <a:gd name="connsiteX2" fmla="*/ 1586542 w 2245960"/>
                      <a:gd name="connsiteY2" fmla="*/ 0 h 2121339"/>
                      <a:gd name="connsiteX3" fmla="*/ 2245960 w 2245960"/>
                      <a:gd name="connsiteY3" fmla="*/ 1278455 h 2121339"/>
                      <a:gd name="connsiteX4" fmla="*/ 1808 w 2245960"/>
                      <a:gd name="connsiteY4" fmla="*/ 2121339 h 2121339"/>
                      <a:gd name="connsiteX0" fmla="*/ 1808 w 2245960"/>
                      <a:gd name="connsiteY0" fmla="*/ 2121339 h 2121339"/>
                      <a:gd name="connsiteX1" fmla="*/ 0 w 2245960"/>
                      <a:gd name="connsiteY1" fmla="*/ 267622 h 2121339"/>
                      <a:gd name="connsiteX2" fmla="*/ 1526425 w 2245960"/>
                      <a:gd name="connsiteY2" fmla="*/ 0 h 2121339"/>
                      <a:gd name="connsiteX3" fmla="*/ 2245960 w 2245960"/>
                      <a:gd name="connsiteY3" fmla="*/ 1278455 h 2121339"/>
                      <a:gd name="connsiteX4" fmla="*/ 1808 w 2245960"/>
                      <a:gd name="connsiteY4" fmla="*/ 2121339 h 2121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960" h="2121339">
                        <a:moveTo>
                          <a:pt x="1808" y="2121339"/>
                        </a:moveTo>
                        <a:cubicBezTo>
                          <a:pt x="1205" y="1503433"/>
                          <a:pt x="603" y="885528"/>
                          <a:pt x="0" y="267622"/>
                        </a:cubicBezTo>
                        <a:lnTo>
                          <a:pt x="1526425" y="0"/>
                        </a:lnTo>
                        <a:lnTo>
                          <a:pt x="2245960" y="1278455"/>
                        </a:lnTo>
                        <a:lnTo>
                          <a:pt x="1808" y="2121339"/>
                        </a:lnTo>
                        <a:close/>
                      </a:path>
                    </a:pathLst>
                  </a:custGeom>
                  <a:gradFill flip="none" rotWithShape="1">
                    <a:gsLst>
                      <a:gs pos="0">
                        <a:schemeClr val="accent4">
                          <a:lumMod val="50000"/>
                          <a:alpha val="99000"/>
                        </a:schemeClr>
                      </a:gs>
                      <a:gs pos="80000">
                        <a:schemeClr val="accent4">
                          <a:lumMod val="75000"/>
                          <a:alpha val="99000"/>
                        </a:schemeClr>
                      </a:gs>
                      <a:gs pos="100000">
                        <a:schemeClr val="accent4">
                          <a:lumMod val="75000"/>
                          <a:alpha val="99000"/>
                        </a:schemeClr>
                      </a:gs>
                    </a:gsLst>
                    <a:lin ang="16200000" scaled="0"/>
                    <a:tileRect/>
                  </a:gradFill>
                  <a:ln>
                    <a:solidFill>
                      <a:srgbClr val="5A1F0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grpSp>
          <p:grpSp>
            <p:nvGrpSpPr>
              <p:cNvPr id="31" name="Group 30"/>
              <p:cNvGrpSpPr/>
              <p:nvPr/>
            </p:nvGrpSpPr>
            <p:grpSpPr>
              <a:xfrm>
                <a:off x="658197" y="4756623"/>
                <a:ext cx="3392386" cy="838200"/>
                <a:chOff x="3868223" y="4559162"/>
                <a:chExt cx="3045890" cy="838200"/>
              </a:xfrm>
            </p:grpSpPr>
            <p:sp>
              <p:nvSpPr>
                <p:cNvPr id="34" name="Left-Right Arrow 33"/>
                <p:cNvSpPr/>
                <p:nvPr/>
              </p:nvSpPr>
              <p:spPr>
                <a:xfrm>
                  <a:off x="3868223" y="4559162"/>
                  <a:ext cx="3045890" cy="838200"/>
                </a:xfrm>
                <a:prstGeom prst="leftRightArrow">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2"/>
                    </a:solidFill>
                  </a:endParaRPr>
                </a:p>
              </p:txBody>
            </p:sp>
            <p:sp>
              <p:nvSpPr>
                <p:cNvPr id="35" name="TextBox 34"/>
                <p:cNvSpPr txBox="1"/>
                <p:nvPr/>
              </p:nvSpPr>
              <p:spPr>
                <a:xfrm>
                  <a:off x="4046053" y="4719418"/>
                  <a:ext cx="2690229" cy="479793"/>
                </a:xfrm>
                <a:prstGeom prst="rect">
                  <a:avLst/>
                </a:prstGeom>
                <a:noFill/>
              </p:spPr>
              <p:txBody>
                <a:bodyPr wrap="square" rtlCol="0" anchor="ctr" anchorCtr="0">
                  <a:spAutoFit/>
                </a:bodyPr>
                <a:lstStyle/>
                <a:p>
                  <a:pPr algn="ctr"/>
                  <a:r>
                    <a:rPr lang="en-US" sz="1600" b="1" dirty="0" smtClean="0">
                      <a:solidFill>
                        <a:schemeClr val="tx2"/>
                      </a:solidFill>
                    </a:rPr>
                    <a:t>Transactional Banking</a:t>
                  </a:r>
                  <a:endParaRPr lang="en-US" sz="1600" b="1" dirty="0">
                    <a:solidFill>
                      <a:schemeClr val="tx2"/>
                    </a:solidFill>
                  </a:endParaRPr>
                </a:p>
              </p:txBody>
            </p:sp>
          </p:grpSp>
        </p:grpSp>
        <p:grpSp>
          <p:nvGrpSpPr>
            <p:cNvPr id="42" name="Group 41"/>
            <p:cNvGrpSpPr/>
            <p:nvPr/>
          </p:nvGrpSpPr>
          <p:grpSpPr>
            <a:xfrm>
              <a:off x="536286" y="2594275"/>
              <a:ext cx="2873556" cy="1102677"/>
              <a:chOff x="570928" y="2814129"/>
              <a:chExt cx="3646715" cy="1562695"/>
            </a:xfrm>
          </p:grpSpPr>
          <p:grpSp>
            <p:nvGrpSpPr>
              <p:cNvPr id="43" name="Group 42"/>
              <p:cNvGrpSpPr/>
              <p:nvPr/>
            </p:nvGrpSpPr>
            <p:grpSpPr>
              <a:xfrm>
                <a:off x="862872" y="2814129"/>
                <a:ext cx="3059719" cy="1562695"/>
                <a:chOff x="5073709" y="3107661"/>
                <a:chExt cx="3059719" cy="1562695"/>
              </a:xfrm>
            </p:grpSpPr>
            <p:sp>
              <p:nvSpPr>
                <p:cNvPr id="45" name="Diamond 5"/>
                <p:cNvSpPr/>
                <p:nvPr/>
              </p:nvSpPr>
              <p:spPr>
                <a:xfrm>
                  <a:off x="5080518" y="4313330"/>
                  <a:ext cx="3052910" cy="352432"/>
                </a:xfrm>
                <a:custGeom>
                  <a:avLst/>
                  <a:gdLst>
                    <a:gd name="connsiteX0" fmla="*/ 0 w 2759663"/>
                    <a:gd name="connsiteY0" fmla="*/ 273796 h 547592"/>
                    <a:gd name="connsiteX1" fmla="*/ 1379832 w 2759663"/>
                    <a:gd name="connsiteY1" fmla="*/ 0 h 547592"/>
                    <a:gd name="connsiteX2" fmla="*/ 2759663 w 2759663"/>
                    <a:gd name="connsiteY2" fmla="*/ 273796 h 547592"/>
                    <a:gd name="connsiteX3" fmla="*/ 1379832 w 2759663"/>
                    <a:gd name="connsiteY3" fmla="*/ 547592 h 547592"/>
                    <a:gd name="connsiteX4" fmla="*/ 0 w 2759663"/>
                    <a:gd name="connsiteY4" fmla="*/ 273796 h 547592"/>
                    <a:gd name="connsiteX0" fmla="*/ 0 w 2887826"/>
                    <a:gd name="connsiteY0" fmla="*/ 273796 h 547592"/>
                    <a:gd name="connsiteX1" fmla="*/ 1379832 w 2887826"/>
                    <a:gd name="connsiteY1" fmla="*/ 0 h 547592"/>
                    <a:gd name="connsiteX2" fmla="*/ 2887826 w 2887826"/>
                    <a:gd name="connsiteY2" fmla="*/ 151462 h 547592"/>
                    <a:gd name="connsiteX3" fmla="*/ 1379832 w 2887826"/>
                    <a:gd name="connsiteY3" fmla="*/ 547592 h 547592"/>
                    <a:gd name="connsiteX4" fmla="*/ 0 w 2887826"/>
                    <a:gd name="connsiteY4" fmla="*/ 273796 h 547592"/>
                    <a:gd name="connsiteX0" fmla="*/ 0 w 3103373"/>
                    <a:gd name="connsiteY0" fmla="*/ 151462 h 547592"/>
                    <a:gd name="connsiteX1" fmla="*/ 1595379 w 3103373"/>
                    <a:gd name="connsiteY1" fmla="*/ 0 h 547592"/>
                    <a:gd name="connsiteX2" fmla="*/ 3103373 w 3103373"/>
                    <a:gd name="connsiteY2" fmla="*/ 151462 h 547592"/>
                    <a:gd name="connsiteX3" fmla="*/ 1595379 w 3103373"/>
                    <a:gd name="connsiteY3" fmla="*/ 547592 h 547592"/>
                    <a:gd name="connsiteX4" fmla="*/ 0 w 3103373"/>
                    <a:gd name="connsiteY4" fmla="*/ 151462 h 547592"/>
                    <a:gd name="connsiteX0" fmla="*/ 0 w 3103373"/>
                    <a:gd name="connsiteY0" fmla="*/ 151462 h 215542"/>
                    <a:gd name="connsiteX1" fmla="*/ 1595379 w 3103373"/>
                    <a:gd name="connsiteY1" fmla="*/ 0 h 215542"/>
                    <a:gd name="connsiteX2" fmla="*/ 3103373 w 3103373"/>
                    <a:gd name="connsiteY2" fmla="*/ 151462 h 215542"/>
                    <a:gd name="connsiteX3" fmla="*/ 1438088 w 3103373"/>
                    <a:gd name="connsiteY3" fmla="*/ 215542 h 215542"/>
                    <a:gd name="connsiteX4" fmla="*/ 0 w 3103373"/>
                    <a:gd name="connsiteY4" fmla="*/ 151462 h 215542"/>
                    <a:gd name="connsiteX0" fmla="*/ 0 w 3103373"/>
                    <a:gd name="connsiteY0" fmla="*/ 151462 h 419433"/>
                    <a:gd name="connsiteX1" fmla="*/ 1595379 w 3103373"/>
                    <a:gd name="connsiteY1" fmla="*/ 0 h 419433"/>
                    <a:gd name="connsiteX2" fmla="*/ 3103373 w 3103373"/>
                    <a:gd name="connsiteY2" fmla="*/ 151462 h 419433"/>
                    <a:gd name="connsiteX3" fmla="*/ 1525471 w 3103373"/>
                    <a:gd name="connsiteY3" fmla="*/ 419433 h 419433"/>
                    <a:gd name="connsiteX4" fmla="*/ 0 w 3103373"/>
                    <a:gd name="connsiteY4" fmla="*/ 151462 h 419433"/>
                    <a:gd name="connsiteX0" fmla="*/ 0 w 3103373"/>
                    <a:gd name="connsiteY0" fmla="*/ 151462 h 315454"/>
                    <a:gd name="connsiteX1" fmla="*/ 1595379 w 3103373"/>
                    <a:gd name="connsiteY1" fmla="*/ 0 h 315454"/>
                    <a:gd name="connsiteX2" fmla="*/ 3103373 w 3103373"/>
                    <a:gd name="connsiteY2" fmla="*/ 151462 h 315454"/>
                    <a:gd name="connsiteX3" fmla="*/ 1529184 w 3103373"/>
                    <a:gd name="connsiteY3" fmla="*/ 315454 h 315454"/>
                    <a:gd name="connsiteX4" fmla="*/ 0 w 3103373"/>
                    <a:gd name="connsiteY4" fmla="*/ 151462 h 315454"/>
                    <a:gd name="connsiteX0" fmla="*/ 0 w 3103373"/>
                    <a:gd name="connsiteY0" fmla="*/ 151462 h 423147"/>
                    <a:gd name="connsiteX1" fmla="*/ 1595379 w 3103373"/>
                    <a:gd name="connsiteY1" fmla="*/ 0 h 423147"/>
                    <a:gd name="connsiteX2" fmla="*/ 3103373 w 3103373"/>
                    <a:gd name="connsiteY2" fmla="*/ 151462 h 423147"/>
                    <a:gd name="connsiteX3" fmla="*/ 1529184 w 3103373"/>
                    <a:gd name="connsiteY3" fmla="*/ 423147 h 423147"/>
                    <a:gd name="connsiteX4" fmla="*/ 0 w 3103373"/>
                    <a:gd name="connsiteY4" fmla="*/ 151462 h 423147"/>
                    <a:gd name="connsiteX0" fmla="*/ 0 w 3017963"/>
                    <a:gd name="connsiteY0" fmla="*/ 152256 h 423941"/>
                    <a:gd name="connsiteX1" fmla="*/ 1595379 w 3017963"/>
                    <a:gd name="connsiteY1" fmla="*/ 794 h 423941"/>
                    <a:gd name="connsiteX2" fmla="*/ 3017963 w 3017963"/>
                    <a:gd name="connsiteY2" fmla="*/ 0 h 423941"/>
                    <a:gd name="connsiteX3" fmla="*/ 1529184 w 3017963"/>
                    <a:gd name="connsiteY3" fmla="*/ 423941 h 423941"/>
                    <a:gd name="connsiteX4" fmla="*/ 0 w 3017963"/>
                    <a:gd name="connsiteY4" fmla="*/ 152256 h 423941"/>
                    <a:gd name="connsiteX0" fmla="*/ 0 w 3110800"/>
                    <a:gd name="connsiteY0" fmla="*/ 151462 h 423147"/>
                    <a:gd name="connsiteX1" fmla="*/ 1595379 w 3110800"/>
                    <a:gd name="connsiteY1" fmla="*/ 0 h 423147"/>
                    <a:gd name="connsiteX2" fmla="*/ 3110800 w 3110800"/>
                    <a:gd name="connsiteY2" fmla="*/ 155176 h 423147"/>
                    <a:gd name="connsiteX3" fmla="*/ 1529184 w 3110800"/>
                    <a:gd name="connsiteY3" fmla="*/ 423147 h 423147"/>
                    <a:gd name="connsiteX4" fmla="*/ 0 w 3110800"/>
                    <a:gd name="connsiteY4" fmla="*/ 151462 h 423147"/>
                    <a:gd name="connsiteX0" fmla="*/ 0 w 2995682"/>
                    <a:gd name="connsiteY0" fmla="*/ 0 h 442509"/>
                    <a:gd name="connsiteX1" fmla="*/ 1480261 w 2995682"/>
                    <a:gd name="connsiteY1" fmla="*/ 19362 h 442509"/>
                    <a:gd name="connsiteX2" fmla="*/ 2995682 w 2995682"/>
                    <a:gd name="connsiteY2" fmla="*/ 174538 h 442509"/>
                    <a:gd name="connsiteX3" fmla="*/ 1414066 w 2995682"/>
                    <a:gd name="connsiteY3" fmla="*/ 442509 h 442509"/>
                    <a:gd name="connsiteX4" fmla="*/ 0 w 2995682"/>
                    <a:gd name="connsiteY4" fmla="*/ 0 h 442509"/>
                    <a:gd name="connsiteX0" fmla="*/ 0 w 3114513"/>
                    <a:gd name="connsiteY0" fmla="*/ 155175 h 423147"/>
                    <a:gd name="connsiteX1" fmla="*/ 1599092 w 3114513"/>
                    <a:gd name="connsiteY1" fmla="*/ 0 h 423147"/>
                    <a:gd name="connsiteX2" fmla="*/ 3114513 w 3114513"/>
                    <a:gd name="connsiteY2" fmla="*/ 155176 h 423147"/>
                    <a:gd name="connsiteX3" fmla="*/ 1532897 w 3114513"/>
                    <a:gd name="connsiteY3" fmla="*/ 423147 h 423147"/>
                    <a:gd name="connsiteX4" fmla="*/ 0 w 3114513"/>
                    <a:gd name="connsiteY4" fmla="*/ 155175 h 423147"/>
                    <a:gd name="connsiteX0" fmla="*/ 0 w 3114513"/>
                    <a:gd name="connsiteY0" fmla="*/ 155175 h 427724"/>
                    <a:gd name="connsiteX1" fmla="*/ 1599092 w 3114513"/>
                    <a:gd name="connsiteY1" fmla="*/ 0 h 427724"/>
                    <a:gd name="connsiteX2" fmla="*/ 3114513 w 3114513"/>
                    <a:gd name="connsiteY2" fmla="*/ 155176 h 427724"/>
                    <a:gd name="connsiteX3" fmla="*/ 1532897 w 3114513"/>
                    <a:gd name="connsiteY3" fmla="*/ 427724 h 427724"/>
                    <a:gd name="connsiteX4" fmla="*/ 0 w 3114513"/>
                    <a:gd name="connsiteY4" fmla="*/ 155175 h 427724"/>
                    <a:gd name="connsiteX0" fmla="*/ 0 w 3114513"/>
                    <a:gd name="connsiteY0" fmla="*/ 155175 h 427724"/>
                    <a:gd name="connsiteX1" fmla="*/ 1599092 w 3114513"/>
                    <a:gd name="connsiteY1" fmla="*/ 0 h 427724"/>
                    <a:gd name="connsiteX2" fmla="*/ 3114513 w 3114513"/>
                    <a:gd name="connsiteY2" fmla="*/ 150599 h 427724"/>
                    <a:gd name="connsiteX3" fmla="*/ 1532897 w 3114513"/>
                    <a:gd name="connsiteY3" fmla="*/ 427724 h 427724"/>
                    <a:gd name="connsiteX4" fmla="*/ 0 w 3114513"/>
                    <a:gd name="connsiteY4" fmla="*/ 155175 h 427724"/>
                    <a:gd name="connsiteX0" fmla="*/ 0 w 3076866"/>
                    <a:gd name="connsiteY0" fmla="*/ 155175 h 427724"/>
                    <a:gd name="connsiteX1" fmla="*/ 1599092 w 3076866"/>
                    <a:gd name="connsiteY1" fmla="*/ 0 h 427724"/>
                    <a:gd name="connsiteX2" fmla="*/ 3076866 w 3076866"/>
                    <a:gd name="connsiteY2" fmla="*/ 150599 h 427724"/>
                    <a:gd name="connsiteX3" fmla="*/ 1532897 w 3076866"/>
                    <a:gd name="connsiteY3" fmla="*/ 427724 h 427724"/>
                    <a:gd name="connsiteX4" fmla="*/ 0 w 3076866"/>
                    <a:gd name="connsiteY4" fmla="*/ 155175 h 427724"/>
                    <a:gd name="connsiteX0" fmla="*/ 0 w 3114512"/>
                    <a:gd name="connsiteY0" fmla="*/ 155175 h 427724"/>
                    <a:gd name="connsiteX1" fmla="*/ 1599092 w 3114512"/>
                    <a:gd name="connsiteY1" fmla="*/ 0 h 427724"/>
                    <a:gd name="connsiteX2" fmla="*/ 3114512 w 3114512"/>
                    <a:gd name="connsiteY2" fmla="*/ 147166 h 427724"/>
                    <a:gd name="connsiteX3" fmla="*/ 1532897 w 3114512"/>
                    <a:gd name="connsiteY3" fmla="*/ 427724 h 427724"/>
                    <a:gd name="connsiteX4" fmla="*/ 0 w 3114512"/>
                    <a:gd name="connsiteY4" fmla="*/ 155175 h 427724"/>
                    <a:gd name="connsiteX0" fmla="*/ 0 w 3114512"/>
                    <a:gd name="connsiteY0" fmla="*/ 149454 h 427724"/>
                    <a:gd name="connsiteX1" fmla="*/ 1599092 w 3114512"/>
                    <a:gd name="connsiteY1" fmla="*/ 0 h 427724"/>
                    <a:gd name="connsiteX2" fmla="*/ 3114512 w 3114512"/>
                    <a:gd name="connsiteY2" fmla="*/ 147166 h 427724"/>
                    <a:gd name="connsiteX3" fmla="*/ 1532897 w 3114512"/>
                    <a:gd name="connsiteY3" fmla="*/ 427724 h 427724"/>
                    <a:gd name="connsiteX4" fmla="*/ 0 w 3114512"/>
                    <a:gd name="connsiteY4" fmla="*/ 149454 h 427724"/>
                    <a:gd name="connsiteX0" fmla="*/ 0 w 3002784"/>
                    <a:gd name="connsiteY0" fmla="*/ 149454 h 427724"/>
                    <a:gd name="connsiteX1" fmla="*/ 1599092 w 3002784"/>
                    <a:gd name="connsiteY1" fmla="*/ 0 h 427724"/>
                    <a:gd name="connsiteX2" fmla="*/ 3002784 w 3002784"/>
                    <a:gd name="connsiteY2" fmla="*/ 319488 h 427724"/>
                    <a:gd name="connsiteX3" fmla="*/ 1532897 w 3002784"/>
                    <a:gd name="connsiteY3" fmla="*/ 427724 h 427724"/>
                    <a:gd name="connsiteX4" fmla="*/ 0 w 3002784"/>
                    <a:gd name="connsiteY4" fmla="*/ 149454 h 427724"/>
                    <a:gd name="connsiteX0" fmla="*/ 0 w 2862325"/>
                    <a:gd name="connsiteY0" fmla="*/ 321776 h 427724"/>
                    <a:gd name="connsiteX1" fmla="*/ 1458633 w 2862325"/>
                    <a:gd name="connsiteY1" fmla="*/ 0 h 427724"/>
                    <a:gd name="connsiteX2" fmla="*/ 2862325 w 2862325"/>
                    <a:gd name="connsiteY2" fmla="*/ 319488 h 427724"/>
                    <a:gd name="connsiteX3" fmla="*/ 1392438 w 2862325"/>
                    <a:gd name="connsiteY3" fmla="*/ 427724 h 427724"/>
                    <a:gd name="connsiteX4" fmla="*/ 0 w 2862325"/>
                    <a:gd name="connsiteY4" fmla="*/ 321776 h 427724"/>
                    <a:gd name="connsiteX0" fmla="*/ 0 w 2862325"/>
                    <a:gd name="connsiteY0" fmla="*/ 46992 h 152940"/>
                    <a:gd name="connsiteX1" fmla="*/ 1442672 w 2862325"/>
                    <a:gd name="connsiteY1" fmla="*/ 0 h 152940"/>
                    <a:gd name="connsiteX2" fmla="*/ 2862325 w 2862325"/>
                    <a:gd name="connsiteY2" fmla="*/ 44704 h 152940"/>
                    <a:gd name="connsiteX3" fmla="*/ 1392438 w 2862325"/>
                    <a:gd name="connsiteY3" fmla="*/ 152940 h 152940"/>
                    <a:gd name="connsiteX4" fmla="*/ 0 w 2862325"/>
                    <a:gd name="connsiteY4" fmla="*/ 46992 h 152940"/>
                    <a:gd name="connsiteX0" fmla="*/ 0 w 2862325"/>
                    <a:gd name="connsiteY0" fmla="*/ 54754 h 160702"/>
                    <a:gd name="connsiteX1" fmla="*/ 1442672 w 2862325"/>
                    <a:gd name="connsiteY1" fmla="*/ 0 h 160702"/>
                    <a:gd name="connsiteX2" fmla="*/ 2862325 w 2862325"/>
                    <a:gd name="connsiteY2" fmla="*/ 52466 h 160702"/>
                    <a:gd name="connsiteX3" fmla="*/ 1392438 w 2862325"/>
                    <a:gd name="connsiteY3" fmla="*/ 160702 h 160702"/>
                    <a:gd name="connsiteX4" fmla="*/ 0 w 2862325"/>
                    <a:gd name="connsiteY4" fmla="*/ 54754 h 160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325" h="160702">
                      <a:moveTo>
                        <a:pt x="0" y="54754"/>
                      </a:moveTo>
                      <a:lnTo>
                        <a:pt x="1442672" y="0"/>
                      </a:lnTo>
                      <a:lnTo>
                        <a:pt x="2862325" y="52466"/>
                      </a:lnTo>
                      <a:lnTo>
                        <a:pt x="1392438" y="160702"/>
                      </a:lnTo>
                      <a:lnTo>
                        <a:pt x="0" y="54754"/>
                      </a:lnTo>
                      <a:close/>
                    </a:path>
                  </a:pathLst>
                </a:custGeom>
                <a:solidFill>
                  <a:schemeClr val="accent4">
                    <a:lumMod val="50000"/>
                    <a:alpha val="8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6" name="Diamond 5"/>
                <p:cNvSpPr/>
                <p:nvPr/>
              </p:nvSpPr>
              <p:spPr>
                <a:xfrm>
                  <a:off x="5817876" y="3115573"/>
                  <a:ext cx="1578796" cy="32313"/>
                </a:xfrm>
                <a:custGeom>
                  <a:avLst/>
                  <a:gdLst>
                    <a:gd name="connsiteX0" fmla="*/ 0 w 2759663"/>
                    <a:gd name="connsiteY0" fmla="*/ 273796 h 547592"/>
                    <a:gd name="connsiteX1" fmla="*/ 1379832 w 2759663"/>
                    <a:gd name="connsiteY1" fmla="*/ 0 h 547592"/>
                    <a:gd name="connsiteX2" fmla="*/ 2759663 w 2759663"/>
                    <a:gd name="connsiteY2" fmla="*/ 273796 h 547592"/>
                    <a:gd name="connsiteX3" fmla="*/ 1379832 w 2759663"/>
                    <a:gd name="connsiteY3" fmla="*/ 547592 h 547592"/>
                    <a:gd name="connsiteX4" fmla="*/ 0 w 2759663"/>
                    <a:gd name="connsiteY4" fmla="*/ 273796 h 547592"/>
                    <a:gd name="connsiteX0" fmla="*/ 0 w 2887826"/>
                    <a:gd name="connsiteY0" fmla="*/ 273796 h 547592"/>
                    <a:gd name="connsiteX1" fmla="*/ 1379832 w 2887826"/>
                    <a:gd name="connsiteY1" fmla="*/ 0 h 547592"/>
                    <a:gd name="connsiteX2" fmla="*/ 2887826 w 2887826"/>
                    <a:gd name="connsiteY2" fmla="*/ 151462 h 547592"/>
                    <a:gd name="connsiteX3" fmla="*/ 1379832 w 2887826"/>
                    <a:gd name="connsiteY3" fmla="*/ 547592 h 547592"/>
                    <a:gd name="connsiteX4" fmla="*/ 0 w 2887826"/>
                    <a:gd name="connsiteY4" fmla="*/ 273796 h 547592"/>
                    <a:gd name="connsiteX0" fmla="*/ 0 w 3103373"/>
                    <a:gd name="connsiteY0" fmla="*/ 151462 h 547592"/>
                    <a:gd name="connsiteX1" fmla="*/ 1595379 w 3103373"/>
                    <a:gd name="connsiteY1" fmla="*/ 0 h 547592"/>
                    <a:gd name="connsiteX2" fmla="*/ 3103373 w 3103373"/>
                    <a:gd name="connsiteY2" fmla="*/ 151462 h 547592"/>
                    <a:gd name="connsiteX3" fmla="*/ 1595379 w 3103373"/>
                    <a:gd name="connsiteY3" fmla="*/ 547592 h 547592"/>
                    <a:gd name="connsiteX4" fmla="*/ 0 w 3103373"/>
                    <a:gd name="connsiteY4" fmla="*/ 151462 h 547592"/>
                    <a:gd name="connsiteX0" fmla="*/ 0 w 3103373"/>
                    <a:gd name="connsiteY0" fmla="*/ 151462 h 215542"/>
                    <a:gd name="connsiteX1" fmla="*/ 1595379 w 3103373"/>
                    <a:gd name="connsiteY1" fmla="*/ 0 h 215542"/>
                    <a:gd name="connsiteX2" fmla="*/ 3103373 w 3103373"/>
                    <a:gd name="connsiteY2" fmla="*/ 151462 h 215542"/>
                    <a:gd name="connsiteX3" fmla="*/ 1438088 w 3103373"/>
                    <a:gd name="connsiteY3" fmla="*/ 215542 h 215542"/>
                    <a:gd name="connsiteX4" fmla="*/ 0 w 3103373"/>
                    <a:gd name="connsiteY4" fmla="*/ 151462 h 215542"/>
                    <a:gd name="connsiteX0" fmla="*/ 0 w 3103373"/>
                    <a:gd name="connsiteY0" fmla="*/ 151462 h 419433"/>
                    <a:gd name="connsiteX1" fmla="*/ 1595379 w 3103373"/>
                    <a:gd name="connsiteY1" fmla="*/ 0 h 419433"/>
                    <a:gd name="connsiteX2" fmla="*/ 3103373 w 3103373"/>
                    <a:gd name="connsiteY2" fmla="*/ 151462 h 419433"/>
                    <a:gd name="connsiteX3" fmla="*/ 1525471 w 3103373"/>
                    <a:gd name="connsiteY3" fmla="*/ 419433 h 419433"/>
                    <a:gd name="connsiteX4" fmla="*/ 0 w 3103373"/>
                    <a:gd name="connsiteY4" fmla="*/ 151462 h 419433"/>
                    <a:gd name="connsiteX0" fmla="*/ 0 w 3103373"/>
                    <a:gd name="connsiteY0" fmla="*/ 151462 h 315454"/>
                    <a:gd name="connsiteX1" fmla="*/ 1595379 w 3103373"/>
                    <a:gd name="connsiteY1" fmla="*/ 0 h 315454"/>
                    <a:gd name="connsiteX2" fmla="*/ 3103373 w 3103373"/>
                    <a:gd name="connsiteY2" fmla="*/ 151462 h 315454"/>
                    <a:gd name="connsiteX3" fmla="*/ 1529184 w 3103373"/>
                    <a:gd name="connsiteY3" fmla="*/ 315454 h 315454"/>
                    <a:gd name="connsiteX4" fmla="*/ 0 w 3103373"/>
                    <a:gd name="connsiteY4" fmla="*/ 151462 h 315454"/>
                    <a:gd name="connsiteX0" fmla="*/ 0 w 3103373"/>
                    <a:gd name="connsiteY0" fmla="*/ 151462 h 423147"/>
                    <a:gd name="connsiteX1" fmla="*/ 1595379 w 3103373"/>
                    <a:gd name="connsiteY1" fmla="*/ 0 h 423147"/>
                    <a:gd name="connsiteX2" fmla="*/ 3103373 w 3103373"/>
                    <a:gd name="connsiteY2" fmla="*/ 151462 h 423147"/>
                    <a:gd name="connsiteX3" fmla="*/ 1529184 w 3103373"/>
                    <a:gd name="connsiteY3" fmla="*/ 423147 h 423147"/>
                    <a:gd name="connsiteX4" fmla="*/ 0 w 3103373"/>
                    <a:gd name="connsiteY4" fmla="*/ 151462 h 423147"/>
                    <a:gd name="connsiteX0" fmla="*/ 0 w 3017963"/>
                    <a:gd name="connsiteY0" fmla="*/ 152256 h 423941"/>
                    <a:gd name="connsiteX1" fmla="*/ 1595379 w 3017963"/>
                    <a:gd name="connsiteY1" fmla="*/ 794 h 423941"/>
                    <a:gd name="connsiteX2" fmla="*/ 3017963 w 3017963"/>
                    <a:gd name="connsiteY2" fmla="*/ 0 h 423941"/>
                    <a:gd name="connsiteX3" fmla="*/ 1529184 w 3017963"/>
                    <a:gd name="connsiteY3" fmla="*/ 423941 h 423941"/>
                    <a:gd name="connsiteX4" fmla="*/ 0 w 3017963"/>
                    <a:gd name="connsiteY4" fmla="*/ 152256 h 423941"/>
                    <a:gd name="connsiteX0" fmla="*/ 0 w 3110800"/>
                    <a:gd name="connsiteY0" fmla="*/ 151462 h 423147"/>
                    <a:gd name="connsiteX1" fmla="*/ 1595379 w 3110800"/>
                    <a:gd name="connsiteY1" fmla="*/ 0 h 423147"/>
                    <a:gd name="connsiteX2" fmla="*/ 3110800 w 3110800"/>
                    <a:gd name="connsiteY2" fmla="*/ 155176 h 423147"/>
                    <a:gd name="connsiteX3" fmla="*/ 1529184 w 3110800"/>
                    <a:gd name="connsiteY3" fmla="*/ 423147 h 423147"/>
                    <a:gd name="connsiteX4" fmla="*/ 0 w 3110800"/>
                    <a:gd name="connsiteY4" fmla="*/ 151462 h 423147"/>
                    <a:gd name="connsiteX0" fmla="*/ 0 w 2995682"/>
                    <a:gd name="connsiteY0" fmla="*/ 0 h 442509"/>
                    <a:gd name="connsiteX1" fmla="*/ 1480261 w 2995682"/>
                    <a:gd name="connsiteY1" fmla="*/ 19362 h 442509"/>
                    <a:gd name="connsiteX2" fmla="*/ 2995682 w 2995682"/>
                    <a:gd name="connsiteY2" fmla="*/ 174538 h 442509"/>
                    <a:gd name="connsiteX3" fmla="*/ 1414066 w 2995682"/>
                    <a:gd name="connsiteY3" fmla="*/ 442509 h 442509"/>
                    <a:gd name="connsiteX4" fmla="*/ 0 w 2995682"/>
                    <a:gd name="connsiteY4" fmla="*/ 0 h 442509"/>
                    <a:gd name="connsiteX0" fmla="*/ 0 w 3114513"/>
                    <a:gd name="connsiteY0" fmla="*/ 155175 h 423147"/>
                    <a:gd name="connsiteX1" fmla="*/ 1599092 w 3114513"/>
                    <a:gd name="connsiteY1" fmla="*/ 0 h 423147"/>
                    <a:gd name="connsiteX2" fmla="*/ 3114513 w 3114513"/>
                    <a:gd name="connsiteY2" fmla="*/ 155176 h 423147"/>
                    <a:gd name="connsiteX3" fmla="*/ 1532897 w 3114513"/>
                    <a:gd name="connsiteY3" fmla="*/ 423147 h 423147"/>
                    <a:gd name="connsiteX4" fmla="*/ 0 w 3114513"/>
                    <a:gd name="connsiteY4" fmla="*/ 155175 h 423147"/>
                    <a:gd name="connsiteX0" fmla="*/ 0 w 2591987"/>
                    <a:gd name="connsiteY0" fmla="*/ 33252 h 423147"/>
                    <a:gd name="connsiteX1" fmla="*/ 1076566 w 2591987"/>
                    <a:gd name="connsiteY1" fmla="*/ 0 h 423147"/>
                    <a:gd name="connsiteX2" fmla="*/ 2591987 w 2591987"/>
                    <a:gd name="connsiteY2" fmla="*/ 155176 h 423147"/>
                    <a:gd name="connsiteX3" fmla="*/ 1010371 w 2591987"/>
                    <a:gd name="connsiteY3" fmla="*/ 423147 h 423147"/>
                    <a:gd name="connsiteX4" fmla="*/ 0 w 2591987"/>
                    <a:gd name="connsiteY4" fmla="*/ 33252 h 423147"/>
                    <a:gd name="connsiteX0" fmla="*/ 0 w 2165257"/>
                    <a:gd name="connsiteY0" fmla="*/ 33252 h 423147"/>
                    <a:gd name="connsiteX1" fmla="*/ 1076566 w 2165257"/>
                    <a:gd name="connsiteY1" fmla="*/ 0 h 423147"/>
                    <a:gd name="connsiteX2" fmla="*/ 2165257 w 2165257"/>
                    <a:gd name="connsiteY2" fmla="*/ 33254 h 423147"/>
                    <a:gd name="connsiteX3" fmla="*/ 1010371 w 2165257"/>
                    <a:gd name="connsiteY3" fmla="*/ 423147 h 423147"/>
                    <a:gd name="connsiteX4" fmla="*/ 0 w 2165257"/>
                    <a:gd name="connsiteY4" fmla="*/ 33252 h 423147"/>
                    <a:gd name="connsiteX0" fmla="*/ 0 w 2165257"/>
                    <a:gd name="connsiteY0" fmla="*/ 33252 h 44316"/>
                    <a:gd name="connsiteX1" fmla="*/ 1076566 w 2165257"/>
                    <a:gd name="connsiteY1" fmla="*/ 0 h 44316"/>
                    <a:gd name="connsiteX2" fmla="*/ 2165257 w 2165257"/>
                    <a:gd name="connsiteY2" fmla="*/ 33254 h 44316"/>
                    <a:gd name="connsiteX3" fmla="*/ 1088751 w 2165257"/>
                    <a:gd name="connsiteY3" fmla="*/ 44316 h 44316"/>
                    <a:gd name="connsiteX4" fmla="*/ 0 w 2165257"/>
                    <a:gd name="connsiteY4" fmla="*/ 33252 h 44316"/>
                    <a:gd name="connsiteX0" fmla="*/ 0 w 2165257"/>
                    <a:gd name="connsiteY0" fmla="*/ 33252 h 44316"/>
                    <a:gd name="connsiteX1" fmla="*/ 1041732 w 2165257"/>
                    <a:gd name="connsiteY1" fmla="*/ 0 h 44316"/>
                    <a:gd name="connsiteX2" fmla="*/ 2165257 w 2165257"/>
                    <a:gd name="connsiteY2" fmla="*/ 33254 h 44316"/>
                    <a:gd name="connsiteX3" fmla="*/ 1088751 w 2165257"/>
                    <a:gd name="connsiteY3" fmla="*/ 44316 h 44316"/>
                    <a:gd name="connsiteX4" fmla="*/ 0 w 2165257"/>
                    <a:gd name="connsiteY4" fmla="*/ 33252 h 4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257" h="44316">
                      <a:moveTo>
                        <a:pt x="0" y="33252"/>
                      </a:moveTo>
                      <a:lnTo>
                        <a:pt x="1041732" y="0"/>
                      </a:lnTo>
                      <a:lnTo>
                        <a:pt x="2165257" y="33254"/>
                      </a:lnTo>
                      <a:lnTo>
                        <a:pt x="1088751" y="44316"/>
                      </a:lnTo>
                      <a:lnTo>
                        <a:pt x="0" y="33252"/>
                      </a:lnTo>
                      <a:close/>
                    </a:path>
                  </a:pathLst>
                </a:custGeom>
                <a:solidFill>
                  <a:schemeClr val="accent4">
                    <a:lumMod val="50000"/>
                    <a:alpha val="80000"/>
                  </a:schemeClr>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7" name="Trapezoid 7"/>
                <p:cNvSpPr/>
                <p:nvPr/>
              </p:nvSpPr>
              <p:spPr>
                <a:xfrm>
                  <a:off x="6566938" y="3107661"/>
                  <a:ext cx="1559681" cy="1562695"/>
                </a:xfrm>
                <a:custGeom>
                  <a:avLst/>
                  <a:gdLst>
                    <a:gd name="connsiteX0" fmla="*/ 0 w 1293282"/>
                    <a:gd name="connsiteY0" fmla="*/ 646624 h 646624"/>
                    <a:gd name="connsiteX1" fmla="*/ 161656 w 1293282"/>
                    <a:gd name="connsiteY1" fmla="*/ 0 h 646624"/>
                    <a:gd name="connsiteX2" fmla="*/ 1131626 w 1293282"/>
                    <a:gd name="connsiteY2" fmla="*/ 0 h 646624"/>
                    <a:gd name="connsiteX3" fmla="*/ 1293282 w 1293282"/>
                    <a:gd name="connsiteY3" fmla="*/ 646624 h 646624"/>
                    <a:gd name="connsiteX4" fmla="*/ 0 w 1293282"/>
                    <a:gd name="connsiteY4" fmla="*/ 646624 h 646624"/>
                    <a:gd name="connsiteX0" fmla="*/ 0 w 1417080"/>
                    <a:gd name="connsiteY0" fmla="*/ 1077707 h 1077707"/>
                    <a:gd name="connsiteX1" fmla="*/ 161656 w 1417080"/>
                    <a:gd name="connsiteY1" fmla="*/ 431083 h 1077707"/>
                    <a:gd name="connsiteX2" fmla="*/ 1417080 w 1417080"/>
                    <a:gd name="connsiteY2" fmla="*/ 0 h 1077707"/>
                    <a:gd name="connsiteX3" fmla="*/ 1293282 w 1417080"/>
                    <a:gd name="connsiteY3" fmla="*/ 1077707 h 1077707"/>
                    <a:gd name="connsiteX4" fmla="*/ 0 w 1417080"/>
                    <a:gd name="connsiteY4" fmla="*/ 1077707 h 1077707"/>
                    <a:gd name="connsiteX0" fmla="*/ 169462 w 1586542"/>
                    <a:gd name="connsiteY0" fmla="*/ 1077707 h 1077707"/>
                    <a:gd name="connsiteX1" fmla="*/ 0 w 1586542"/>
                    <a:gd name="connsiteY1" fmla="*/ 267622 h 1077707"/>
                    <a:gd name="connsiteX2" fmla="*/ 1586542 w 1586542"/>
                    <a:gd name="connsiteY2" fmla="*/ 0 h 1077707"/>
                    <a:gd name="connsiteX3" fmla="*/ 1462744 w 1586542"/>
                    <a:gd name="connsiteY3" fmla="*/ 1077707 h 1077707"/>
                    <a:gd name="connsiteX4" fmla="*/ 169462 w 1586542"/>
                    <a:gd name="connsiteY4" fmla="*/ 1077707 h 1077707"/>
                    <a:gd name="connsiteX0" fmla="*/ 169462 w 2313592"/>
                    <a:gd name="connsiteY0" fmla="*/ 1077707 h 1274697"/>
                    <a:gd name="connsiteX1" fmla="*/ 0 w 2313592"/>
                    <a:gd name="connsiteY1" fmla="*/ 267622 h 1274697"/>
                    <a:gd name="connsiteX2" fmla="*/ 1586542 w 2313592"/>
                    <a:gd name="connsiteY2" fmla="*/ 0 h 1274697"/>
                    <a:gd name="connsiteX3" fmla="*/ 2313592 w 2313592"/>
                    <a:gd name="connsiteY3" fmla="*/ 1274697 h 1274697"/>
                    <a:gd name="connsiteX4" fmla="*/ 169462 w 2313592"/>
                    <a:gd name="connsiteY4" fmla="*/ 1077707 h 1274697"/>
                    <a:gd name="connsiteX0" fmla="*/ 0 w 2328550"/>
                    <a:gd name="connsiteY0" fmla="*/ 2125530 h 2125530"/>
                    <a:gd name="connsiteX1" fmla="*/ 14958 w 2328550"/>
                    <a:gd name="connsiteY1" fmla="*/ 267622 h 2125530"/>
                    <a:gd name="connsiteX2" fmla="*/ 1601500 w 2328550"/>
                    <a:gd name="connsiteY2" fmla="*/ 0 h 2125530"/>
                    <a:gd name="connsiteX3" fmla="*/ 2328550 w 2328550"/>
                    <a:gd name="connsiteY3" fmla="*/ 1274697 h 2125530"/>
                    <a:gd name="connsiteX4" fmla="*/ 0 w 2328550"/>
                    <a:gd name="connsiteY4" fmla="*/ 2125530 h 2125530"/>
                    <a:gd name="connsiteX0" fmla="*/ 60487 w 2313592"/>
                    <a:gd name="connsiteY0" fmla="*/ 2121339 h 2121339"/>
                    <a:gd name="connsiteX1" fmla="*/ 0 w 2313592"/>
                    <a:gd name="connsiteY1" fmla="*/ 267622 h 2121339"/>
                    <a:gd name="connsiteX2" fmla="*/ 1586542 w 2313592"/>
                    <a:gd name="connsiteY2" fmla="*/ 0 h 2121339"/>
                    <a:gd name="connsiteX3" fmla="*/ 2313592 w 2313592"/>
                    <a:gd name="connsiteY3" fmla="*/ 1274697 h 2121339"/>
                    <a:gd name="connsiteX4" fmla="*/ 60487 w 2313592"/>
                    <a:gd name="connsiteY4" fmla="*/ 2121339 h 2121339"/>
                    <a:gd name="connsiteX0" fmla="*/ 1808 w 2313592"/>
                    <a:gd name="connsiteY0" fmla="*/ 2121339 h 2121339"/>
                    <a:gd name="connsiteX1" fmla="*/ 0 w 2313592"/>
                    <a:gd name="connsiteY1" fmla="*/ 267622 h 2121339"/>
                    <a:gd name="connsiteX2" fmla="*/ 1586542 w 2313592"/>
                    <a:gd name="connsiteY2" fmla="*/ 0 h 2121339"/>
                    <a:gd name="connsiteX3" fmla="*/ 2313592 w 2313592"/>
                    <a:gd name="connsiteY3" fmla="*/ 1274697 h 2121339"/>
                    <a:gd name="connsiteX4" fmla="*/ 1808 w 2313592"/>
                    <a:gd name="connsiteY4" fmla="*/ 2121339 h 2121339"/>
                    <a:gd name="connsiteX0" fmla="*/ 1808 w 1586542"/>
                    <a:gd name="connsiteY0" fmla="*/ 2121339 h 2121339"/>
                    <a:gd name="connsiteX1" fmla="*/ 0 w 1586542"/>
                    <a:gd name="connsiteY1" fmla="*/ 267622 h 2121339"/>
                    <a:gd name="connsiteX2" fmla="*/ 1586542 w 1586542"/>
                    <a:gd name="connsiteY2" fmla="*/ 0 h 2121339"/>
                    <a:gd name="connsiteX3" fmla="*/ 1501092 w 1586542"/>
                    <a:gd name="connsiteY3" fmla="*/ 1195317 h 2121339"/>
                    <a:gd name="connsiteX4" fmla="*/ 1808 w 1586542"/>
                    <a:gd name="connsiteY4" fmla="*/ 2121339 h 2121339"/>
                    <a:gd name="connsiteX0" fmla="*/ 1808 w 2140819"/>
                    <a:gd name="connsiteY0" fmla="*/ 2121339 h 2121339"/>
                    <a:gd name="connsiteX1" fmla="*/ 0 w 2140819"/>
                    <a:gd name="connsiteY1" fmla="*/ 267622 h 2121339"/>
                    <a:gd name="connsiteX2" fmla="*/ 1586542 w 2140819"/>
                    <a:gd name="connsiteY2" fmla="*/ 0 h 2121339"/>
                    <a:gd name="connsiteX3" fmla="*/ 2140819 w 2140819"/>
                    <a:gd name="connsiteY3" fmla="*/ 1788339 h 2121339"/>
                    <a:gd name="connsiteX4" fmla="*/ 1808 w 2140819"/>
                    <a:gd name="connsiteY4" fmla="*/ 2121339 h 2121339"/>
                    <a:gd name="connsiteX0" fmla="*/ 0 w 2139011"/>
                    <a:gd name="connsiteY0" fmla="*/ 2121339 h 2121339"/>
                    <a:gd name="connsiteX1" fmla="*/ 334399 w 2139011"/>
                    <a:gd name="connsiteY1" fmla="*/ 898001 h 2121339"/>
                    <a:gd name="connsiteX2" fmla="*/ 1584734 w 2139011"/>
                    <a:gd name="connsiteY2" fmla="*/ 0 h 2121339"/>
                    <a:gd name="connsiteX3" fmla="*/ 2139011 w 2139011"/>
                    <a:gd name="connsiteY3" fmla="*/ 1788339 h 2121339"/>
                    <a:gd name="connsiteX4" fmla="*/ 0 w 2139011"/>
                    <a:gd name="connsiteY4" fmla="*/ 2121339 h 2121339"/>
                    <a:gd name="connsiteX0" fmla="*/ 29 w 2139040"/>
                    <a:gd name="connsiteY0" fmla="*/ 2143228 h 2143228"/>
                    <a:gd name="connsiteX1" fmla="*/ 7561 w 2139040"/>
                    <a:gd name="connsiteY1" fmla="*/ 0 h 2143228"/>
                    <a:gd name="connsiteX2" fmla="*/ 1584763 w 2139040"/>
                    <a:gd name="connsiteY2" fmla="*/ 21889 h 2143228"/>
                    <a:gd name="connsiteX3" fmla="*/ 2139040 w 2139040"/>
                    <a:gd name="connsiteY3" fmla="*/ 1810228 h 2143228"/>
                    <a:gd name="connsiteX4" fmla="*/ 29 w 2139040"/>
                    <a:gd name="connsiteY4" fmla="*/ 2143228 h 2143228"/>
                    <a:gd name="connsiteX0" fmla="*/ 29 w 2139040"/>
                    <a:gd name="connsiteY0" fmla="*/ 2143228 h 2143228"/>
                    <a:gd name="connsiteX1" fmla="*/ 7561 w 2139040"/>
                    <a:gd name="connsiteY1" fmla="*/ 0 h 2143228"/>
                    <a:gd name="connsiteX2" fmla="*/ 1043097 w 2139040"/>
                    <a:gd name="connsiteY2" fmla="*/ 213337 h 2143228"/>
                    <a:gd name="connsiteX3" fmla="*/ 2139040 w 2139040"/>
                    <a:gd name="connsiteY3" fmla="*/ 1810228 h 2143228"/>
                    <a:gd name="connsiteX4" fmla="*/ 29 w 2139040"/>
                    <a:gd name="connsiteY4" fmla="*/ 2143228 h 2143228"/>
                    <a:gd name="connsiteX0" fmla="*/ 29 w 2139040"/>
                    <a:gd name="connsiteY0" fmla="*/ 2143228 h 2143228"/>
                    <a:gd name="connsiteX1" fmla="*/ 7561 w 2139040"/>
                    <a:gd name="connsiteY1" fmla="*/ 0 h 2143228"/>
                    <a:gd name="connsiteX2" fmla="*/ 1131818 w 2139040"/>
                    <a:gd name="connsiteY2" fmla="*/ 40567 h 2143228"/>
                    <a:gd name="connsiteX3" fmla="*/ 2139040 w 2139040"/>
                    <a:gd name="connsiteY3" fmla="*/ 1810228 h 2143228"/>
                    <a:gd name="connsiteX4" fmla="*/ 29 w 2139040"/>
                    <a:gd name="connsiteY4" fmla="*/ 2143228 h 2143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9040" h="2143228">
                      <a:moveTo>
                        <a:pt x="29" y="2143228"/>
                      </a:moveTo>
                      <a:cubicBezTo>
                        <a:pt x="-574" y="1525322"/>
                        <a:pt x="8164" y="617906"/>
                        <a:pt x="7561" y="0"/>
                      </a:cubicBezTo>
                      <a:lnTo>
                        <a:pt x="1131818" y="40567"/>
                      </a:lnTo>
                      <a:lnTo>
                        <a:pt x="2139040" y="1810228"/>
                      </a:lnTo>
                      <a:lnTo>
                        <a:pt x="29" y="2143228"/>
                      </a:lnTo>
                      <a:close/>
                    </a:path>
                  </a:pathLst>
                </a:custGeom>
                <a:gradFill flip="none" rotWithShape="1">
                  <a:gsLst>
                    <a:gs pos="0">
                      <a:schemeClr val="accent4">
                        <a:alpha val="98000"/>
                      </a:schemeClr>
                    </a:gs>
                    <a:gs pos="80000">
                      <a:schemeClr val="accent4">
                        <a:lumMod val="75000"/>
                        <a:alpha val="98000"/>
                      </a:schemeClr>
                    </a:gs>
                    <a:gs pos="100000">
                      <a:schemeClr val="accent4">
                        <a:lumMod val="50000"/>
                        <a:alpha val="98000"/>
                      </a:schemeClr>
                    </a:gs>
                  </a:gsLst>
                  <a:lin ang="16200000" scaled="0"/>
                  <a:tileRect/>
                </a:gra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8" name="Trapezoid 7"/>
                <p:cNvSpPr/>
                <p:nvPr/>
              </p:nvSpPr>
              <p:spPr>
                <a:xfrm flipH="1">
                  <a:off x="5073709" y="3111298"/>
                  <a:ext cx="1504855" cy="1559058"/>
                </a:xfrm>
                <a:custGeom>
                  <a:avLst/>
                  <a:gdLst>
                    <a:gd name="connsiteX0" fmla="*/ 0 w 1293282"/>
                    <a:gd name="connsiteY0" fmla="*/ 646624 h 646624"/>
                    <a:gd name="connsiteX1" fmla="*/ 161656 w 1293282"/>
                    <a:gd name="connsiteY1" fmla="*/ 0 h 646624"/>
                    <a:gd name="connsiteX2" fmla="*/ 1131626 w 1293282"/>
                    <a:gd name="connsiteY2" fmla="*/ 0 h 646624"/>
                    <a:gd name="connsiteX3" fmla="*/ 1293282 w 1293282"/>
                    <a:gd name="connsiteY3" fmla="*/ 646624 h 646624"/>
                    <a:gd name="connsiteX4" fmla="*/ 0 w 1293282"/>
                    <a:gd name="connsiteY4" fmla="*/ 646624 h 646624"/>
                    <a:gd name="connsiteX0" fmla="*/ 0 w 1417080"/>
                    <a:gd name="connsiteY0" fmla="*/ 1077707 h 1077707"/>
                    <a:gd name="connsiteX1" fmla="*/ 161656 w 1417080"/>
                    <a:gd name="connsiteY1" fmla="*/ 431083 h 1077707"/>
                    <a:gd name="connsiteX2" fmla="*/ 1417080 w 1417080"/>
                    <a:gd name="connsiteY2" fmla="*/ 0 h 1077707"/>
                    <a:gd name="connsiteX3" fmla="*/ 1293282 w 1417080"/>
                    <a:gd name="connsiteY3" fmla="*/ 1077707 h 1077707"/>
                    <a:gd name="connsiteX4" fmla="*/ 0 w 1417080"/>
                    <a:gd name="connsiteY4" fmla="*/ 1077707 h 1077707"/>
                    <a:gd name="connsiteX0" fmla="*/ 169462 w 1586542"/>
                    <a:gd name="connsiteY0" fmla="*/ 1077707 h 1077707"/>
                    <a:gd name="connsiteX1" fmla="*/ 0 w 1586542"/>
                    <a:gd name="connsiteY1" fmla="*/ 267622 h 1077707"/>
                    <a:gd name="connsiteX2" fmla="*/ 1586542 w 1586542"/>
                    <a:gd name="connsiteY2" fmla="*/ 0 h 1077707"/>
                    <a:gd name="connsiteX3" fmla="*/ 1462744 w 1586542"/>
                    <a:gd name="connsiteY3" fmla="*/ 1077707 h 1077707"/>
                    <a:gd name="connsiteX4" fmla="*/ 169462 w 1586542"/>
                    <a:gd name="connsiteY4" fmla="*/ 1077707 h 1077707"/>
                    <a:gd name="connsiteX0" fmla="*/ 169462 w 2313592"/>
                    <a:gd name="connsiteY0" fmla="*/ 1077707 h 1274697"/>
                    <a:gd name="connsiteX1" fmla="*/ 0 w 2313592"/>
                    <a:gd name="connsiteY1" fmla="*/ 267622 h 1274697"/>
                    <a:gd name="connsiteX2" fmla="*/ 1586542 w 2313592"/>
                    <a:gd name="connsiteY2" fmla="*/ 0 h 1274697"/>
                    <a:gd name="connsiteX3" fmla="*/ 2313592 w 2313592"/>
                    <a:gd name="connsiteY3" fmla="*/ 1274697 h 1274697"/>
                    <a:gd name="connsiteX4" fmla="*/ 169462 w 2313592"/>
                    <a:gd name="connsiteY4" fmla="*/ 1077707 h 1274697"/>
                    <a:gd name="connsiteX0" fmla="*/ 0 w 2328550"/>
                    <a:gd name="connsiteY0" fmla="*/ 2125530 h 2125530"/>
                    <a:gd name="connsiteX1" fmla="*/ 14958 w 2328550"/>
                    <a:gd name="connsiteY1" fmla="*/ 267622 h 2125530"/>
                    <a:gd name="connsiteX2" fmla="*/ 1601500 w 2328550"/>
                    <a:gd name="connsiteY2" fmla="*/ 0 h 2125530"/>
                    <a:gd name="connsiteX3" fmla="*/ 2328550 w 2328550"/>
                    <a:gd name="connsiteY3" fmla="*/ 1274697 h 2125530"/>
                    <a:gd name="connsiteX4" fmla="*/ 0 w 2328550"/>
                    <a:gd name="connsiteY4" fmla="*/ 2125530 h 2125530"/>
                    <a:gd name="connsiteX0" fmla="*/ 60487 w 2313592"/>
                    <a:gd name="connsiteY0" fmla="*/ 2121339 h 2121339"/>
                    <a:gd name="connsiteX1" fmla="*/ 0 w 2313592"/>
                    <a:gd name="connsiteY1" fmla="*/ 267622 h 2121339"/>
                    <a:gd name="connsiteX2" fmla="*/ 1586542 w 2313592"/>
                    <a:gd name="connsiteY2" fmla="*/ 0 h 2121339"/>
                    <a:gd name="connsiteX3" fmla="*/ 2313592 w 2313592"/>
                    <a:gd name="connsiteY3" fmla="*/ 1274697 h 2121339"/>
                    <a:gd name="connsiteX4" fmla="*/ 60487 w 2313592"/>
                    <a:gd name="connsiteY4" fmla="*/ 2121339 h 2121339"/>
                    <a:gd name="connsiteX0" fmla="*/ 1808 w 2313592"/>
                    <a:gd name="connsiteY0" fmla="*/ 2121339 h 2121339"/>
                    <a:gd name="connsiteX1" fmla="*/ 0 w 2313592"/>
                    <a:gd name="connsiteY1" fmla="*/ 267622 h 2121339"/>
                    <a:gd name="connsiteX2" fmla="*/ 1586542 w 2313592"/>
                    <a:gd name="connsiteY2" fmla="*/ 0 h 2121339"/>
                    <a:gd name="connsiteX3" fmla="*/ 2313592 w 2313592"/>
                    <a:gd name="connsiteY3" fmla="*/ 1274697 h 2121339"/>
                    <a:gd name="connsiteX4" fmla="*/ 1808 w 2313592"/>
                    <a:gd name="connsiteY4" fmla="*/ 2121339 h 2121339"/>
                    <a:gd name="connsiteX0" fmla="*/ 1808 w 2163298"/>
                    <a:gd name="connsiteY0" fmla="*/ 2121339 h 2121339"/>
                    <a:gd name="connsiteX1" fmla="*/ 0 w 2163298"/>
                    <a:gd name="connsiteY1" fmla="*/ 267622 h 2121339"/>
                    <a:gd name="connsiteX2" fmla="*/ 1586542 w 2163298"/>
                    <a:gd name="connsiteY2" fmla="*/ 0 h 2121339"/>
                    <a:gd name="connsiteX3" fmla="*/ 2163298 w 2163298"/>
                    <a:gd name="connsiteY3" fmla="*/ 1184522 h 2121339"/>
                    <a:gd name="connsiteX4" fmla="*/ 1808 w 2163298"/>
                    <a:gd name="connsiteY4" fmla="*/ 2121339 h 2121339"/>
                    <a:gd name="connsiteX0" fmla="*/ 1808 w 2245960"/>
                    <a:gd name="connsiteY0" fmla="*/ 2121339 h 2121339"/>
                    <a:gd name="connsiteX1" fmla="*/ 0 w 2245960"/>
                    <a:gd name="connsiteY1" fmla="*/ 267622 h 2121339"/>
                    <a:gd name="connsiteX2" fmla="*/ 1586542 w 2245960"/>
                    <a:gd name="connsiteY2" fmla="*/ 0 h 2121339"/>
                    <a:gd name="connsiteX3" fmla="*/ 2245960 w 2245960"/>
                    <a:gd name="connsiteY3" fmla="*/ 1278455 h 2121339"/>
                    <a:gd name="connsiteX4" fmla="*/ 1808 w 2245960"/>
                    <a:gd name="connsiteY4" fmla="*/ 2121339 h 2121339"/>
                    <a:gd name="connsiteX0" fmla="*/ 1808 w 2245960"/>
                    <a:gd name="connsiteY0" fmla="*/ 2121339 h 2121339"/>
                    <a:gd name="connsiteX1" fmla="*/ 0 w 2245960"/>
                    <a:gd name="connsiteY1" fmla="*/ 267622 h 2121339"/>
                    <a:gd name="connsiteX2" fmla="*/ 1526425 w 2245960"/>
                    <a:gd name="connsiteY2" fmla="*/ 0 h 2121339"/>
                    <a:gd name="connsiteX3" fmla="*/ 2245960 w 2245960"/>
                    <a:gd name="connsiteY3" fmla="*/ 1278455 h 2121339"/>
                    <a:gd name="connsiteX4" fmla="*/ 1808 w 2245960"/>
                    <a:gd name="connsiteY4" fmla="*/ 2121339 h 2121339"/>
                    <a:gd name="connsiteX0" fmla="*/ 62 w 2244214"/>
                    <a:gd name="connsiteY0" fmla="*/ 2138555 h 2138555"/>
                    <a:gd name="connsiteX1" fmla="*/ 2924 w 2244214"/>
                    <a:gd name="connsiteY1" fmla="*/ 0 h 2138555"/>
                    <a:gd name="connsiteX2" fmla="*/ 1524679 w 2244214"/>
                    <a:gd name="connsiteY2" fmla="*/ 17216 h 2138555"/>
                    <a:gd name="connsiteX3" fmla="*/ 2244214 w 2244214"/>
                    <a:gd name="connsiteY3" fmla="*/ 1295671 h 2138555"/>
                    <a:gd name="connsiteX4" fmla="*/ 62 w 2244214"/>
                    <a:gd name="connsiteY4" fmla="*/ 2138555 h 2138555"/>
                    <a:gd name="connsiteX0" fmla="*/ 146564 w 2390716"/>
                    <a:gd name="connsiteY0" fmla="*/ 2121339 h 2121339"/>
                    <a:gd name="connsiteX1" fmla="*/ 0 w 2390716"/>
                    <a:gd name="connsiteY1" fmla="*/ 290971 h 2121339"/>
                    <a:gd name="connsiteX2" fmla="*/ 1671181 w 2390716"/>
                    <a:gd name="connsiteY2" fmla="*/ 0 h 2121339"/>
                    <a:gd name="connsiteX3" fmla="*/ 2390716 w 2390716"/>
                    <a:gd name="connsiteY3" fmla="*/ 1278455 h 2121339"/>
                    <a:gd name="connsiteX4" fmla="*/ 146564 w 2390716"/>
                    <a:gd name="connsiteY4" fmla="*/ 2121339 h 2121339"/>
                    <a:gd name="connsiteX0" fmla="*/ 15817 w 2259969"/>
                    <a:gd name="connsiteY0" fmla="*/ 2133885 h 2133885"/>
                    <a:gd name="connsiteX1" fmla="*/ 0 w 2259969"/>
                    <a:gd name="connsiteY1" fmla="*/ 0 h 2133885"/>
                    <a:gd name="connsiteX2" fmla="*/ 1540434 w 2259969"/>
                    <a:gd name="connsiteY2" fmla="*/ 12546 h 2133885"/>
                    <a:gd name="connsiteX3" fmla="*/ 2259969 w 2259969"/>
                    <a:gd name="connsiteY3" fmla="*/ 1291001 h 2133885"/>
                    <a:gd name="connsiteX4" fmla="*/ 15817 w 2259969"/>
                    <a:gd name="connsiteY4" fmla="*/ 2133885 h 2133885"/>
                    <a:gd name="connsiteX0" fmla="*/ 15817 w 2259969"/>
                    <a:gd name="connsiteY0" fmla="*/ 2133885 h 2133885"/>
                    <a:gd name="connsiteX1" fmla="*/ 0 w 2259969"/>
                    <a:gd name="connsiteY1" fmla="*/ 0 h 2133885"/>
                    <a:gd name="connsiteX2" fmla="*/ 1045463 w 2259969"/>
                    <a:gd name="connsiteY2" fmla="*/ 316063 h 2133885"/>
                    <a:gd name="connsiteX3" fmla="*/ 2259969 w 2259969"/>
                    <a:gd name="connsiteY3" fmla="*/ 1291001 h 2133885"/>
                    <a:gd name="connsiteX4" fmla="*/ 15817 w 2259969"/>
                    <a:gd name="connsiteY4" fmla="*/ 2133885 h 2133885"/>
                    <a:gd name="connsiteX0" fmla="*/ 15817 w 2259969"/>
                    <a:gd name="connsiteY0" fmla="*/ 2133885 h 2133885"/>
                    <a:gd name="connsiteX1" fmla="*/ 0 w 2259969"/>
                    <a:gd name="connsiteY1" fmla="*/ 0 h 2133885"/>
                    <a:gd name="connsiteX2" fmla="*/ 1050133 w 2259969"/>
                    <a:gd name="connsiteY2" fmla="*/ 35893 h 2133885"/>
                    <a:gd name="connsiteX3" fmla="*/ 2259969 w 2259969"/>
                    <a:gd name="connsiteY3" fmla="*/ 1291001 h 2133885"/>
                    <a:gd name="connsiteX4" fmla="*/ 15817 w 2259969"/>
                    <a:gd name="connsiteY4" fmla="*/ 2133885 h 2133885"/>
                    <a:gd name="connsiteX0" fmla="*/ 15817 w 1456808"/>
                    <a:gd name="connsiteY0" fmla="*/ 2133885 h 2133885"/>
                    <a:gd name="connsiteX1" fmla="*/ 0 w 1456808"/>
                    <a:gd name="connsiteY1" fmla="*/ 0 h 2133885"/>
                    <a:gd name="connsiteX2" fmla="*/ 1050133 w 1456808"/>
                    <a:gd name="connsiteY2" fmla="*/ 35893 h 2133885"/>
                    <a:gd name="connsiteX3" fmla="*/ 1456808 w 1456808"/>
                    <a:gd name="connsiteY3" fmla="*/ 1094882 h 2133885"/>
                    <a:gd name="connsiteX4" fmla="*/ 15817 w 1456808"/>
                    <a:gd name="connsiteY4" fmla="*/ 2133885 h 2133885"/>
                    <a:gd name="connsiteX0" fmla="*/ 15817 w 2063848"/>
                    <a:gd name="connsiteY0" fmla="*/ 2133885 h 2133885"/>
                    <a:gd name="connsiteX1" fmla="*/ 0 w 2063848"/>
                    <a:gd name="connsiteY1" fmla="*/ 0 h 2133885"/>
                    <a:gd name="connsiteX2" fmla="*/ 1050133 w 2063848"/>
                    <a:gd name="connsiteY2" fmla="*/ 35893 h 2133885"/>
                    <a:gd name="connsiteX3" fmla="*/ 2063848 w 2063848"/>
                    <a:gd name="connsiteY3" fmla="*/ 1804644 h 2133885"/>
                    <a:gd name="connsiteX4" fmla="*/ 15817 w 2063848"/>
                    <a:gd name="connsiteY4" fmla="*/ 2133885 h 2133885"/>
                    <a:gd name="connsiteX0" fmla="*/ 15817 w 2063848"/>
                    <a:gd name="connsiteY0" fmla="*/ 2133885 h 2133885"/>
                    <a:gd name="connsiteX1" fmla="*/ 0 w 2063848"/>
                    <a:gd name="connsiteY1" fmla="*/ 0 h 2133885"/>
                    <a:gd name="connsiteX2" fmla="*/ 1050133 w 2063848"/>
                    <a:gd name="connsiteY2" fmla="*/ 35893 h 2133885"/>
                    <a:gd name="connsiteX3" fmla="*/ 2063848 w 2063848"/>
                    <a:gd name="connsiteY3" fmla="*/ 1804644 h 2133885"/>
                    <a:gd name="connsiteX4" fmla="*/ 15817 w 2063848"/>
                    <a:gd name="connsiteY4" fmla="*/ 2133885 h 2133885"/>
                    <a:gd name="connsiteX0" fmla="*/ 11463 w 2059494"/>
                    <a:gd name="connsiteY0" fmla="*/ 2138239 h 2138239"/>
                    <a:gd name="connsiteX1" fmla="*/ 0 w 2059494"/>
                    <a:gd name="connsiteY1" fmla="*/ 0 h 2138239"/>
                    <a:gd name="connsiteX2" fmla="*/ 1045779 w 2059494"/>
                    <a:gd name="connsiteY2" fmla="*/ 40247 h 2138239"/>
                    <a:gd name="connsiteX3" fmla="*/ 2059494 w 2059494"/>
                    <a:gd name="connsiteY3" fmla="*/ 1808998 h 2138239"/>
                    <a:gd name="connsiteX4" fmla="*/ 11463 w 2059494"/>
                    <a:gd name="connsiteY4" fmla="*/ 2138239 h 2138239"/>
                    <a:gd name="connsiteX0" fmla="*/ 0 w 2048031"/>
                    <a:gd name="connsiteY0" fmla="*/ 2097993 h 2097993"/>
                    <a:gd name="connsiteX1" fmla="*/ 267218 w 2048031"/>
                    <a:gd name="connsiteY1" fmla="*/ 155706 h 2097993"/>
                    <a:gd name="connsiteX2" fmla="*/ 1034316 w 2048031"/>
                    <a:gd name="connsiteY2" fmla="*/ 1 h 2097993"/>
                    <a:gd name="connsiteX3" fmla="*/ 2048031 w 2048031"/>
                    <a:gd name="connsiteY3" fmla="*/ 1768752 h 2097993"/>
                    <a:gd name="connsiteX4" fmla="*/ 0 w 2048031"/>
                    <a:gd name="connsiteY4" fmla="*/ 2097993 h 2097993"/>
                    <a:gd name="connsiteX0" fmla="*/ 1 w 2048032"/>
                    <a:gd name="connsiteY0" fmla="*/ 2097992 h 2097992"/>
                    <a:gd name="connsiteX1" fmla="*/ 267219 w 2048032"/>
                    <a:gd name="connsiteY1" fmla="*/ 155705 h 2097992"/>
                    <a:gd name="connsiteX2" fmla="*/ 1034317 w 2048032"/>
                    <a:gd name="connsiteY2" fmla="*/ 0 h 2097992"/>
                    <a:gd name="connsiteX3" fmla="*/ 2048032 w 2048032"/>
                    <a:gd name="connsiteY3" fmla="*/ 1768751 h 2097992"/>
                    <a:gd name="connsiteX4" fmla="*/ 1 w 2048032"/>
                    <a:gd name="connsiteY4" fmla="*/ 2097992 h 2097992"/>
                    <a:gd name="connsiteX0" fmla="*/ 71477 w 2119508"/>
                    <a:gd name="connsiteY0" fmla="*/ 2138240 h 2138240"/>
                    <a:gd name="connsiteX1" fmla="*/ 55660 w 2119508"/>
                    <a:gd name="connsiteY1" fmla="*/ 0 h 2138240"/>
                    <a:gd name="connsiteX2" fmla="*/ 1105793 w 2119508"/>
                    <a:gd name="connsiteY2" fmla="*/ 40248 h 2138240"/>
                    <a:gd name="connsiteX3" fmla="*/ 2119508 w 2119508"/>
                    <a:gd name="connsiteY3" fmla="*/ 1808999 h 2138240"/>
                    <a:gd name="connsiteX4" fmla="*/ 71477 w 2119508"/>
                    <a:gd name="connsiteY4" fmla="*/ 2138240 h 2138240"/>
                    <a:gd name="connsiteX0" fmla="*/ 15818 w 2063849"/>
                    <a:gd name="connsiteY0" fmla="*/ 2138240 h 2138240"/>
                    <a:gd name="connsiteX1" fmla="*/ 1 w 2063849"/>
                    <a:gd name="connsiteY1" fmla="*/ 0 h 2138240"/>
                    <a:gd name="connsiteX2" fmla="*/ 1050134 w 2063849"/>
                    <a:gd name="connsiteY2" fmla="*/ 40248 h 2138240"/>
                    <a:gd name="connsiteX3" fmla="*/ 2063849 w 2063849"/>
                    <a:gd name="connsiteY3" fmla="*/ 1808999 h 2138240"/>
                    <a:gd name="connsiteX4" fmla="*/ 15818 w 2063849"/>
                    <a:gd name="connsiteY4" fmla="*/ 2138240 h 2138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3849" h="2138240">
                      <a:moveTo>
                        <a:pt x="15818" y="2138240"/>
                      </a:moveTo>
                      <a:cubicBezTo>
                        <a:pt x="15215" y="1520334"/>
                        <a:pt x="7909" y="1069120"/>
                        <a:pt x="1" y="0"/>
                      </a:cubicBezTo>
                      <a:lnTo>
                        <a:pt x="1050134" y="40248"/>
                      </a:lnTo>
                      <a:lnTo>
                        <a:pt x="2063849" y="1808999"/>
                      </a:lnTo>
                      <a:lnTo>
                        <a:pt x="15818" y="2138240"/>
                      </a:lnTo>
                      <a:close/>
                    </a:path>
                  </a:pathLst>
                </a:custGeom>
                <a:gradFill flip="none" rotWithShape="1">
                  <a:gsLst>
                    <a:gs pos="0">
                      <a:schemeClr val="accent4">
                        <a:lumMod val="50000"/>
                        <a:alpha val="99000"/>
                      </a:schemeClr>
                    </a:gs>
                    <a:gs pos="80000">
                      <a:schemeClr val="accent4">
                        <a:lumMod val="75000"/>
                        <a:alpha val="99000"/>
                      </a:schemeClr>
                    </a:gs>
                    <a:gs pos="100000">
                      <a:schemeClr val="accent4">
                        <a:lumMod val="75000"/>
                        <a:alpha val="99000"/>
                      </a:schemeClr>
                    </a:gs>
                  </a:gsLst>
                  <a:lin ang="16200000" scaled="0"/>
                  <a:tileRect/>
                </a:gra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grpSp>
          <p:sp>
            <p:nvSpPr>
              <p:cNvPr id="44" name="TextBox 43"/>
              <p:cNvSpPr txBox="1"/>
              <p:nvPr/>
            </p:nvSpPr>
            <p:spPr>
              <a:xfrm>
                <a:off x="570928" y="2973507"/>
                <a:ext cx="3646715" cy="959586"/>
              </a:xfrm>
              <a:prstGeom prst="rect">
                <a:avLst/>
              </a:prstGeom>
              <a:noFill/>
            </p:spPr>
            <p:txBody>
              <a:bodyPr wrap="square" rtlCol="0">
                <a:spAutoFit/>
              </a:bodyPr>
              <a:lstStyle/>
              <a:p>
                <a:pPr algn="ctr">
                  <a:spcAft>
                    <a:spcPts val="1200"/>
                  </a:spcAft>
                </a:pPr>
                <a:endParaRPr lang="en-US" sz="1200" dirty="0" smtClean="0">
                  <a:solidFill>
                    <a:schemeClr val="bg1"/>
                  </a:solidFill>
                </a:endParaRPr>
              </a:p>
              <a:p>
                <a:pPr algn="ctr">
                  <a:spcAft>
                    <a:spcPts val="1200"/>
                  </a:spcAft>
                </a:pPr>
                <a:r>
                  <a:rPr lang="en-US" sz="1600" b="1" dirty="0" smtClean="0">
                    <a:solidFill>
                      <a:schemeClr val="bg1"/>
                    </a:solidFill>
                  </a:rPr>
                  <a:t>Microfinance</a:t>
                </a:r>
                <a:endParaRPr lang="en-US" sz="1200" b="1" dirty="0" smtClean="0">
                  <a:solidFill>
                    <a:schemeClr val="bg1"/>
                  </a:solidFill>
                </a:endParaRPr>
              </a:p>
            </p:txBody>
          </p:sp>
        </p:grpSp>
        <p:sp>
          <p:nvSpPr>
            <p:cNvPr id="49" name="TextBox 48"/>
            <p:cNvSpPr txBox="1"/>
            <p:nvPr/>
          </p:nvSpPr>
          <p:spPr>
            <a:xfrm>
              <a:off x="186697" y="4847842"/>
              <a:ext cx="1243841" cy="338554"/>
            </a:xfrm>
            <a:prstGeom prst="rect">
              <a:avLst/>
            </a:prstGeom>
            <a:noFill/>
          </p:spPr>
          <p:txBody>
            <a:bodyPr wrap="square" rtlCol="0" anchor="ctr" anchorCtr="0">
              <a:spAutoFit/>
            </a:bodyPr>
            <a:lstStyle/>
            <a:p>
              <a:pPr algn="ctr"/>
              <a:r>
                <a:rPr lang="en-US" sz="1600" b="1" dirty="0" smtClean="0">
                  <a:solidFill>
                    <a:schemeClr val="tx2"/>
                  </a:solidFill>
                </a:rPr>
                <a:t>People</a:t>
              </a:r>
              <a:endParaRPr lang="en-US" sz="1600" b="1" dirty="0">
                <a:solidFill>
                  <a:schemeClr val="tx2"/>
                </a:solidFill>
              </a:endParaRPr>
            </a:p>
          </p:txBody>
        </p:sp>
        <p:sp>
          <p:nvSpPr>
            <p:cNvPr id="50" name="TextBox 49"/>
            <p:cNvSpPr txBox="1"/>
            <p:nvPr/>
          </p:nvSpPr>
          <p:spPr>
            <a:xfrm>
              <a:off x="2561496" y="4847842"/>
              <a:ext cx="1243841" cy="338554"/>
            </a:xfrm>
            <a:prstGeom prst="rect">
              <a:avLst/>
            </a:prstGeom>
            <a:noFill/>
          </p:spPr>
          <p:txBody>
            <a:bodyPr wrap="square" rtlCol="0" anchor="ctr" anchorCtr="0">
              <a:spAutoFit/>
            </a:bodyPr>
            <a:lstStyle/>
            <a:p>
              <a:pPr algn="ctr"/>
              <a:r>
                <a:rPr lang="en-US" sz="1600" b="1" dirty="0" smtClean="0">
                  <a:solidFill>
                    <a:schemeClr val="tx2"/>
                  </a:solidFill>
                </a:rPr>
                <a:t>Business</a:t>
              </a:r>
              <a:endParaRPr lang="en-US" sz="1600" b="1" dirty="0">
                <a:solidFill>
                  <a:schemeClr val="tx2"/>
                </a:solidFill>
              </a:endParaRPr>
            </a:p>
          </p:txBody>
        </p:sp>
      </p:grpSp>
      <p:grpSp>
        <p:nvGrpSpPr>
          <p:cNvPr id="7" name="Group 6"/>
          <p:cNvGrpSpPr/>
          <p:nvPr/>
        </p:nvGrpSpPr>
        <p:grpSpPr>
          <a:xfrm>
            <a:off x="5111920" y="924417"/>
            <a:ext cx="3784452" cy="4390570"/>
            <a:chOff x="5045080" y="924416"/>
            <a:chExt cx="4098920" cy="4755403"/>
          </a:xfrm>
        </p:grpSpPr>
        <p:sp>
          <p:nvSpPr>
            <p:cNvPr id="51" name="Content Placeholder 3"/>
            <p:cNvSpPr txBox="1">
              <a:spLocks/>
            </p:cNvSpPr>
            <p:nvPr/>
          </p:nvSpPr>
          <p:spPr>
            <a:xfrm>
              <a:off x="5045080" y="1309137"/>
              <a:ext cx="4098920" cy="3497045"/>
            </a:xfrm>
            <a:prstGeom prst="rect">
              <a:avLst/>
            </a:prstGeom>
            <a:solidFill>
              <a:schemeClr val="accent1"/>
            </a:solidFill>
          </p:spPr>
          <p:txBody>
            <a:bodyPr numCol="2">
              <a:noAutofit/>
            </a:bodyPr>
            <a:lstStyle>
              <a:lvl1pPr marL="342900" indent="-342900" algn="l" rtl="0" eaLnBrk="0" fontAlgn="base" hangingPunct="0">
                <a:spcBef>
                  <a:spcPts val="600"/>
                </a:spcBef>
                <a:spcAft>
                  <a:spcPct val="0"/>
                </a:spcAft>
                <a:buClr>
                  <a:srgbClr val="00ACDB"/>
                </a:buClr>
                <a:buChar char="•"/>
                <a:defRPr lang="en-US" sz="2400" b="1" dirty="0">
                  <a:solidFill>
                    <a:schemeClr val="tx1"/>
                  </a:solidFill>
                  <a:latin typeface="Arial"/>
                  <a:ea typeface="ＭＳ Ｐゴシック" pitchFamily="1" charset="-128"/>
                  <a:cs typeface="Arial"/>
                </a:defRPr>
              </a:lvl1pPr>
              <a:lvl2pPr marL="631825" indent="-174625" algn="l" rtl="0" eaLnBrk="0" fontAlgn="base" hangingPunct="0">
                <a:spcBef>
                  <a:spcPct val="20000"/>
                </a:spcBef>
                <a:spcAft>
                  <a:spcPct val="0"/>
                </a:spcAft>
                <a:buClr>
                  <a:srgbClr val="00ACDB"/>
                </a:buClr>
                <a:buSzPct val="85000"/>
                <a:buFont typeface="Courier New" pitchFamily="-65" charset="0"/>
                <a:buChar char="o"/>
                <a:defRPr lang="en-US" sz="1600" dirty="0">
                  <a:solidFill>
                    <a:schemeClr val="tx1"/>
                  </a:solidFill>
                  <a:latin typeface="Arial"/>
                  <a:ea typeface="ＭＳ Ｐゴシック" pitchFamily="-111" charset="-128"/>
                  <a:cs typeface="Arial"/>
                </a:defRPr>
              </a:lvl2pPr>
              <a:lvl3pPr marL="854075" indent="-163513" algn="l" rtl="0" eaLnBrk="0" fontAlgn="base" hangingPunct="0">
                <a:spcBef>
                  <a:spcPct val="0"/>
                </a:spcBef>
                <a:spcAft>
                  <a:spcPct val="0"/>
                </a:spcAft>
                <a:buClr>
                  <a:srgbClr val="00ACDB"/>
                </a:buClr>
                <a:buFont typeface="Wingdings" pitchFamily="-65" charset="2"/>
                <a:buChar char="§"/>
                <a:defRPr lang="en-US" sz="1400" dirty="0">
                  <a:solidFill>
                    <a:schemeClr val="tx1"/>
                  </a:solidFill>
                  <a:latin typeface="Arial"/>
                  <a:ea typeface="ＭＳ Ｐゴシック" pitchFamily="-111" charset="-128"/>
                  <a:cs typeface="Arial"/>
                </a:defRPr>
              </a:lvl3pPr>
              <a:lvl4pPr marL="1087438" indent="-171450" algn="l" rtl="0" eaLnBrk="0" fontAlgn="base" hangingPunct="0">
                <a:spcBef>
                  <a:spcPct val="0"/>
                </a:spcBef>
                <a:spcAft>
                  <a:spcPct val="0"/>
                </a:spcAft>
                <a:buClr>
                  <a:srgbClr val="00ACDB"/>
                </a:buClr>
                <a:buChar char="°"/>
                <a:defRPr lang="en-US" sz="1200" dirty="0">
                  <a:solidFill>
                    <a:schemeClr val="tx1"/>
                  </a:solidFill>
                  <a:latin typeface="Arial"/>
                  <a:ea typeface="ＭＳ Ｐゴシック" pitchFamily="-111" charset="-128"/>
                  <a:cs typeface="Arial"/>
                </a:defRPr>
              </a:lvl4pPr>
              <a:lvl5pPr marL="1260475" indent="-117475" algn="l" rtl="0" eaLnBrk="0" fontAlgn="base" hangingPunct="0">
                <a:spcBef>
                  <a:spcPct val="0"/>
                </a:spcBef>
                <a:spcAft>
                  <a:spcPct val="0"/>
                </a:spcAft>
                <a:buClr>
                  <a:srgbClr val="00ACDB"/>
                </a:buClr>
                <a:buChar char="»"/>
                <a:defRPr sz="1100">
                  <a:solidFill>
                    <a:schemeClr val="tx1"/>
                  </a:solidFill>
                  <a:latin typeface="Arial"/>
                  <a:ea typeface="ＭＳ Ｐゴシック" pitchFamily="-111" charset="-128"/>
                  <a:cs typeface="Arial"/>
                </a:defRPr>
              </a:lvl5pPr>
              <a:lvl6pPr marL="2514600" indent="-228600" algn="l" rtl="0" fontAlgn="base">
                <a:spcBef>
                  <a:spcPct val="20000"/>
                </a:spcBef>
                <a:spcAft>
                  <a:spcPct val="0"/>
                </a:spcAft>
                <a:buClr>
                  <a:srgbClr val="00ACDB"/>
                </a:buClr>
                <a:buChar char="»"/>
                <a:defRPr sz="1100">
                  <a:solidFill>
                    <a:srgbClr val="003F50"/>
                  </a:solidFill>
                  <a:latin typeface="+mn-lt"/>
                </a:defRPr>
              </a:lvl6pPr>
              <a:lvl7pPr marL="2971800" indent="-228600" algn="l" rtl="0" fontAlgn="base">
                <a:spcBef>
                  <a:spcPct val="20000"/>
                </a:spcBef>
                <a:spcAft>
                  <a:spcPct val="0"/>
                </a:spcAft>
                <a:buClr>
                  <a:srgbClr val="00ACDB"/>
                </a:buClr>
                <a:buChar char="»"/>
                <a:defRPr sz="1100">
                  <a:solidFill>
                    <a:srgbClr val="003F50"/>
                  </a:solidFill>
                  <a:latin typeface="+mn-lt"/>
                </a:defRPr>
              </a:lvl7pPr>
              <a:lvl8pPr marL="3429000" indent="-228600" algn="l" rtl="0" fontAlgn="base">
                <a:spcBef>
                  <a:spcPct val="20000"/>
                </a:spcBef>
                <a:spcAft>
                  <a:spcPct val="0"/>
                </a:spcAft>
                <a:buClr>
                  <a:srgbClr val="00ACDB"/>
                </a:buClr>
                <a:buChar char="»"/>
                <a:defRPr sz="1100">
                  <a:solidFill>
                    <a:srgbClr val="003F50"/>
                  </a:solidFill>
                  <a:latin typeface="+mn-lt"/>
                </a:defRPr>
              </a:lvl8pPr>
              <a:lvl9pPr marL="3886200" indent="-228600" algn="l" rtl="0" fontAlgn="base">
                <a:spcBef>
                  <a:spcPct val="20000"/>
                </a:spcBef>
                <a:spcAft>
                  <a:spcPct val="0"/>
                </a:spcAft>
                <a:buClr>
                  <a:srgbClr val="00ACDB"/>
                </a:buClr>
                <a:buChar char="»"/>
                <a:defRPr sz="1100">
                  <a:solidFill>
                    <a:srgbClr val="003F50"/>
                  </a:solidFill>
                  <a:latin typeface="+mn-lt"/>
                </a:defRPr>
              </a:lvl9pPr>
            </a:lstStyle>
            <a:p>
              <a:pPr marL="174625" indent="-168275">
                <a:spcBef>
                  <a:spcPts val="0"/>
                </a:spcBef>
              </a:pPr>
              <a:r>
                <a:rPr lang="en-US" sz="1400" dirty="0" smtClean="0">
                  <a:solidFill>
                    <a:schemeClr val="bg1"/>
                  </a:solidFill>
                </a:rPr>
                <a:t>Omnichannel</a:t>
              </a:r>
              <a:endParaRPr lang="en-US" sz="1800" dirty="0" smtClean="0">
                <a:solidFill>
                  <a:schemeClr val="bg1"/>
                </a:solidFill>
              </a:endParaRPr>
            </a:p>
            <a:p>
              <a:pPr marL="463550" lvl="1" indent="-168275">
                <a:spcBef>
                  <a:spcPts val="0"/>
                </a:spcBef>
              </a:pPr>
              <a:r>
                <a:rPr lang="en-US" sz="1100" dirty="0" smtClean="0">
                  <a:solidFill>
                    <a:schemeClr val="bg1"/>
                  </a:solidFill>
                </a:rPr>
                <a:t>Mobile</a:t>
              </a:r>
            </a:p>
            <a:p>
              <a:pPr marL="463550" lvl="1" indent="-168275">
                <a:spcBef>
                  <a:spcPts val="0"/>
                </a:spcBef>
              </a:pPr>
              <a:r>
                <a:rPr lang="en-US" sz="1100" dirty="0" smtClean="0">
                  <a:solidFill>
                    <a:schemeClr val="bg1"/>
                  </a:solidFill>
                </a:rPr>
                <a:t>Internet</a:t>
              </a:r>
            </a:p>
            <a:p>
              <a:pPr marL="463550" lvl="1" indent="-168275">
                <a:spcBef>
                  <a:spcPts val="0"/>
                </a:spcBef>
              </a:pPr>
              <a:r>
                <a:rPr lang="en-US" sz="1100" dirty="0" smtClean="0">
                  <a:solidFill>
                    <a:schemeClr val="bg1"/>
                  </a:solidFill>
                </a:rPr>
                <a:t>Branch</a:t>
              </a:r>
            </a:p>
            <a:p>
              <a:pPr marL="463550" lvl="1" indent="-168275">
                <a:spcBef>
                  <a:spcPts val="0"/>
                </a:spcBef>
              </a:pPr>
              <a:r>
                <a:rPr lang="en-US" sz="1100" dirty="0" smtClean="0">
                  <a:solidFill>
                    <a:schemeClr val="bg1"/>
                  </a:solidFill>
                </a:rPr>
                <a:t>Correspondents</a:t>
              </a:r>
            </a:p>
            <a:p>
              <a:pPr marL="463550" lvl="1" indent="-168275">
                <a:spcBef>
                  <a:spcPts val="0"/>
                </a:spcBef>
              </a:pPr>
              <a:r>
                <a:rPr lang="en-US" sz="1100" dirty="0" smtClean="0">
                  <a:solidFill>
                    <a:schemeClr val="bg1"/>
                  </a:solidFill>
                </a:rPr>
                <a:t>ATM</a:t>
              </a:r>
            </a:p>
            <a:p>
              <a:pPr marL="463550" lvl="1" indent="-168275">
                <a:spcBef>
                  <a:spcPts val="0"/>
                </a:spcBef>
              </a:pPr>
              <a:r>
                <a:rPr lang="en-US" sz="1100" dirty="0" smtClean="0">
                  <a:solidFill>
                    <a:schemeClr val="bg1"/>
                  </a:solidFill>
                </a:rPr>
                <a:t>Call Center</a:t>
              </a:r>
            </a:p>
            <a:p>
              <a:pPr marL="174625" indent="-168275"/>
              <a:r>
                <a:rPr lang="en-US" sz="1400" dirty="0" smtClean="0">
                  <a:solidFill>
                    <a:schemeClr val="bg1"/>
                  </a:solidFill>
                </a:rPr>
                <a:t>Architecture</a:t>
              </a:r>
            </a:p>
            <a:p>
              <a:pPr marL="463550" lvl="1" indent="-168275">
                <a:spcBef>
                  <a:spcPts val="0"/>
                </a:spcBef>
              </a:pPr>
              <a:r>
                <a:rPr lang="en-US" sz="1100" dirty="0" smtClean="0">
                  <a:solidFill>
                    <a:schemeClr val="bg1"/>
                  </a:solidFill>
                </a:rPr>
                <a:t>Operating Systems</a:t>
              </a:r>
            </a:p>
            <a:p>
              <a:pPr marL="463550" lvl="1" indent="-168275">
                <a:spcBef>
                  <a:spcPts val="0"/>
                </a:spcBef>
              </a:pPr>
              <a:r>
                <a:rPr lang="en-US" sz="1100" dirty="0" smtClean="0">
                  <a:solidFill>
                    <a:schemeClr val="bg1"/>
                  </a:solidFill>
                </a:rPr>
                <a:t>Databases</a:t>
              </a:r>
            </a:p>
            <a:p>
              <a:pPr marL="463550" lvl="1" indent="-168275">
                <a:spcBef>
                  <a:spcPts val="0"/>
                </a:spcBef>
              </a:pPr>
              <a:r>
                <a:rPr lang="en-US" sz="1100" dirty="0" smtClean="0">
                  <a:solidFill>
                    <a:schemeClr val="bg1"/>
                  </a:solidFill>
                </a:rPr>
                <a:t>Application Servers</a:t>
              </a:r>
            </a:p>
            <a:p>
              <a:pPr marL="174625" indent="-168275"/>
              <a:r>
                <a:rPr lang="en-US" sz="1400" dirty="0">
                  <a:solidFill>
                    <a:schemeClr val="bg1"/>
                  </a:solidFill>
                </a:rPr>
                <a:t>Security</a:t>
              </a:r>
            </a:p>
            <a:p>
              <a:pPr marL="174625" indent="-168275"/>
              <a:r>
                <a:rPr lang="en-US" sz="1400" dirty="0">
                  <a:solidFill>
                    <a:schemeClr val="bg1"/>
                  </a:solidFill>
                </a:rPr>
                <a:t>Provisioning</a:t>
              </a:r>
            </a:p>
            <a:p>
              <a:pPr marL="463550" lvl="1" indent="-168275">
                <a:spcBef>
                  <a:spcPts val="0"/>
                </a:spcBef>
              </a:pPr>
              <a:r>
                <a:rPr lang="en-US" sz="1100" dirty="0" smtClean="0">
                  <a:solidFill>
                    <a:schemeClr val="bg1"/>
                  </a:solidFill>
                </a:rPr>
                <a:t>On Premise</a:t>
              </a:r>
            </a:p>
            <a:p>
              <a:pPr marL="463550" lvl="1" indent="-168275">
                <a:spcBef>
                  <a:spcPts val="0"/>
                </a:spcBef>
              </a:pPr>
              <a:r>
                <a:rPr lang="en-US" sz="1100" dirty="0" smtClean="0">
                  <a:solidFill>
                    <a:schemeClr val="bg1"/>
                  </a:solidFill>
                </a:rPr>
                <a:t>Cloud</a:t>
              </a:r>
              <a:endParaRPr lang="en-US" sz="1400" dirty="0" smtClean="0">
                <a:solidFill>
                  <a:schemeClr val="bg1"/>
                </a:solidFill>
              </a:endParaRPr>
            </a:p>
            <a:p>
              <a:pPr marL="174625" indent="-168275"/>
              <a:r>
                <a:rPr lang="en-US" sz="1400" dirty="0">
                  <a:solidFill>
                    <a:schemeClr val="bg1"/>
                  </a:solidFill>
                </a:rPr>
                <a:t>Functionality</a:t>
              </a:r>
            </a:p>
            <a:p>
              <a:pPr marL="463550" lvl="1" indent="-168275">
                <a:spcBef>
                  <a:spcPts val="0"/>
                </a:spcBef>
              </a:pPr>
              <a:r>
                <a:rPr lang="en-US" sz="1100" dirty="0" smtClean="0">
                  <a:solidFill>
                    <a:schemeClr val="bg1"/>
                  </a:solidFill>
                </a:rPr>
                <a:t>Relationship Banking</a:t>
              </a:r>
            </a:p>
            <a:p>
              <a:pPr marL="685800" lvl="2" indent="-168275">
                <a:spcBef>
                  <a:spcPts val="0"/>
                </a:spcBef>
              </a:pPr>
              <a:r>
                <a:rPr lang="en-US" sz="1000" dirty="0" smtClean="0">
                  <a:solidFill>
                    <a:schemeClr val="bg1"/>
                  </a:solidFill>
                </a:rPr>
                <a:t>Personal</a:t>
              </a:r>
            </a:p>
            <a:p>
              <a:pPr marL="685800" lvl="2" indent="-168275">
                <a:spcBef>
                  <a:spcPts val="0"/>
                </a:spcBef>
              </a:pPr>
              <a:r>
                <a:rPr lang="en-US" sz="1000" dirty="0" smtClean="0">
                  <a:solidFill>
                    <a:schemeClr val="bg1"/>
                  </a:solidFill>
                </a:rPr>
                <a:t>Corporate</a:t>
              </a:r>
            </a:p>
            <a:p>
              <a:pPr marL="685800" lvl="2" indent="-168275">
                <a:spcBef>
                  <a:spcPts val="0"/>
                </a:spcBef>
              </a:pPr>
              <a:r>
                <a:rPr lang="en-US" sz="1000" dirty="0" smtClean="0">
                  <a:solidFill>
                    <a:schemeClr val="bg1"/>
                  </a:solidFill>
                </a:rPr>
                <a:t>Micro/PYME</a:t>
              </a:r>
            </a:p>
            <a:p>
              <a:pPr marL="463550" lvl="1" indent="-168275">
                <a:spcBef>
                  <a:spcPts val="600"/>
                </a:spcBef>
              </a:pPr>
              <a:r>
                <a:rPr lang="en-US" sz="1100" dirty="0" smtClean="0">
                  <a:solidFill>
                    <a:schemeClr val="bg1"/>
                  </a:solidFill>
                </a:rPr>
                <a:t>Transaction Banking</a:t>
              </a:r>
            </a:p>
            <a:p>
              <a:pPr marL="174625" indent="-168275"/>
              <a:r>
                <a:rPr lang="en-US" sz="1400" dirty="0">
                  <a:solidFill>
                    <a:schemeClr val="bg1"/>
                  </a:solidFill>
                </a:rPr>
                <a:t>Segmentation</a:t>
              </a:r>
            </a:p>
            <a:p>
              <a:pPr marL="463550" lvl="1" indent="-168275">
                <a:spcBef>
                  <a:spcPts val="0"/>
                </a:spcBef>
              </a:pPr>
              <a:r>
                <a:rPr lang="en-US" sz="1100" dirty="0" smtClean="0">
                  <a:solidFill>
                    <a:schemeClr val="bg1"/>
                  </a:solidFill>
                </a:rPr>
                <a:t>Traditional Banking</a:t>
              </a:r>
            </a:p>
            <a:p>
              <a:pPr marL="463550" lvl="1" indent="-168275">
                <a:spcBef>
                  <a:spcPts val="0"/>
                </a:spcBef>
              </a:pPr>
              <a:r>
                <a:rPr lang="en-US" sz="1100" dirty="0" smtClean="0">
                  <a:solidFill>
                    <a:schemeClr val="bg1"/>
                  </a:solidFill>
                </a:rPr>
                <a:t>Inclusive Banking</a:t>
              </a:r>
            </a:p>
            <a:p>
              <a:pPr marL="174625" indent="-168275"/>
              <a:r>
                <a:rPr lang="en-US" sz="1400" dirty="0">
                  <a:solidFill>
                    <a:schemeClr val="bg1"/>
                  </a:solidFill>
                </a:rPr>
                <a:t>Geography</a:t>
              </a:r>
            </a:p>
            <a:p>
              <a:pPr marL="463550" lvl="1" indent="-168275">
                <a:spcBef>
                  <a:spcPts val="0"/>
                </a:spcBef>
              </a:pPr>
              <a:r>
                <a:rPr lang="en-US" sz="1100" dirty="0" smtClean="0">
                  <a:solidFill>
                    <a:schemeClr val="bg1"/>
                  </a:solidFill>
                </a:rPr>
                <a:t>Multi-lingual</a:t>
              </a:r>
            </a:p>
            <a:p>
              <a:pPr marL="463550" lvl="1" indent="-168275">
                <a:spcBef>
                  <a:spcPts val="0"/>
                </a:spcBef>
              </a:pPr>
              <a:r>
                <a:rPr lang="en-US" sz="1100" dirty="0" smtClean="0">
                  <a:solidFill>
                    <a:schemeClr val="bg1"/>
                  </a:solidFill>
                </a:rPr>
                <a:t>Multi-Time Zone</a:t>
              </a:r>
            </a:p>
            <a:p>
              <a:pPr marL="463550" lvl="1" indent="-168275">
                <a:spcBef>
                  <a:spcPts val="0"/>
                </a:spcBef>
              </a:pPr>
              <a:r>
                <a:rPr lang="en-US" sz="1100" dirty="0" smtClean="0">
                  <a:solidFill>
                    <a:schemeClr val="bg1"/>
                  </a:solidFill>
                </a:rPr>
                <a:t>Multi-Company</a:t>
              </a:r>
            </a:p>
            <a:p>
              <a:pPr marL="295275" lvl="1" indent="0">
                <a:spcBef>
                  <a:spcPts val="0"/>
                </a:spcBef>
                <a:buNone/>
              </a:pPr>
              <a:endParaRPr lang="en-US" sz="1100" dirty="0">
                <a:solidFill>
                  <a:schemeClr val="bg1"/>
                </a:solidFill>
              </a:endParaRPr>
            </a:p>
          </p:txBody>
        </p:sp>
        <p:sp>
          <p:nvSpPr>
            <p:cNvPr id="52" name="TextBox 51"/>
            <p:cNvSpPr txBox="1"/>
            <p:nvPr/>
          </p:nvSpPr>
          <p:spPr>
            <a:xfrm>
              <a:off x="5045080" y="924416"/>
              <a:ext cx="4098920" cy="400022"/>
            </a:xfrm>
            <a:prstGeom prst="rect">
              <a:avLst/>
            </a:prstGeom>
            <a:solidFill>
              <a:schemeClr val="tx2">
                <a:lumMod val="50000"/>
              </a:schemeClr>
            </a:solidFill>
          </p:spPr>
          <p:txBody>
            <a:bodyPr wrap="square" rtlCol="0">
              <a:spAutoFit/>
            </a:bodyPr>
            <a:lstStyle/>
            <a:p>
              <a:pPr algn="ctr"/>
              <a:r>
                <a:rPr lang="en-US" b="1" dirty="0" smtClean="0">
                  <a:solidFill>
                    <a:schemeClr val="bg1"/>
                  </a:solidFill>
                </a:rPr>
                <a:t>Anywhere…</a:t>
              </a:r>
              <a:endParaRPr lang="en-US" b="1" dirty="0">
                <a:solidFill>
                  <a:schemeClr val="bg1"/>
                </a:solidFill>
              </a:endParaRPr>
            </a:p>
          </p:txBody>
        </p:sp>
        <p:sp>
          <p:nvSpPr>
            <p:cNvPr id="53" name="TextBox 52"/>
            <p:cNvSpPr txBox="1"/>
            <p:nvPr/>
          </p:nvSpPr>
          <p:spPr>
            <a:xfrm>
              <a:off x="5045080" y="4806182"/>
              <a:ext cx="4098920" cy="400022"/>
            </a:xfrm>
            <a:prstGeom prst="rect">
              <a:avLst/>
            </a:prstGeom>
            <a:solidFill>
              <a:schemeClr val="tx2">
                <a:lumMod val="50000"/>
              </a:schemeClr>
            </a:solidFill>
          </p:spPr>
          <p:txBody>
            <a:bodyPr wrap="square" rtlCol="0">
              <a:spAutoFit/>
            </a:bodyPr>
            <a:lstStyle/>
            <a:p>
              <a:pPr algn="ctr"/>
              <a:r>
                <a:rPr lang="en-US" b="1" dirty="0" smtClean="0">
                  <a:solidFill>
                    <a:schemeClr val="bg1"/>
                  </a:solidFill>
                </a:rPr>
                <a:t>…Anytime.</a:t>
              </a:r>
              <a:endParaRPr lang="en-US" b="1" dirty="0">
                <a:solidFill>
                  <a:schemeClr val="bg1"/>
                </a:solidFill>
              </a:endParaRPr>
            </a:p>
          </p:txBody>
        </p:sp>
        <p:sp>
          <p:nvSpPr>
            <p:cNvPr id="54" name="Content Placeholder 3"/>
            <p:cNvSpPr txBox="1">
              <a:spLocks/>
            </p:cNvSpPr>
            <p:nvPr/>
          </p:nvSpPr>
          <p:spPr>
            <a:xfrm>
              <a:off x="5045080" y="5190903"/>
              <a:ext cx="4098920" cy="488916"/>
            </a:xfrm>
            <a:prstGeom prst="rect">
              <a:avLst/>
            </a:prstGeom>
            <a:solidFill>
              <a:schemeClr val="accent1"/>
            </a:solidFill>
          </p:spPr>
          <p:txBody>
            <a:bodyPr numCol="2">
              <a:noAutofit/>
            </a:bodyPr>
            <a:lstStyle>
              <a:lvl1pPr marL="342900" indent="-342900" algn="l" rtl="0" eaLnBrk="0" fontAlgn="base" hangingPunct="0">
                <a:spcBef>
                  <a:spcPts val="600"/>
                </a:spcBef>
                <a:spcAft>
                  <a:spcPct val="0"/>
                </a:spcAft>
                <a:buClr>
                  <a:srgbClr val="00ACDB"/>
                </a:buClr>
                <a:buChar char="•"/>
                <a:defRPr lang="en-US" sz="2400" b="1" dirty="0">
                  <a:solidFill>
                    <a:schemeClr val="tx1"/>
                  </a:solidFill>
                  <a:latin typeface="Arial"/>
                  <a:ea typeface="ＭＳ Ｐゴシック" pitchFamily="1" charset="-128"/>
                  <a:cs typeface="Arial"/>
                </a:defRPr>
              </a:lvl1pPr>
              <a:lvl2pPr marL="631825" indent="-174625" algn="l" rtl="0" eaLnBrk="0" fontAlgn="base" hangingPunct="0">
                <a:spcBef>
                  <a:spcPct val="20000"/>
                </a:spcBef>
                <a:spcAft>
                  <a:spcPct val="0"/>
                </a:spcAft>
                <a:buClr>
                  <a:srgbClr val="00ACDB"/>
                </a:buClr>
                <a:buSzPct val="85000"/>
                <a:buFont typeface="Courier New" pitchFamily="-65" charset="0"/>
                <a:buChar char="o"/>
                <a:defRPr lang="en-US" sz="1600" dirty="0">
                  <a:solidFill>
                    <a:schemeClr val="tx1"/>
                  </a:solidFill>
                  <a:latin typeface="Arial"/>
                  <a:ea typeface="ＭＳ Ｐゴシック" pitchFamily="-111" charset="-128"/>
                  <a:cs typeface="Arial"/>
                </a:defRPr>
              </a:lvl2pPr>
              <a:lvl3pPr marL="854075" indent="-163513" algn="l" rtl="0" eaLnBrk="0" fontAlgn="base" hangingPunct="0">
                <a:spcBef>
                  <a:spcPct val="0"/>
                </a:spcBef>
                <a:spcAft>
                  <a:spcPct val="0"/>
                </a:spcAft>
                <a:buClr>
                  <a:srgbClr val="00ACDB"/>
                </a:buClr>
                <a:buFont typeface="Wingdings" pitchFamily="-65" charset="2"/>
                <a:buChar char="§"/>
                <a:defRPr lang="en-US" sz="1400" dirty="0">
                  <a:solidFill>
                    <a:schemeClr val="tx1"/>
                  </a:solidFill>
                  <a:latin typeface="Arial"/>
                  <a:ea typeface="ＭＳ Ｐゴシック" pitchFamily="-111" charset="-128"/>
                  <a:cs typeface="Arial"/>
                </a:defRPr>
              </a:lvl3pPr>
              <a:lvl4pPr marL="1087438" indent="-171450" algn="l" rtl="0" eaLnBrk="0" fontAlgn="base" hangingPunct="0">
                <a:spcBef>
                  <a:spcPct val="0"/>
                </a:spcBef>
                <a:spcAft>
                  <a:spcPct val="0"/>
                </a:spcAft>
                <a:buClr>
                  <a:srgbClr val="00ACDB"/>
                </a:buClr>
                <a:buChar char="°"/>
                <a:defRPr lang="en-US" sz="1200" dirty="0">
                  <a:solidFill>
                    <a:schemeClr val="tx1"/>
                  </a:solidFill>
                  <a:latin typeface="Arial"/>
                  <a:ea typeface="ＭＳ Ｐゴシック" pitchFamily="-111" charset="-128"/>
                  <a:cs typeface="Arial"/>
                </a:defRPr>
              </a:lvl4pPr>
              <a:lvl5pPr marL="1260475" indent="-117475" algn="l" rtl="0" eaLnBrk="0" fontAlgn="base" hangingPunct="0">
                <a:spcBef>
                  <a:spcPct val="0"/>
                </a:spcBef>
                <a:spcAft>
                  <a:spcPct val="0"/>
                </a:spcAft>
                <a:buClr>
                  <a:srgbClr val="00ACDB"/>
                </a:buClr>
                <a:buChar char="»"/>
                <a:defRPr sz="1100">
                  <a:solidFill>
                    <a:schemeClr val="tx1"/>
                  </a:solidFill>
                  <a:latin typeface="Arial"/>
                  <a:ea typeface="ＭＳ Ｐゴシック" pitchFamily="-111" charset="-128"/>
                  <a:cs typeface="Arial"/>
                </a:defRPr>
              </a:lvl5pPr>
              <a:lvl6pPr marL="2514600" indent="-228600" algn="l" rtl="0" fontAlgn="base">
                <a:spcBef>
                  <a:spcPct val="20000"/>
                </a:spcBef>
                <a:spcAft>
                  <a:spcPct val="0"/>
                </a:spcAft>
                <a:buClr>
                  <a:srgbClr val="00ACDB"/>
                </a:buClr>
                <a:buChar char="»"/>
                <a:defRPr sz="1100">
                  <a:solidFill>
                    <a:srgbClr val="003F50"/>
                  </a:solidFill>
                  <a:latin typeface="+mn-lt"/>
                </a:defRPr>
              </a:lvl6pPr>
              <a:lvl7pPr marL="2971800" indent="-228600" algn="l" rtl="0" fontAlgn="base">
                <a:spcBef>
                  <a:spcPct val="20000"/>
                </a:spcBef>
                <a:spcAft>
                  <a:spcPct val="0"/>
                </a:spcAft>
                <a:buClr>
                  <a:srgbClr val="00ACDB"/>
                </a:buClr>
                <a:buChar char="»"/>
                <a:defRPr sz="1100">
                  <a:solidFill>
                    <a:srgbClr val="003F50"/>
                  </a:solidFill>
                  <a:latin typeface="+mn-lt"/>
                </a:defRPr>
              </a:lvl7pPr>
              <a:lvl8pPr marL="3429000" indent="-228600" algn="l" rtl="0" fontAlgn="base">
                <a:spcBef>
                  <a:spcPct val="20000"/>
                </a:spcBef>
                <a:spcAft>
                  <a:spcPct val="0"/>
                </a:spcAft>
                <a:buClr>
                  <a:srgbClr val="00ACDB"/>
                </a:buClr>
                <a:buChar char="»"/>
                <a:defRPr sz="1100">
                  <a:solidFill>
                    <a:srgbClr val="003F50"/>
                  </a:solidFill>
                  <a:latin typeface="+mn-lt"/>
                </a:defRPr>
              </a:lvl8pPr>
              <a:lvl9pPr marL="3886200" indent="-228600" algn="l" rtl="0" fontAlgn="base">
                <a:spcBef>
                  <a:spcPct val="20000"/>
                </a:spcBef>
                <a:spcAft>
                  <a:spcPct val="0"/>
                </a:spcAft>
                <a:buClr>
                  <a:srgbClr val="00ACDB"/>
                </a:buClr>
                <a:buChar char="»"/>
                <a:defRPr sz="1100">
                  <a:solidFill>
                    <a:srgbClr val="003F50"/>
                  </a:solidFill>
                  <a:latin typeface="+mn-lt"/>
                </a:defRPr>
              </a:lvl9pPr>
            </a:lstStyle>
            <a:p>
              <a:pPr marL="349250">
                <a:spcBef>
                  <a:spcPts val="0"/>
                </a:spcBef>
              </a:pPr>
              <a:r>
                <a:rPr lang="en-US" sz="1400" dirty="0" smtClean="0">
                  <a:solidFill>
                    <a:schemeClr val="bg1"/>
                  </a:solidFill>
                </a:rPr>
                <a:t>24/7</a:t>
              </a:r>
            </a:p>
            <a:p>
              <a:pPr marL="349250">
                <a:spcBef>
                  <a:spcPts val="0"/>
                </a:spcBef>
              </a:pPr>
              <a:r>
                <a:rPr lang="en-US" sz="1400" dirty="0" err="1" smtClean="0">
                  <a:solidFill>
                    <a:schemeClr val="bg1"/>
                  </a:solidFill>
                </a:rPr>
                <a:t>Batchless</a:t>
              </a:r>
              <a:endParaRPr lang="en-US" sz="1400" dirty="0">
                <a:solidFill>
                  <a:schemeClr val="bg1"/>
                </a:solidFill>
              </a:endParaRPr>
            </a:p>
          </p:txBody>
        </p:sp>
      </p:grpSp>
    </p:spTree>
    <p:extLst>
      <p:ext uri="{BB962C8B-B14F-4D97-AF65-F5344CB8AC3E}">
        <p14:creationId xmlns:p14="http://schemas.microsoft.com/office/powerpoint/2010/main" val="1212747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7" name="Group 116"/>
          <p:cNvGrpSpPr/>
          <p:nvPr/>
        </p:nvGrpSpPr>
        <p:grpSpPr>
          <a:xfrm>
            <a:off x="137614" y="929078"/>
            <a:ext cx="8865818" cy="4442555"/>
            <a:chOff x="137614" y="1032750"/>
            <a:chExt cx="8865818" cy="4442555"/>
          </a:xfrm>
        </p:grpSpPr>
        <p:sp>
          <p:nvSpPr>
            <p:cNvPr id="120" name="Rounded Rectangle 7"/>
            <p:cNvSpPr/>
            <p:nvPr/>
          </p:nvSpPr>
          <p:spPr>
            <a:xfrm flipH="1">
              <a:off x="137614" y="1032750"/>
              <a:ext cx="4416043" cy="4284198"/>
            </a:xfrm>
            <a:custGeom>
              <a:avLst/>
              <a:gdLst>
                <a:gd name="connsiteX0" fmla="*/ 0 w 4402397"/>
                <a:gd name="connsiteY0" fmla="*/ 182106 h 1947862"/>
                <a:gd name="connsiteX1" fmla="*/ 182106 w 4402397"/>
                <a:gd name="connsiteY1" fmla="*/ 0 h 1947862"/>
                <a:gd name="connsiteX2" fmla="*/ 4220291 w 4402397"/>
                <a:gd name="connsiteY2" fmla="*/ 0 h 1947862"/>
                <a:gd name="connsiteX3" fmla="*/ 4402397 w 4402397"/>
                <a:gd name="connsiteY3" fmla="*/ 182106 h 1947862"/>
                <a:gd name="connsiteX4" fmla="*/ 4402397 w 4402397"/>
                <a:gd name="connsiteY4" fmla="*/ 1765756 h 1947862"/>
                <a:gd name="connsiteX5" fmla="*/ 4220291 w 4402397"/>
                <a:gd name="connsiteY5" fmla="*/ 1947862 h 1947862"/>
                <a:gd name="connsiteX6" fmla="*/ 182106 w 4402397"/>
                <a:gd name="connsiteY6" fmla="*/ 1947862 h 1947862"/>
                <a:gd name="connsiteX7" fmla="*/ 0 w 4402397"/>
                <a:gd name="connsiteY7" fmla="*/ 1765756 h 1947862"/>
                <a:gd name="connsiteX8" fmla="*/ 0 w 4402397"/>
                <a:gd name="connsiteY8" fmla="*/ 182106 h 1947862"/>
                <a:gd name="connsiteX0" fmla="*/ 0 w 4402397"/>
                <a:gd name="connsiteY0" fmla="*/ 182106 h 4319393"/>
                <a:gd name="connsiteX1" fmla="*/ 182106 w 4402397"/>
                <a:gd name="connsiteY1" fmla="*/ 0 h 4319393"/>
                <a:gd name="connsiteX2" fmla="*/ 4220291 w 4402397"/>
                <a:gd name="connsiteY2" fmla="*/ 0 h 4319393"/>
                <a:gd name="connsiteX3" fmla="*/ 4402397 w 4402397"/>
                <a:gd name="connsiteY3" fmla="*/ 182106 h 4319393"/>
                <a:gd name="connsiteX4" fmla="*/ 4402397 w 4402397"/>
                <a:gd name="connsiteY4" fmla="*/ 1765756 h 4319393"/>
                <a:gd name="connsiteX5" fmla="*/ 4116621 w 4402397"/>
                <a:gd name="connsiteY5" fmla="*/ 4319393 h 4319393"/>
                <a:gd name="connsiteX6" fmla="*/ 182106 w 4402397"/>
                <a:gd name="connsiteY6" fmla="*/ 1947862 h 4319393"/>
                <a:gd name="connsiteX7" fmla="*/ 0 w 4402397"/>
                <a:gd name="connsiteY7" fmla="*/ 1765756 h 4319393"/>
                <a:gd name="connsiteX8" fmla="*/ 0 w 4402397"/>
                <a:gd name="connsiteY8" fmla="*/ 182106 h 4319393"/>
                <a:gd name="connsiteX0" fmla="*/ 0 w 4415355"/>
                <a:gd name="connsiteY0" fmla="*/ 182106 h 4394161"/>
                <a:gd name="connsiteX1" fmla="*/ 182106 w 4415355"/>
                <a:gd name="connsiteY1" fmla="*/ 0 h 4394161"/>
                <a:gd name="connsiteX2" fmla="*/ 4220291 w 4415355"/>
                <a:gd name="connsiteY2" fmla="*/ 0 h 4394161"/>
                <a:gd name="connsiteX3" fmla="*/ 4402397 w 4415355"/>
                <a:gd name="connsiteY3" fmla="*/ 182106 h 4394161"/>
                <a:gd name="connsiteX4" fmla="*/ 4415355 w 4415355"/>
                <a:gd name="connsiteY4" fmla="*/ 4357593 h 4394161"/>
                <a:gd name="connsiteX5" fmla="*/ 4116621 w 4415355"/>
                <a:gd name="connsiteY5" fmla="*/ 4319393 h 4394161"/>
                <a:gd name="connsiteX6" fmla="*/ 182106 w 4415355"/>
                <a:gd name="connsiteY6" fmla="*/ 1947862 h 4394161"/>
                <a:gd name="connsiteX7" fmla="*/ 0 w 4415355"/>
                <a:gd name="connsiteY7" fmla="*/ 1765756 h 4394161"/>
                <a:gd name="connsiteX8" fmla="*/ 0 w 4415355"/>
                <a:gd name="connsiteY8" fmla="*/ 182106 h 4394161"/>
                <a:gd name="connsiteX0" fmla="*/ 0 w 4415355"/>
                <a:gd name="connsiteY0" fmla="*/ 182106 h 4394161"/>
                <a:gd name="connsiteX1" fmla="*/ 182106 w 4415355"/>
                <a:gd name="connsiteY1" fmla="*/ 0 h 4394161"/>
                <a:gd name="connsiteX2" fmla="*/ 4220291 w 4415355"/>
                <a:gd name="connsiteY2" fmla="*/ 0 h 4394161"/>
                <a:gd name="connsiteX3" fmla="*/ 4402397 w 4415355"/>
                <a:gd name="connsiteY3" fmla="*/ 182106 h 4394161"/>
                <a:gd name="connsiteX4" fmla="*/ 4415355 w 4415355"/>
                <a:gd name="connsiteY4" fmla="*/ 4357593 h 4394161"/>
                <a:gd name="connsiteX5" fmla="*/ 4116621 w 4415355"/>
                <a:gd name="connsiteY5" fmla="*/ 4319393 h 4394161"/>
                <a:gd name="connsiteX6" fmla="*/ 182106 w 4415355"/>
                <a:gd name="connsiteY6" fmla="*/ 1947862 h 4394161"/>
                <a:gd name="connsiteX7" fmla="*/ 0 w 4415355"/>
                <a:gd name="connsiteY7" fmla="*/ 1765756 h 4394161"/>
                <a:gd name="connsiteX8" fmla="*/ 0 w 4415355"/>
                <a:gd name="connsiteY8" fmla="*/ 182106 h 4394161"/>
                <a:gd name="connsiteX0" fmla="*/ 0 w 4415355"/>
                <a:gd name="connsiteY0" fmla="*/ 182106 h 4403908"/>
                <a:gd name="connsiteX1" fmla="*/ 182106 w 4415355"/>
                <a:gd name="connsiteY1" fmla="*/ 0 h 4403908"/>
                <a:gd name="connsiteX2" fmla="*/ 4220291 w 4415355"/>
                <a:gd name="connsiteY2" fmla="*/ 0 h 4403908"/>
                <a:gd name="connsiteX3" fmla="*/ 4402397 w 4415355"/>
                <a:gd name="connsiteY3" fmla="*/ 182106 h 4403908"/>
                <a:gd name="connsiteX4" fmla="*/ 4415355 w 4415355"/>
                <a:gd name="connsiteY4" fmla="*/ 4357593 h 4403908"/>
                <a:gd name="connsiteX5" fmla="*/ 4116621 w 4415355"/>
                <a:gd name="connsiteY5" fmla="*/ 4319393 h 4403908"/>
                <a:gd name="connsiteX6" fmla="*/ 182106 w 4415355"/>
                <a:gd name="connsiteY6" fmla="*/ 1947862 h 4403908"/>
                <a:gd name="connsiteX7" fmla="*/ 0 w 4415355"/>
                <a:gd name="connsiteY7" fmla="*/ 1765756 h 4403908"/>
                <a:gd name="connsiteX8" fmla="*/ 0 w 4415355"/>
                <a:gd name="connsiteY8" fmla="*/ 182106 h 4403908"/>
                <a:gd name="connsiteX0" fmla="*/ 0 w 4415355"/>
                <a:gd name="connsiteY0" fmla="*/ 182106 h 4408779"/>
                <a:gd name="connsiteX1" fmla="*/ 182106 w 4415355"/>
                <a:gd name="connsiteY1" fmla="*/ 0 h 4408779"/>
                <a:gd name="connsiteX2" fmla="*/ 4220291 w 4415355"/>
                <a:gd name="connsiteY2" fmla="*/ 0 h 4408779"/>
                <a:gd name="connsiteX3" fmla="*/ 4402397 w 4415355"/>
                <a:gd name="connsiteY3" fmla="*/ 182106 h 4408779"/>
                <a:gd name="connsiteX4" fmla="*/ 4415355 w 4415355"/>
                <a:gd name="connsiteY4" fmla="*/ 4357593 h 4408779"/>
                <a:gd name="connsiteX5" fmla="*/ 4116621 w 4415355"/>
                <a:gd name="connsiteY5" fmla="*/ 4319393 h 4408779"/>
                <a:gd name="connsiteX6" fmla="*/ 182106 w 4415355"/>
                <a:gd name="connsiteY6" fmla="*/ 1947862 h 4408779"/>
                <a:gd name="connsiteX7" fmla="*/ 0 w 4415355"/>
                <a:gd name="connsiteY7" fmla="*/ 1765756 h 4408779"/>
                <a:gd name="connsiteX8" fmla="*/ 0 w 4415355"/>
                <a:gd name="connsiteY8" fmla="*/ 182106 h 4408779"/>
                <a:gd name="connsiteX0" fmla="*/ 0 w 4415355"/>
                <a:gd name="connsiteY0" fmla="*/ 182106 h 4408779"/>
                <a:gd name="connsiteX1" fmla="*/ 182106 w 4415355"/>
                <a:gd name="connsiteY1" fmla="*/ 0 h 4408779"/>
                <a:gd name="connsiteX2" fmla="*/ 4220291 w 4415355"/>
                <a:gd name="connsiteY2" fmla="*/ 0 h 4408779"/>
                <a:gd name="connsiteX3" fmla="*/ 4402397 w 4415355"/>
                <a:gd name="connsiteY3" fmla="*/ 182106 h 4408779"/>
                <a:gd name="connsiteX4" fmla="*/ 4415355 w 4415355"/>
                <a:gd name="connsiteY4" fmla="*/ 4357593 h 4408779"/>
                <a:gd name="connsiteX5" fmla="*/ 4116621 w 4415355"/>
                <a:gd name="connsiteY5" fmla="*/ 4319393 h 4408779"/>
                <a:gd name="connsiteX6" fmla="*/ 182106 w 4415355"/>
                <a:gd name="connsiteY6" fmla="*/ 1947862 h 4408779"/>
                <a:gd name="connsiteX7" fmla="*/ 0 w 4415355"/>
                <a:gd name="connsiteY7" fmla="*/ 1765756 h 4408779"/>
                <a:gd name="connsiteX8" fmla="*/ 0 w 4415355"/>
                <a:gd name="connsiteY8" fmla="*/ 182106 h 4408779"/>
                <a:gd name="connsiteX0" fmla="*/ 0 w 4415355"/>
                <a:gd name="connsiteY0" fmla="*/ 182106 h 4408779"/>
                <a:gd name="connsiteX1" fmla="*/ 182106 w 4415355"/>
                <a:gd name="connsiteY1" fmla="*/ 0 h 4408779"/>
                <a:gd name="connsiteX2" fmla="*/ 4220291 w 4415355"/>
                <a:gd name="connsiteY2" fmla="*/ 0 h 4408779"/>
                <a:gd name="connsiteX3" fmla="*/ 4402397 w 4415355"/>
                <a:gd name="connsiteY3" fmla="*/ 182106 h 4408779"/>
                <a:gd name="connsiteX4" fmla="*/ 4415355 w 4415355"/>
                <a:gd name="connsiteY4" fmla="*/ 4357593 h 4408779"/>
                <a:gd name="connsiteX5" fmla="*/ 4116621 w 4415355"/>
                <a:gd name="connsiteY5" fmla="*/ 4319393 h 4408779"/>
                <a:gd name="connsiteX6" fmla="*/ 182106 w 4415355"/>
                <a:gd name="connsiteY6" fmla="*/ 1947862 h 4408779"/>
                <a:gd name="connsiteX7" fmla="*/ 0 w 4415355"/>
                <a:gd name="connsiteY7" fmla="*/ 1765756 h 4408779"/>
                <a:gd name="connsiteX8" fmla="*/ 0 w 4415355"/>
                <a:gd name="connsiteY8" fmla="*/ 182106 h 4408779"/>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7980"/>
                <a:gd name="connsiteX1" fmla="*/ 182106 w 4415355"/>
                <a:gd name="connsiteY1" fmla="*/ 0 h 4427980"/>
                <a:gd name="connsiteX2" fmla="*/ 4220291 w 4415355"/>
                <a:gd name="connsiteY2" fmla="*/ 0 h 4427980"/>
                <a:gd name="connsiteX3" fmla="*/ 4402397 w 4415355"/>
                <a:gd name="connsiteY3" fmla="*/ 182106 h 4427980"/>
                <a:gd name="connsiteX4" fmla="*/ 4415355 w 4415355"/>
                <a:gd name="connsiteY4" fmla="*/ 4357593 h 4427980"/>
                <a:gd name="connsiteX5" fmla="*/ 4116621 w 4415355"/>
                <a:gd name="connsiteY5" fmla="*/ 4319393 h 4427980"/>
                <a:gd name="connsiteX6" fmla="*/ 182106 w 4415355"/>
                <a:gd name="connsiteY6" fmla="*/ 1947862 h 4427980"/>
                <a:gd name="connsiteX7" fmla="*/ 0 w 4415355"/>
                <a:gd name="connsiteY7" fmla="*/ 1765756 h 4427980"/>
                <a:gd name="connsiteX8" fmla="*/ 0 w 4415355"/>
                <a:gd name="connsiteY8" fmla="*/ 182106 h 4427980"/>
                <a:gd name="connsiteX0" fmla="*/ 0 w 4415355"/>
                <a:gd name="connsiteY0" fmla="*/ 182106 h 4405626"/>
                <a:gd name="connsiteX1" fmla="*/ 182106 w 4415355"/>
                <a:gd name="connsiteY1" fmla="*/ 0 h 4405626"/>
                <a:gd name="connsiteX2" fmla="*/ 4220291 w 4415355"/>
                <a:gd name="connsiteY2" fmla="*/ 0 h 4405626"/>
                <a:gd name="connsiteX3" fmla="*/ 4402397 w 4415355"/>
                <a:gd name="connsiteY3" fmla="*/ 182106 h 4405626"/>
                <a:gd name="connsiteX4" fmla="*/ 4415355 w 4415355"/>
                <a:gd name="connsiteY4" fmla="*/ 4357593 h 4405626"/>
                <a:gd name="connsiteX5" fmla="*/ 4116621 w 4415355"/>
                <a:gd name="connsiteY5" fmla="*/ 4319393 h 4405626"/>
                <a:gd name="connsiteX6" fmla="*/ 182106 w 4415355"/>
                <a:gd name="connsiteY6" fmla="*/ 1947862 h 4405626"/>
                <a:gd name="connsiteX7" fmla="*/ 0 w 4415355"/>
                <a:gd name="connsiteY7" fmla="*/ 1765756 h 4405626"/>
                <a:gd name="connsiteX8" fmla="*/ 0 w 4415355"/>
                <a:gd name="connsiteY8" fmla="*/ 182106 h 4405626"/>
                <a:gd name="connsiteX0" fmla="*/ 0 w 4415355"/>
                <a:gd name="connsiteY0" fmla="*/ 182106 h 4406218"/>
                <a:gd name="connsiteX1" fmla="*/ 182106 w 4415355"/>
                <a:gd name="connsiteY1" fmla="*/ 0 h 4406218"/>
                <a:gd name="connsiteX2" fmla="*/ 4220291 w 4415355"/>
                <a:gd name="connsiteY2" fmla="*/ 0 h 4406218"/>
                <a:gd name="connsiteX3" fmla="*/ 4402397 w 4415355"/>
                <a:gd name="connsiteY3" fmla="*/ 182106 h 4406218"/>
                <a:gd name="connsiteX4" fmla="*/ 4415355 w 4415355"/>
                <a:gd name="connsiteY4" fmla="*/ 4357593 h 4406218"/>
                <a:gd name="connsiteX5" fmla="*/ 4116621 w 4415355"/>
                <a:gd name="connsiteY5" fmla="*/ 4319393 h 4406218"/>
                <a:gd name="connsiteX6" fmla="*/ 182106 w 4415355"/>
                <a:gd name="connsiteY6" fmla="*/ 1947862 h 4406218"/>
                <a:gd name="connsiteX7" fmla="*/ 0 w 4415355"/>
                <a:gd name="connsiteY7" fmla="*/ 1765756 h 4406218"/>
                <a:gd name="connsiteX8" fmla="*/ 0 w 4415355"/>
                <a:gd name="connsiteY8" fmla="*/ 182106 h 4406218"/>
                <a:gd name="connsiteX0" fmla="*/ 0 w 4415355"/>
                <a:gd name="connsiteY0" fmla="*/ 182106 h 4399391"/>
                <a:gd name="connsiteX1" fmla="*/ 182106 w 4415355"/>
                <a:gd name="connsiteY1" fmla="*/ 0 h 4399391"/>
                <a:gd name="connsiteX2" fmla="*/ 4220291 w 4415355"/>
                <a:gd name="connsiteY2" fmla="*/ 0 h 4399391"/>
                <a:gd name="connsiteX3" fmla="*/ 4402397 w 4415355"/>
                <a:gd name="connsiteY3" fmla="*/ 182106 h 4399391"/>
                <a:gd name="connsiteX4" fmla="*/ 4415355 w 4415355"/>
                <a:gd name="connsiteY4" fmla="*/ 4357593 h 4399391"/>
                <a:gd name="connsiteX5" fmla="*/ 4116621 w 4415355"/>
                <a:gd name="connsiteY5" fmla="*/ 4319393 h 4399391"/>
                <a:gd name="connsiteX6" fmla="*/ 182106 w 4415355"/>
                <a:gd name="connsiteY6" fmla="*/ 1947862 h 4399391"/>
                <a:gd name="connsiteX7" fmla="*/ 0 w 4415355"/>
                <a:gd name="connsiteY7" fmla="*/ 1765756 h 4399391"/>
                <a:gd name="connsiteX8" fmla="*/ 0 w 4415355"/>
                <a:gd name="connsiteY8" fmla="*/ 182106 h 4399391"/>
                <a:gd name="connsiteX0" fmla="*/ 0 w 4416043"/>
                <a:gd name="connsiteY0" fmla="*/ 182106 h 4399391"/>
                <a:gd name="connsiteX1" fmla="*/ 182106 w 4416043"/>
                <a:gd name="connsiteY1" fmla="*/ 0 h 4399391"/>
                <a:gd name="connsiteX2" fmla="*/ 4220291 w 4416043"/>
                <a:gd name="connsiteY2" fmla="*/ 0 h 4399391"/>
                <a:gd name="connsiteX3" fmla="*/ 4402397 w 4416043"/>
                <a:gd name="connsiteY3" fmla="*/ 182106 h 4399391"/>
                <a:gd name="connsiteX4" fmla="*/ 4415355 w 4416043"/>
                <a:gd name="connsiteY4" fmla="*/ 4357593 h 4399391"/>
                <a:gd name="connsiteX5" fmla="*/ 4116621 w 4416043"/>
                <a:gd name="connsiteY5" fmla="*/ 4319393 h 4399391"/>
                <a:gd name="connsiteX6" fmla="*/ 182106 w 4416043"/>
                <a:gd name="connsiteY6" fmla="*/ 1947862 h 4399391"/>
                <a:gd name="connsiteX7" fmla="*/ 0 w 4416043"/>
                <a:gd name="connsiteY7" fmla="*/ 1765756 h 4399391"/>
                <a:gd name="connsiteX8" fmla="*/ 0 w 4416043"/>
                <a:gd name="connsiteY8" fmla="*/ 182106 h 4399391"/>
                <a:gd name="connsiteX0" fmla="*/ 0 w 4416043"/>
                <a:gd name="connsiteY0" fmla="*/ 182106 h 4420791"/>
                <a:gd name="connsiteX1" fmla="*/ 182106 w 4416043"/>
                <a:gd name="connsiteY1" fmla="*/ 0 h 4420791"/>
                <a:gd name="connsiteX2" fmla="*/ 4220291 w 4416043"/>
                <a:gd name="connsiteY2" fmla="*/ 0 h 4420791"/>
                <a:gd name="connsiteX3" fmla="*/ 4402397 w 4416043"/>
                <a:gd name="connsiteY3" fmla="*/ 182106 h 4420791"/>
                <a:gd name="connsiteX4" fmla="*/ 4415355 w 4416043"/>
                <a:gd name="connsiteY4" fmla="*/ 4357593 h 4420791"/>
                <a:gd name="connsiteX5" fmla="*/ 4116621 w 4416043"/>
                <a:gd name="connsiteY5" fmla="*/ 4319393 h 4420791"/>
                <a:gd name="connsiteX6" fmla="*/ 182106 w 4416043"/>
                <a:gd name="connsiteY6" fmla="*/ 1947862 h 4420791"/>
                <a:gd name="connsiteX7" fmla="*/ 0 w 4416043"/>
                <a:gd name="connsiteY7" fmla="*/ 1765756 h 4420791"/>
                <a:gd name="connsiteX8" fmla="*/ 0 w 4416043"/>
                <a:gd name="connsiteY8" fmla="*/ 182106 h 44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6043" h="4420791">
                  <a:moveTo>
                    <a:pt x="0" y="182106"/>
                  </a:moveTo>
                  <a:cubicBezTo>
                    <a:pt x="0" y="81532"/>
                    <a:pt x="81532" y="0"/>
                    <a:pt x="182106" y="0"/>
                  </a:cubicBezTo>
                  <a:lnTo>
                    <a:pt x="4220291" y="0"/>
                  </a:lnTo>
                  <a:cubicBezTo>
                    <a:pt x="4320865" y="0"/>
                    <a:pt x="4402397" y="81532"/>
                    <a:pt x="4402397" y="182106"/>
                  </a:cubicBezTo>
                  <a:cubicBezTo>
                    <a:pt x="4406716" y="1573935"/>
                    <a:pt x="4419074" y="3978549"/>
                    <a:pt x="4415355" y="4357593"/>
                  </a:cubicBezTo>
                  <a:cubicBezTo>
                    <a:pt x="4390290" y="4491001"/>
                    <a:pt x="4229812" y="4381231"/>
                    <a:pt x="4116621" y="4319393"/>
                  </a:cubicBezTo>
                  <a:cubicBezTo>
                    <a:pt x="3570707" y="4021151"/>
                    <a:pt x="1100022" y="2561263"/>
                    <a:pt x="182106" y="1947862"/>
                  </a:cubicBezTo>
                  <a:cubicBezTo>
                    <a:pt x="100486" y="1897314"/>
                    <a:pt x="0" y="1866330"/>
                    <a:pt x="0" y="1765756"/>
                  </a:cubicBezTo>
                  <a:lnTo>
                    <a:pt x="0" y="182106"/>
                  </a:lnTo>
                  <a:close/>
                </a:path>
              </a:pathLst>
            </a:custGeom>
            <a:gradFill flip="none" rotWithShape="1">
              <a:gsLst>
                <a:gs pos="0">
                  <a:schemeClr val="accent3">
                    <a:tint val="50000"/>
                    <a:satMod val="300000"/>
                    <a:alpha val="31000"/>
                  </a:schemeClr>
                </a:gs>
                <a:gs pos="35000">
                  <a:schemeClr val="accent3">
                    <a:tint val="37000"/>
                    <a:satMod val="300000"/>
                    <a:alpha val="31000"/>
                  </a:schemeClr>
                </a:gs>
                <a:gs pos="100000">
                  <a:schemeClr val="accent3">
                    <a:tint val="15000"/>
                    <a:satMod val="350000"/>
                    <a:alpha val="31000"/>
                  </a:schemeClr>
                </a:gs>
              </a:gsLst>
              <a:lin ang="16200000" scaled="1"/>
              <a:tileRect/>
            </a:gradFill>
            <a:ln>
              <a:solidFill>
                <a:schemeClr val="bg1">
                  <a:lumMod val="7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21" name="Rounded Rectangle 7"/>
            <p:cNvSpPr/>
            <p:nvPr/>
          </p:nvSpPr>
          <p:spPr>
            <a:xfrm>
              <a:off x="4587389" y="1032750"/>
              <a:ext cx="4416043" cy="4284198"/>
            </a:xfrm>
            <a:custGeom>
              <a:avLst/>
              <a:gdLst>
                <a:gd name="connsiteX0" fmla="*/ 0 w 4402397"/>
                <a:gd name="connsiteY0" fmla="*/ 182106 h 1947862"/>
                <a:gd name="connsiteX1" fmla="*/ 182106 w 4402397"/>
                <a:gd name="connsiteY1" fmla="*/ 0 h 1947862"/>
                <a:gd name="connsiteX2" fmla="*/ 4220291 w 4402397"/>
                <a:gd name="connsiteY2" fmla="*/ 0 h 1947862"/>
                <a:gd name="connsiteX3" fmla="*/ 4402397 w 4402397"/>
                <a:gd name="connsiteY3" fmla="*/ 182106 h 1947862"/>
                <a:gd name="connsiteX4" fmla="*/ 4402397 w 4402397"/>
                <a:gd name="connsiteY4" fmla="*/ 1765756 h 1947862"/>
                <a:gd name="connsiteX5" fmla="*/ 4220291 w 4402397"/>
                <a:gd name="connsiteY5" fmla="*/ 1947862 h 1947862"/>
                <a:gd name="connsiteX6" fmla="*/ 182106 w 4402397"/>
                <a:gd name="connsiteY6" fmla="*/ 1947862 h 1947862"/>
                <a:gd name="connsiteX7" fmla="*/ 0 w 4402397"/>
                <a:gd name="connsiteY7" fmla="*/ 1765756 h 1947862"/>
                <a:gd name="connsiteX8" fmla="*/ 0 w 4402397"/>
                <a:gd name="connsiteY8" fmla="*/ 182106 h 1947862"/>
                <a:gd name="connsiteX0" fmla="*/ 0 w 4402397"/>
                <a:gd name="connsiteY0" fmla="*/ 182106 h 4319393"/>
                <a:gd name="connsiteX1" fmla="*/ 182106 w 4402397"/>
                <a:gd name="connsiteY1" fmla="*/ 0 h 4319393"/>
                <a:gd name="connsiteX2" fmla="*/ 4220291 w 4402397"/>
                <a:gd name="connsiteY2" fmla="*/ 0 h 4319393"/>
                <a:gd name="connsiteX3" fmla="*/ 4402397 w 4402397"/>
                <a:gd name="connsiteY3" fmla="*/ 182106 h 4319393"/>
                <a:gd name="connsiteX4" fmla="*/ 4402397 w 4402397"/>
                <a:gd name="connsiteY4" fmla="*/ 1765756 h 4319393"/>
                <a:gd name="connsiteX5" fmla="*/ 4116621 w 4402397"/>
                <a:gd name="connsiteY5" fmla="*/ 4319393 h 4319393"/>
                <a:gd name="connsiteX6" fmla="*/ 182106 w 4402397"/>
                <a:gd name="connsiteY6" fmla="*/ 1947862 h 4319393"/>
                <a:gd name="connsiteX7" fmla="*/ 0 w 4402397"/>
                <a:gd name="connsiteY7" fmla="*/ 1765756 h 4319393"/>
                <a:gd name="connsiteX8" fmla="*/ 0 w 4402397"/>
                <a:gd name="connsiteY8" fmla="*/ 182106 h 4319393"/>
                <a:gd name="connsiteX0" fmla="*/ 0 w 4415355"/>
                <a:gd name="connsiteY0" fmla="*/ 182106 h 4394161"/>
                <a:gd name="connsiteX1" fmla="*/ 182106 w 4415355"/>
                <a:gd name="connsiteY1" fmla="*/ 0 h 4394161"/>
                <a:gd name="connsiteX2" fmla="*/ 4220291 w 4415355"/>
                <a:gd name="connsiteY2" fmla="*/ 0 h 4394161"/>
                <a:gd name="connsiteX3" fmla="*/ 4402397 w 4415355"/>
                <a:gd name="connsiteY3" fmla="*/ 182106 h 4394161"/>
                <a:gd name="connsiteX4" fmla="*/ 4415355 w 4415355"/>
                <a:gd name="connsiteY4" fmla="*/ 4357593 h 4394161"/>
                <a:gd name="connsiteX5" fmla="*/ 4116621 w 4415355"/>
                <a:gd name="connsiteY5" fmla="*/ 4319393 h 4394161"/>
                <a:gd name="connsiteX6" fmla="*/ 182106 w 4415355"/>
                <a:gd name="connsiteY6" fmla="*/ 1947862 h 4394161"/>
                <a:gd name="connsiteX7" fmla="*/ 0 w 4415355"/>
                <a:gd name="connsiteY7" fmla="*/ 1765756 h 4394161"/>
                <a:gd name="connsiteX8" fmla="*/ 0 w 4415355"/>
                <a:gd name="connsiteY8" fmla="*/ 182106 h 4394161"/>
                <a:gd name="connsiteX0" fmla="*/ 0 w 4415355"/>
                <a:gd name="connsiteY0" fmla="*/ 182106 h 4394161"/>
                <a:gd name="connsiteX1" fmla="*/ 182106 w 4415355"/>
                <a:gd name="connsiteY1" fmla="*/ 0 h 4394161"/>
                <a:gd name="connsiteX2" fmla="*/ 4220291 w 4415355"/>
                <a:gd name="connsiteY2" fmla="*/ 0 h 4394161"/>
                <a:gd name="connsiteX3" fmla="*/ 4402397 w 4415355"/>
                <a:gd name="connsiteY3" fmla="*/ 182106 h 4394161"/>
                <a:gd name="connsiteX4" fmla="*/ 4415355 w 4415355"/>
                <a:gd name="connsiteY4" fmla="*/ 4357593 h 4394161"/>
                <a:gd name="connsiteX5" fmla="*/ 4116621 w 4415355"/>
                <a:gd name="connsiteY5" fmla="*/ 4319393 h 4394161"/>
                <a:gd name="connsiteX6" fmla="*/ 182106 w 4415355"/>
                <a:gd name="connsiteY6" fmla="*/ 1947862 h 4394161"/>
                <a:gd name="connsiteX7" fmla="*/ 0 w 4415355"/>
                <a:gd name="connsiteY7" fmla="*/ 1765756 h 4394161"/>
                <a:gd name="connsiteX8" fmla="*/ 0 w 4415355"/>
                <a:gd name="connsiteY8" fmla="*/ 182106 h 4394161"/>
                <a:gd name="connsiteX0" fmla="*/ 0 w 4415355"/>
                <a:gd name="connsiteY0" fmla="*/ 182106 h 4403908"/>
                <a:gd name="connsiteX1" fmla="*/ 182106 w 4415355"/>
                <a:gd name="connsiteY1" fmla="*/ 0 h 4403908"/>
                <a:gd name="connsiteX2" fmla="*/ 4220291 w 4415355"/>
                <a:gd name="connsiteY2" fmla="*/ 0 h 4403908"/>
                <a:gd name="connsiteX3" fmla="*/ 4402397 w 4415355"/>
                <a:gd name="connsiteY3" fmla="*/ 182106 h 4403908"/>
                <a:gd name="connsiteX4" fmla="*/ 4415355 w 4415355"/>
                <a:gd name="connsiteY4" fmla="*/ 4357593 h 4403908"/>
                <a:gd name="connsiteX5" fmla="*/ 4116621 w 4415355"/>
                <a:gd name="connsiteY5" fmla="*/ 4319393 h 4403908"/>
                <a:gd name="connsiteX6" fmla="*/ 182106 w 4415355"/>
                <a:gd name="connsiteY6" fmla="*/ 1947862 h 4403908"/>
                <a:gd name="connsiteX7" fmla="*/ 0 w 4415355"/>
                <a:gd name="connsiteY7" fmla="*/ 1765756 h 4403908"/>
                <a:gd name="connsiteX8" fmla="*/ 0 w 4415355"/>
                <a:gd name="connsiteY8" fmla="*/ 182106 h 4403908"/>
                <a:gd name="connsiteX0" fmla="*/ 0 w 4415355"/>
                <a:gd name="connsiteY0" fmla="*/ 182106 h 4408779"/>
                <a:gd name="connsiteX1" fmla="*/ 182106 w 4415355"/>
                <a:gd name="connsiteY1" fmla="*/ 0 h 4408779"/>
                <a:gd name="connsiteX2" fmla="*/ 4220291 w 4415355"/>
                <a:gd name="connsiteY2" fmla="*/ 0 h 4408779"/>
                <a:gd name="connsiteX3" fmla="*/ 4402397 w 4415355"/>
                <a:gd name="connsiteY3" fmla="*/ 182106 h 4408779"/>
                <a:gd name="connsiteX4" fmla="*/ 4415355 w 4415355"/>
                <a:gd name="connsiteY4" fmla="*/ 4357593 h 4408779"/>
                <a:gd name="connsiteX5" fmla="*/ 4116621 w 4415355"/>
                <a:gd name="connsiteY5" fmla="*/ 4319393 h 4408779"/>
                <a:gd name="connsiteX6" fmla="*/ 182106 w 4415355"/>
                <a:gd name="connsiteY6" fmla="*/ 1947862 h 4408779"/>
                <a:gd name="connsiteX7" fmla="*/ 0 w 4415355"/>
                <a:gd name="connsiteY7" fmla="*/ 1765756 h 4408779"/>
                <a:gd name="connsiteX8" fmla="*/ 0 w 4415355"/>
                <a:gd name="connsiteY8" fmla="*/ 182106 h 4408779"/>
                <a:gd name="connsiteX0" fmla="*/ 0 w 4415355"/>
                <a:gd name="connsiteY0" fmla="*/ 182106 h 4408779"/>
                <a:gd name="connsiteX1" fmla="*/ 182106 w 4415355"/>
                <a:gd name="connsiteY1" fmla="*/ 0 h 4408779"/>
                <a:gd name="connsiteX2" fmla="*/ 4220291 w 4415355"/>
                <a:gd name="connsiteY2" fmla="*/ 0 h 4408779"/>
                <a:gd name="connsiteX3" fmla="*/ 4402397 w 4415355"/>
                <a:gd name="connsiteY3" fmla="*/ 182106 h 4408779"/>
                <a:gd name="connsiteX4" fmla="*/ 4415355 w 4415355"/>
                <a:gd name="connsiteY4" fmla="*/ 4357593 h 4408779"/>
                <a:gd name="connsiteX5" fmla="*/ 4116621 w 4415355"/>
                <a:gd name="connsiteY5" fmla="*/ 4319393 h 4408779"/>
                <a:gd name="connsiteX6" fmla="*/ 182106 w 4415355"/>
                <a:gd name="connsiteY6" fmla="*/ 1947862 h 4408779"/>
                <a:gd name="connsiteX7" fmla="*/ 0 w 4415355"/>
                <a:gd name="connsiteY7" fmla="*/ 1765756 h 4408779"/>
                <a:gd name="connsiteX8" fmla="*/ 0 w 4415355"/>
                <a:gd name="connsiteY8" fmla="*/ 182106 h 4408779"/>
                <a:gd name="connsiteX0" fmla="*/ 0 w 4415355"/>
                <a:gd name="connsiteY0" fmla="*/ 182106 h 4408779"/>
                <a:gd name="connsiteX1" fmla="*/ 182106 w 4415355"/>
                <a:gd name="connsiteY1" fmla="*/ 0 h 4408779"/>
                <a:gd name="connsiteX2" fmla="*/ 4220291 w 4415355"/>
                <a:gd name="connsiteY2" fmla="*/ 0 h 4408779"/>
                <a:gd name="connsiteX3" fmla="*/ 4402397 w 4415355"/>
                <a:gd name="connsiteY3" fmla="*/ 182106 h 4408779"/>
                <a:gd name="connsiteX4" fmla="*/ 4415355 w 4415355"/>
                <a:gd name="connsiteY4" fmla="*/ 4357593 h 4408779"/>
                <a:gd name="connsiteX5" fmla="*/ 4116621 w 4415355"/>
                <a:gd name="connsiteY5" fmla="*/ 4319393 h 4408779"/>
                <a:gd name="connsiteX6" fmla="*/ 182106 w 4415355"/>
                <a:gd name="connsiteY6" fmla="*/ 1947862 h 4408779"/>
                <a:gd name="connsiteX7" fmla="*/ 0 w 4415355"/>
                <a:gd name="connsiteY7" fmla="*/ 1765756 h 4408779"/>
                <a:gd name="connsiteX8" fmla="*/ 0 w 4415355"/>
                <a:gd name="connsiteY8" fmla="*/ 182106 h 4408779"/>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9547"/>
                <a:gd name="connsiteX1" fmla="*/ 182106 w 4415355"/>
                <a:gd name="connsiteY1" fmla="*/ 0 h 4429547"/>
                <a:gd name="connsiteX2" fmla="*/ 4220291 w 4415355"/>
                <a:gd name="connsiteY2" fmla="*/ 0 h 4429547"/>
                <a:gd name="connsiteX3" fmla="*/ 4402397 w 4415355"/>
                <a:gd name="connsiteY3" fmla="*/ 182106 h 4429547"/>
                <a:gd name="connsiteX4" fmla="*/ 4415355 w 4415355"/>
                <a:gd name="connsiteY4" fmla="*/ 4357593 h 4429547"/>
                <a:gd name="connsiteX5" fmla="*/ 4116621 w 4415355"/>
                <a:gd name="connsiteY5" fmla="*/ 4319393 h 4429547"/>
                <a:gd name="connsiteX6" fmla="*/ 182106 w 4415355"/>
                <a:gd name="connsiteY6" fmla="*/ 1947862 h 4429547"/>
                <a:gd name="connsiteX7" fmla="*/ 0 w 4415355"/>
                <a:gd name="connsiteY7" fmla="*/ 1765756 h 4429547"/>
                <a:gd name="connsiteX8" fmla="*/ 0 w 4415355"/>
                <a:gd name="connsiteY8" fmla="*/ 182106 h 4429547"/>
                <a:gd name="connsiteX0" fmla="*/ 0 w 4415355"/>
                <a:gd name="connsiteY0" fmla="*/ 182106 h 4427980"/>
                <a:gd name="connsiteX1" fmla="*/ 182106 w 4415355"/>
                <a:gd name="connsiteY1" fmla="*/ 0 h 4427980"/>
                <a:gd name="connsiteX2" fmla="*/ 4220291 w 4415355"/>
                <a:gd name="connsiteY2" fmla="*/ 0 h 4427980"/>
                <a:gd name="connsiteX3" fmla="*/ 4402397 w 4415355"/>
                <a:gd name="connsiteY3" fmla="*/ 182106 h 4427980"/>
                <a:gd name="connsiteX4" fmla="*/ 4415355 w 4415355"/>
                <a:gd name="connsiteY4" fmla="*/ 4357593 h 4427980"/>
                <a:gd name="connsiteX5" fmla="*/ 4116621 w 4415355"/>
                <a:gd name="connsiteY5" fmla="*/ 4319393 h 4427980"/>
                <a:gd name="connsiteX6" fmla="*/ 182106 w 4415355"/>
                <a:gd name="connsiteY6" fmla="*/ 1947862 h 4427980"/>
                <a:gd name="connsiteX7" fmla="*/ 0 w 4415355"/>
                <a:gd name="connsiteY7" fmla="*/ 1765756 h 4427980"/>
                <a:gd name="connsiteX8" fmla="*/ 0 w 4415355"/>
                <a:gd name="connsiteY8" fmla="*/ 182106 h 4427980"/>
                <a:gd name="connsiteX0" fmla="*/ 0 w 4415355"/>
                <a:gd name="connsiteY0" fmla="*/ 182106 h 4405626"/>
                <a:gd name="connsiteX1" fmla="*/ 182106 w 4415355"/>
                <a:gd name="connsiteY1" fmla="*/ 0 h 4405626"/>
                <a:gd name="connsiteX2" fmla="*/ 4220291 w 4415355"/>
                <a:gd name="connsiteY2" fmla="*/ 0 h 4405626"/>
                <a:gd name="connsiteX3" fmla="*/ 4402397 w 4415355"/>
                <a:gd name="connsiteY3" fmla="*/ 182106 h 4405626"/>
                <a:gd name="connsiteX4" fmla="*/ 4415355 w 4415355"/>
                <a:gd name="connsiteY4" fmla="*/ 4357593 h 4405626"/>
                <a:gd name="connsiteX5" fmla="*/ 4116621 w 4415355"/>
                <a:gd name="connsiteY5" fmla="*/ 4319393 h 4405626"/>
                <a:gd name="connsiteX6" fmla="*/ 182106 w 4415355"/>
                <a:gd name="connsiteY6" fmla="*/ 1947862 h 4405626"/>
                <a:gd name="connsiteX7" fmla="*/ 0 w 4415355"/>
                <a:gd name="connsiteY7" fmla="*/ 1765756 h 4405626"/>
                <a:gd name="connsiteX8" fmla="*/ 0 w 4415355"/>
                <a:gd name="connsiteY8" fmla="*/ 182106 h 4405626"/>
                <a:gd name="connsiteX0" fmla="*/ 0 w 4415355"/>
                <a:gd name="connsiteY0" fmla="*/ 182106 h 4406218"/>
                <a:gd name="connsiteX1" fmla="*/ 182106 w 4415355"/>
                <a:gd name="connsiteY1" fmla="*/ 0 h 4406218"/>
                <a:gd name="connsiteX2" fmla="*/ 4220291 w 4415355"/>
                <a:gd name="connsiteY2" fmla="*/ 0 h 4406218"/>
                <a:gd name="connsiteX3" fmla="*/ 4402397 w 4415355"/>
                <a:gd name="connsiteY3" fmla="*/ 182106 h 4406218"/>
                <a:gd name="connsiteX4" fmla="*/ 4415355 w 4415355"/>
                <a:gd name="connsiteY4" fmla="*/ 4357593 h 4406218"/>
                <a:gd name="connsiteX5" fmla="*/ 4116621 w 4415355"/>
                <a:gd name="connsiteY5" fmla="*/ 4319393 h 4406218"/>
                <a:gd name="connsiteX6" fmla="*/ 182106 w 4415355"/>
                <a:gd name="connsiteY6" fmla="*/ 1947862 h 4406218"/>
                <a:gd name="connsiteX7" fmla="*/ 0 w 4415355"/>
                <a:gd name="connsiteY7" fmla="*/ 1765756 h 4406218"/>
                <a:gd name="connsiteX8" fmla="*/ 0 w 4415355"/>
                <a:gd name="connsiteY8" fmla="*/ 182106 h 4406218"/>
                <a:gd name="connsiteX0" fmla="*/ 0 w 4415355"/>
                <a:gd name="connsiteY0" fmla="*/ 182106 h 4399391"/>
                <a:gd name="connsiteX1" fmla="*/ 182106 w 4415355"/>
                <a:gd name="connsiteY1" fmla="*/ 0 h 4399391"/>
                <a:gd name="connsiteX2" fmla="*/ 4220291 w 4415355"/>
                <a:gd name="connsiteY2" fmla="*/ 0 h 4399391"/>
                <a:gd name="connsiteX3" fmla="*/ 4402397 w 4415355"/>
                <a:gd name="connsiteY3" fmla="*/ 182106 h 4399391"/>
                <a:gd name="connsiteX4" fmla="*/ 4415355 w 4415355"/>
                <a:gd name="connsiteY4" fmla="*/ 4357593 h 4399391"/>
                <a:gd name="connsiteX5" fmla="*/ 4116621 w 4415355"/>
                <a:gd name="connsiteY5" fmla="*/ 4319393 h 4399391"/>
                <a:gd name="connsiteX6" fmla="*/ 182106 w 4415355"/>
                <a:gd name="connsiteY6" fmla="*/ 1947862 h 4399391"/>
                <a:gd name="connsiteX7" fmla="*/ 0 w 4415355"/>
                <a:gd name="connsiteY7" fmla="*/ 1765756 h 4399391"/>
                <a:gd name="connsiteX8" fmla="*/ 0 w 4415355"/>
                <a:gd name="connsiteY8" fmla="*/ 182106 h 4399391"/>
                <a:gd name="connsiteX0" fmla="*/ 0 w 4416043"/>
                <a:gd name="connsiteY0" fmla="*/ 182106 h 4399391"/>
                <a:gd name="connsiteX1" fmla="*/ 182106 w 4416043"/>
                <a:gd name="connsiteY1" fmla="*/ 0 h 4399391"/>
                <a:gd name="connsiteX2" fmla="*/ 4220291 w 4416043"/>
                <a:gd name="connsiteY2" fmla="*/ 0 h 4399391"/>
                <a:gd name="connsiteX3" fmla="*/ 4402397 w 4416043"/>
                <a:gd name="connsiteY3" fmla="*/ 182106 h 4399391"/>
                <a:gd name="connsiteX4" fmla="*/ 4415355 w 4416043"/>
                <a:gd name="connsiteY4" fmla="*/ 4357593 h 4399391"/>
                <a:gd name="connsiteX5" fmla="*/ 4116621 w 4416043"/>
                <a:gd name="connsiteY5" fmla="*/ 4319393 h 4399391"/>
                <a:gd name="connsiteX6" fmla="*/ 182106 w 4416043"/>
                <a:gd name="connsiteY6" fmla="*/ 1947862 h 4399391"/>
                <a:gd name="connsiteX7" fmla="*/ 0 w 4416043"/>
                <a:gd name="connsiteY7" fmla="*/ 1765756 h 4399391"/>
                <a:gd name="connsiteX8" fmla="*/ 0 w 4416043"/>
                <a:gd name="connsiteY8" fmla="*/ 182106 h 4399391"/>
                <a:gd name="connsiteX0" fmla="*/ 0 w 4416043"/>
                <a:gd name="connsiteY0" fmla="*/ 182106 h 4420791"/>
                <a:gd name="connsiteX1" fmla="*/ 182106 w 4416043"/>
                <a:gd name="connsiteY1" fmla="*/ 0 h 4420791"/>
                <a:gd name="connsiteX2" fmla="*/ 4220291 w 4416043"/>
                <a:gd name="connsiteY2" fmla="*/ 0 h 4420791"/>
                <a:gd name="connsiteX3" fmla="*/ 4402397 w 4416043"/>
                <a:gd name="connsiteY3" fmla="*/ 182106 h 4420791"/>
                <a:gd name="connsiteX4" fmla="*/ 4415355 w 4416043"/>
                <a:gd name="connsiteY4" fmla="*/ 4357593 h 4420791"/>
                <a:gd name="connsiteX5" fmla="*/ 4116621 w 4416043"/>
                <a:gd name="connsiteY5" fmla="*/ 4319393 h 4420791"/>
                <a:gd name="connsiteX6" fmla="*/ 182106 w 4416043"/>
                <a:gd name="connsiteY6" fmla="*/ 1947862 h 4420791"/>
                <a:gd name="connsiteX7" fmla="*/ 0 w 4416043"/>
                <a:gd name="connsiteY7" fmla="*/ 1765756 h 4420791"/>
                <a:gd name="connsiteX8" fmla="*/ 0 w 4416043"/>
                <a:gd name="connsiteY8" fmla="*/ 182106 h 44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6043" h="4420791">
                  <a:moveTo>
                    <a:pt x="0" y="182106"/>
                  </a:moveTo>
                  <a:cubicBezTo>
                    <a:pt x="0" y="81532"/>
                    <a:pt x="81532" y="0"/>
                    <a:pt x="182106" y="0"/>
                  </a:cubicBezTo>
                  <a:lnTo>
                    <a:pt x="4220291" y="0"/>
                  </a:lnTo>
                  <a:cubicBezTo>
                    <a:pt x="4320865" y="0"/>
                    <a:pt x="4402397" y="81532"/>
                    <a:pt x="4402397" y="182106"/>
                  </a:cubicBezTo>
                  <a:cubicBezTo>
                    <a:pt x="4406716" y="1573935"/>
                    <a:pt x="4419074" y="3978549"/>
                    <a:pt x="4415355" y="4357593"/>
                  </a:cubicBezTo>
                  <a:cubicBezTo>
                    <a:pt x="4390290" y="4491001"/>
                    <a:pt x="4229812" y="4381231"/>
                    <a:pt x="4116621" y="4319393"/>
                  </a:cubicBezTo>
                  <a:cubicBezTo>
                    <a:pt x="3570707" y="4021151"/>
                    <a:pt x="1100022" y="2561263"/>
                    <a:pt x="182106" y="1947862"/>
                  </a:cubicBezTo>
                  <a:cubicBezTo>
                    <a:pt x="100486" y="1897314"/>
                    <a:pt x="0" y="1866330"/>
                    <a:pt x="0" y="1765756"/>
                  </a:cubicBezTo>
                  <a:lnTo>
                    <a:pt x="0" y="182106"/>
                  </a:lnTo>
                  <a:close/>
                </a:path>
              </a:pathLst>
            </a:custGeom>
            <a:gradFill flip="none" rotWithShape="1">
              <a:gsLst>
                <a:gs pos="0">
                  <a:schemeClr val="accent3">
                    <a:tint val="50000"/>
                    <a:satMod val="300000"/>
                    <a:alpha val="31000"/>
                  </a:schemeClr>
                </a:gs>
                <a:gs pos="35000">
                  <a:schemeClr val="accent3">
                    <a:tint val="37000"/>
                    <a:satMod val="300000"/>
                    <a:alpha val="31000"/>
                  </a:schemeClr>
                </a:gs>
                <a:gs pos="100000">
                  <a:schemeClr val="accent3">
                    <a:tint val="15000"/>
                    <a:satMod val="350000"/>
                    <a:alpha val="31000"/>
                  </a:schemeClr>
                </a:gs>
              </a:gsLst>
              <a:lin ang="16200000" scaled="1"/>
              <a:tileRect/>
            </a:gradFill>
            <a:ln>
              <a:solidFill>
                <a:schemeClr val="bg1">
                  <a:lumMod val="7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22" name="Rounded Rectangle 11"/>
            <p:cNvSpPr/>
            <p:nvPr/>
          </p:nvSpPr>
          <p:spPr>
            <a:xfrm>
              <a:off x="357252" y="2855014"/>
              <a:ext cx="8467086" cy="2620291"/>
            </a:xfrm>
            <a:custGeom>
              <a:avLst/>
              <a:gdLst>
                <a:gd name="connsiteX0" fmla="*/ 0 w 8865817"/>
                <a:gd name="connsiteY0" fmla="*/ 299734 h 2447011"/>
                <a:gd name="connsiteX1" fmla="*/ 299734 w 8865817"/>
                <a:gd name="connsiteY1" fmla="*/ 0 h 2447011"/>
                <a:gd name="connsiteX2" fmla="*/ 8566083 w 8865817"/>
                <a:gd name="connsiteY2" fmla="*/ 0 h 2447011"/>
                <a:gd name="connsiteX3" fmla="*/ 8865817 w 8865817"/>
                <a:gd name="connsiteY3" fmla="*/ 299734 h 2447011"/>
                <a:gd name="connsiteX4" fmla="*/ 8865817 w 8865817"/>
                <a:gd name="connsiteY4" fmla="*/ 2147277 h 2447011"/>
                <a:gd name="connsiteX5" fmla="*/ 8566083 w 8865817"/>
                <a:gd name="connsiteY5" fmla="*/ 2447011 h 2447011"/>
                <a:gd name="connsiteX6" fmla="*/ 299734 w 8865817"/>
                <a:gd name="connsiteY6" fmla="*/ 2447011 h 2447011"/>
                <a:gd name="connsiteX7" fmla="*/ 0 w 8865817"/>
                <a:gd name="connsiteY7" fmla="*/ 2147277 h 2447011"/>
                <a:gd name="connsiteX8" fmla="*/ 0 w 8865817"/>
                <a:gd name="connsiteY8" fmla="*/ 299734 h 2447011"/>
                <a:gd name="connsiteX0" fmla="*/ 0 w 8865817"/>
                <a:gd name="connsiteY0" fmla="*/ 302053 h 2449330"/>
                <a:gd name="connsiteX1" fmla="*/ 299734 w 8865817"/>
                <a:gd name="connsiteY1" fmla="*/ 2319 h 2449330"/>
                <a:gd name="connsiteX2" fmla="*/ 4429929 w 8865817"/>
                <a:gd name="connsiteY2" fmla="*/ 0 h 2449330"/>
                <a:gd name="connsiteX3" fmla="*/ 8566083 w 8865817"/>
                <a:gd name="connsiteY3" fmla="*/ 2319 h 2449330"/>
                <a:gd name="connsiteX4" fmla="*/ 8865817 w 8865817"/>
                <a:gd name="connsiteY4" fmla="*/ 302053 h 2449330"/>
                <a:gd name="connsiteX5" fmla="*/ 8865817 w 8865817"/>
                <a:gd name="connsiteY5" fmla="*/ 2149596 h 2449330"/>
                <a:gd name="connsiteX6" fmla="*/ 8566083 w 8865817"/>
                <a:gd name="connsiteY6" fmla="*/ 2449330 h 2449330"/>
                <a:gd name="connsiteX7" fmla="*/ 299734 w 8865817"/>
                <a:gd name="connsiteY7" fmla="*/ 2449330 h 2449330"/>
                <a:gd name="connsiteX8" fmla="*/ 0 w 8865817"/>
                <a:gd name="connsiteY8" fmla="*/ 2149596 h 2449330"/>
                <a:gd name="connsiteX9" fmla="*/ 0 w 8865817"/>
                <a:gd name="connsiteY9" fmla="*/ 302053 h 2449330"/>
                <a:gd name="connsiteX0" fmla="*/ 0 w 8865817"/>
                <a:gd name="connsiteY0" fmla="*/ 302053 h 2449330"/>
                <a:gd name="connsiteX1" fmla="*/ 4429929 w 8865817"/>
                <a:gd name="connsiteY1" fmla="*/ 0 h 2449330"/>
                <a:gd name="connsiteX2" fmla="*/ 8566083 w 8865817"/>
                <a:gd name="connsiteY2" fmla="*/ 2319 h 2449330"/>
                <a:gd name="connsiteX3" fmla="*/ 8865817 w 8865817"/>
                <a:gd name="connsiteY3" fmla="*/ 302053 h 2449330"/>
                <a:gd name="connsiteX4" fmla="*/ 8865817 w 8865817"/>
                <a:gd name="connsiteY4" fmla="*/ 2149596 h 2449330"/>
                <a:gd name="connsiteX5" fmla="*/ 8566083 w 8865817"/>
                <a:gd name="connsiteY5" fmla="*/ 2449330 h 2449330"/>
                <a:gd name="connsiteX6" fmla="*/ 299734 w 8865817"/>
                <a:gd name="connsiteY6" fmla="*/ 2449330 h 2449330"/>
                <a:gd name="connsiteX7" fmla="*/ 0 w 8865817"/>
                <a:gd name="connsiteY7" fmla="*/ 2149596 h 2449330"/>
                <a:gd name="connsiteX8" fmla="*/ 0 w 8865817"/>
                <a:gd name="connsiteY8" fmla="*/ 302053 h 2449330"/>
                <a:gd name="connsiteX0" fmla="*/ 0 w 8865817"/>
                <a:gd name="connsiteY0" fmla="*/ 2149596 h 2449330"/>
                <a:gd name="connsiteX1" fmla="*/ 4429929 w 8865817"/>
                <a:gd name="connsiteY1" fmla="*/ 0 h 2449330"/>
                <a:gd name="connsiteX2" fmla="*/ 8566083 w 8865817"/>
                <a:gd name="connsiteY2" fmla="*/ 2319 h 2449330"/>
                <a:gd name="connsiteX3" fmla="*/ 8865817 w 8865817"/>
                <a:gd name="connsiteY3" fmla="*/ 302053 h 2449330"/>
                <a:gd name="connsiteX4" fmla="*/ 8865817 w 8865817"/>
                <a:gd name="connsiteY4" fmla="*/ 2149596 h 2449330"/>
                <a:gd name="connsiteX5" fmla="*/ 8566083 w 8865817"/>
                <a:gd name="connsiteY5" fmla="*/ 2449330 h 2449330"/>
                <a:gd name="connsiteX6" fmla="*/ 299734 w 8865817"/>
                <a:gd name="connsiteY6" fmla="*/ 2449330 h 2449330"/>
                <a:gd name="connsiteX7" fmla="*/ 0 w 8865817"/>
                <a:gd name="connsiteY7" fmla="*/ 2149596 h 2449330"/>
                <a:gd name="connsiteX0" fmla="*/ 0 w 8865817"/>
                <a:gd name="connsiteY0" fmla="*/ 2149596 h 2449330"/>
                <a:gd name="connsiteX1" fmla="*/ 4429929 w 8865817"/>
                <a:gd name="connsiteY1" fmla="*/ 0 h 2449330"/>
                <a:gd name="connsiteX2" fmla="*/ 8865817 w 8865817"/>
                <a:gd name="connsiteY2" fmla="*/ 302053 h 2449330"/>
                <a:gd name="connsiteX3" fmla="*/ 8865817 w 8865817"/>
                <a:gd name="connsiteY3" fmla="*/ 2149596 h 2449330"/>
                <a:gd name="connsiteX4" fmla="*/ 8566083 w 8865817"/>
                <a:gd name="connsiteY4" fmla="*/ 2449330 h 2449330"/>
                <a:gd name="connsiteX5" fmla="*/ 299734 w 8865817"/>
                <a:gd name="connsiteY5" fmla="*/ 2449330 h 2449330"/>
                <a:gd name="connsiteX6" fmla="*/ 0 w 8865817"/>
                <a:gd name="connsiteY6" fmla="*/ 2149596 h 2449330"/>
                <a:gd name="connsiteX0" fmla="*/ 0 w 8865817"/>
                <a:gd name="connsiteY0" fmla="*/ 2149596 h 2449330"/>
                <a:gd name="connsiteX1" fmla="*/ 4429929 w 8865817"/>
                <a:gd name="connsiteY1" fmla="*/ 0 h 2449330"/>
                <a:gd name="connsiteX2" fmla="*/ 8865817 w 8865817"/>
                <a:gd name="connsiteY2" fmla="*/ 2149596 h 2449330"/>
                <a:gd name="connsiteX3" fmla="*/ 8566083 w 8865817"/>
                <a:gd name="connsiteY3" fmla="*/ 2449330 h 2449330"/>
                <a:gd name="connsiteX4" fmla="*/ 299734 w 8865817"/>
                <a:gd name="connsiteY4" fmla="*/ 2449330 h 2449330"/>
                <a:gd name="connsiteX5" fmla="*/ 0 w 8865817"/>
                <a:gd name="connsiteY5" fmla="*/ 2149596 h 2449330"/>
                <a:gd name="connsiteX0" fmla="*/ 0 w 8865817"/>
                <a:gd name="connsiteY0" fmla="*/ 2182160 h 2481894"/>
                <a:gd name="connsiteX1" fmla="*/ 4438069 w 8865817"/>
                <a:gd name="connsiteY1" fmla="*/ 0 h 2481894"/>
                <a:gd name="connsiteX2" fmla="*/ 8865817 w 8865817"/>
                <a:gd name="connsiteY2" fmla="*/ 2182160 h 2481894"/>
                <a:gd name="connsiteX3" fmla="*/ 8566083 w 8865817"/>
                <a:gd name="connsiteY3" fmla="*/ 2481894 h 2481894"/>
                <a:gd name="connsiteX4" fmla="*/ 299734 w 8865817"/>
                <a:gd name="connsiteY4" fmla="*/ 2481894 h 2481894"/>
                <a:gd name="connsiteX5" fmla="*/ 0 w 8865817"/>
                <a:gd name="connsiteY5" fmla="*/ 2182160 h 2481894"/>
                <a:gd name="connsiteX0" fmla="*/ 106207 w 8630116"/>
                <a:gd name="connsiteY0" fmla="*/ 2336839 h 2482700"/>
                <a:gd name="connsiteX1" fmla="*/ 4202368 w 8630116"/>
                <a:gd name="connsiteY1" fmla="*/ 0 h 2482700"/>
                <a:gd name="connsiteX2" fmla="*/ 8630116 w 8630116"/>
                <a:gd name="connsiteY2" fmla="*/ 2182160 h 2482700"/>
                <a:gd name="connsiteX3" fmla="*/ 8330382 w 8630116"/>
                <a:gd name="connsiteY3" fmla="*/ 2481894 h 2482700"/>
                <a:gd name="connsiteX4" fmla="*/ 64033 w 8630116"/>
                <a:gd name="connsiteY4" fmla="*/ 2481894 h 2482700"/>
                <a:gd name="connsiteX5" fmla="*/ 106207 w 8630116"/>
                <a:gd name="connsiteY5" fmla="*/ 2336839 h 2482700"/>
                <a:gd name="connsiteX0" fmla="*/ 0 w 8523909"/>
                <a:gd name="connsiteY0" fmla="*/ 2336839 h 2685419"/>
                <a:gd name="connsiteX1" fmla="*/ 4096161 w 8523909"/>
                <a:gd name="connsiteY1" fmla="*/ 0 h 2685419"/>
                <a:gd name="connsiteX2" fmla="*/ 8523909 w 8523909"/>
                <a:gd name="connsiteY2" fmla="*/ 2182160 h 2685419"/>
                <a:gd name="connsiteX3" fmla="*/ 8224175 w 8523909"/>
                <a:gd name="connsiteY3" fmla="*/ 2481894 h 2685419"/>
                <a:gd name="connsiteX4" fmla="*/ 340437 w 8523909"/>
                <a:gd name="connsiteY4" fmla="*/ 2685419 h 2685419"/>
                <a:gd name="connsiteX5" fmla="*/ 0 w 8523909"/>
                <a:gd name="connsiteY5" fmla="*/ 2336839 h 2685419"/>
                <a:gd name="connsiteX0" fmla="*/ 0 w 8670441"/>
                <a:gd name="connsiteY0" fmla="*/ 2458955 h 2685419"/>
                <a:gd name="connsiteX1" fmla="*/ 4242693 w 8670441"/>
                <a:gd name="connsiteY1" fmla="*/ 0 h 2685419"/>
                <a:gd name="connsiteX2" fmla="*/ 8670441 w 8670441"/>
                <a:gd name="connsiteY2" fmla="*/ 2182160 h 2685419"/>
                <a:gd name="connsiteX3" fmla="*/ 8370707 w 8670441"/>
                <a:gd name="connsiteY3" fmla="*/ 2481894 h 2685419"/>
                <a:gd name="connsiteX4" fmla="*/ 486969 w 8670441"/>
                <a:gd name="connsiteY4" fmla="*/ 2685419 h 2685419"/>
                <a:gd name="connsiteX5" fmla="*/ 0 w 8670441"/>
                <a:gd name="connsiteY5" fmla="*/ 2458955 h 2685419"/>
                <a:gd name="connsiteX0" fmla="*/ 0 w 8670441"/>
                <a:gd name="connsiteY0" fmla="*/ 2458955 h 2685419"/>
                <a:gd name="connsiteX1" fmla="*/ 4242693 w 8670441"/>
                <a:gd name="connsiteY1" fmla="*/ 0 h 2685419"/>
                <a:gd name="connsiteX2" fmla="*/ 8670441 w 8670441"/>
                <a:gd name="connsiteY2" fmla="*/ 2182160 h 2685419"/>
                <a:gd name="connsiteX3" fmla="*/ 8370707 w 8670441"/>
                <a:gd name="connsiteY3" fmla="*/ 2481894 h 2685419"/>
                <a:gd name="connsiteX4" fmla="*/ 486969 w 8670441"/>
                <a:gd name="connsiteY4" fmla="*/ 2685419 h 2685419"/>
                <a:gd name="connsiteX5" fmla="*/ 0 w 8670441"/>
                <a:gd name="connsiteY5" fmla="*/ 2458955 h 2685419"/>
                <a:gd name="connsiteX0" fmla="*/ 0 w 8670441"/>
                <a:gd name="connsiteY0" fmla="*/ 2458955 h 2685419"/>
                <a:gd name="connsiteX1" fmla="*/ 4242693 w 8670441"/>
                <a:gd name="connsiteY1" fmla="*/ 0 h 2685419"/>
                <a:gd name="connsiteX2" fmla="*/ 8670441 w 8670441"/>
                <a:gd name="connsiteY2" fmla="*/ 2182160 h 2685419"/>
                <a:gd name="connsiteX3" fmla="*/ 8370707 w 8670441"/>
                <a:gd name="connsiteY3" fmla="*/ 2481894 h 2685419"/>
                <a:gd name="connsiteX4" fmla="*/ 486969 w 8670441"/>
                <a:gd name="connsiteY4" fmla="*/ 2685419 h 2685419"/>
                <a:gd name="connsiteX5" fmla="*/ 0 w 8670441"/>
                <a:gd name="connsiteY5" fmla="*/ 2458955 h 2685419"/>
                <a:gd name="connsiteX0" fmla="*/ 0 w 8670441"/>
                <a:gd name="connsiteY0" fmla="*/ 2458955 h 2685419"/>
                <a:gd name="connsiteX1" fmla="*/ 4242693 w 8670441"/>
                <a:gd name="connsiteY1" fmla="*/ 0 h 2685419"/>
                <a:gd name="connsiteX2" fmla="*/ 8670441 w 8670441"/>
                <a:gd name="connsiteY2" fmla="*/ 2182160 h 2685419"/>
                <a:gd name="connsiteX3" fmla="*/ 8370707 w 8670441"/>
                <a:gd name="connsiteY3" fmla="*/ 2481894 h 2685419"/>
                <a:gd name="connsiteX4" fmla="*/ 486969 w 8670441"/>
                <a:gd name="connsiteY4" fmla="*/ 2685419 h 2685419"/>
                <a:gd name="connsiteX5" fmla="*/ 0 w 8670441"/>
                <a:gd name="connsiteY5" fmla="*/ 2458955 h 2685419"/>
                <a:gd name="connsiteX0" fmla="*/ 0 w 8670441"/>
                <a:gd name="connsiteY0" fmla="*/ 2458955 h 2685419"/>
                <a:gd name="connsiteX1" fmla="*/ 4242693 w 8670441"/>
                <a:gd name="connsiteY1" fmla="*/ 0 h 2685419"/>
                <a:gd name="connsiteX2" fmla="*/ 8670441 w 8670441"/>
                <a:gd name="connsiteY2" fmla="*/ 2182160 h 2685419"/>
                <a:gd name="connsiteX3" fmla="*/ 8370707 w 8670441"/>
                <a:gd name="connsiteY3" fmla="*/ 2481894 h 2685419"/>
                <a:gd name="connsiteX4" fmla="*/ 486969 w 8670441"/>
                <a:gd name="connsiteY4" fmla="*/ 2685419 h 2685419"/>
                <a:gd name="connsiteX5" fmla="*/ 0 w 8670441"/>
                <a:gd name="connsiteY5" fmla="*/ 2458955 h 2685419"/>
                <a:gd name="connsiteX0" fmla="*/ 0 w 8670441"/>
                <a:gd name="connsiteY0" fmla="*/ 2458955 h 2685419"/>
                <a:gd name="connsiteX1" fmla="*/ 4242693 w 8670441"/>
                <a:gd name="connsiteY1" fmla="*/ 0 h 2685419"/>
                <a:gd name="connsiteX2" fmla="*/ 8670441 w 8670441"/>
                <a:gd name="connsiteY2" fmla="*/ 2182160 h 2685419"/>
                <a:gd name="connsiteX3" fmla="*/ 8370707 w 8670441"/>
                <a:gd name="connsiteY3" fmla="*/ 2481894 h 2685419"/>
                <a:gd name="connsiteX4" fmla="*/ 486969 w 8670441"/>
                <a:gd name="connsiteY4" fmla="*/ 2685419 h 2685419"/>
                <a:gd name="connsiteX5" fmla="*/ 0 w 8670441"/>
                <a:gd name="connsiteY5" fmla="*/ 2458955 h 2685419"/>
                <a:gd name="connsiteX0" fmla="*/ 0 w 8670441"/>
                <a:gd name="connsiteY0" fmla="*/ 2458955 h 2685419"/>
                <a:gd name="connsiteX1" fmla="*/ 4242693 w 8670441"/>
                <a:gd name="connsiteY1" fmla="*/ 0 h 2685419"/>
                <a:gd name="connsiteX2" fmla="*/ 8670441 w 8670441"/>
                <a:gd name="connsiteY2" fmla="*/ 2182160 h 2685419"/>
                <a:gd name="connsiteX3" fmla="*/ 8370707 w 8670441"/>
                <a:gd name="connsiteY3" fmla="*/ 2481894 h 2685419"/>
                <a:gd name="connsiteX4" fmla="*/ 486969 w 8670441"/>
                <a:gd name="connsiteY4" fmla="*/ 2685419 h 2685419"/>
                <a:gd name="connsiteX5" fmla="*/ 0 w 8670441"/>
                <a:gd name="connsiteY5" fmla="*/ 2458955 h 2685419"/>
                <a:gd name="connsiteX0" fmla="*/ 0 w 8670441"/>
                <a:gd name="connsiteY0" fmla="*/ 2458955 h 2685419"/>
                <a:gd name="connsiteX1" fmla="*/ 4242693 w 8670441"/>
                <a:gd name="connsiteY1" fmla="*/ 0 h 2685419"/>
                <a:gd name="connsiteX2" fmla="*/ 8670441 w 8670441"/>
                <a:gd name="connsiteY2" fmla="*/ 2182160 h 2685419"/>
                <a:gd name="connsiteX3" fmla="*/ 8370707 w 8670441"/>
                <a:gd name="connsiteY3" fmla="*/ 2481894 h 2685419"/>
                <a:gd name="connsiteX4" fmla="*/ 486969 w 8670441"/>
                <a:gd name="connsiteY4" fmla="*/ 2685419 h 2685419"/>
                <a:gd name="connsiteX5" fmla="*/ 0 w 8670441"/>
                <a:gd name="connsiteY5" fmla="*/ 2458955 h 2685419"/>
                <a:gd name="connsiteX0" fmla="*/ 0 w 8670441"/>
                <a:gd name="connsiteY0" fmla="*/ 2458955 h 2685419"/>
                <a:gd name="connsiteX1" fmla="*/ 4242693 w 8670441"/>
                <a:gd name="connsiteY1" fmla="*/ 0 h 2685419"/>
                <a:gd name="connsiteX2" fmla="*/ 8670441 w 8670441"/>
                <a:gd name="connsiteY2" fmla="*/ 2182160 h 2685419"/>
                <a:gd name="connsiteX3" fmla="*/ 8370707 w 8670441"/>
                <a:gd name="connsiteY3" fmla="*/ 2481894 h 2685419"/>
                <a:gd name="connsiteX4" fmla="*/ 486969 w 8670441"/>
                <a:gd name="connsiteY4" fmla="*/ 2685419 h 2685419"/>
                <a:gd name="connsiteX5" fmla="*/ 0 w 8670441"/>
                <a:gd name="connsiteY5" fmla="*/ 2458955 h 2685419"/>
                <a:gd name="connsiteX0" fmla="*/ 148 w 8670589"/>
                <a:gd name="connsiteY0" fmla="*/ 2458955 h 2685419"/>
                <a:gd name="connsiteX1" fmla="*/ 4242841 w 8670589"/>
                <a:gd name="connsiteY1" fmla="*/ 0 h 2685419"/>
                <a:gd name="connsiteX2" fmla="*/ 8670589 w 8670589"/>
                <a:gd name="connsiteY2" fmla="*/ 2182160 h 2685419"/>
                <a:gd name="connsiteX3" fmla="*/ 8370855 w 8670589"/>
                <a:gd name="connsiteY3" fmla="*/ 2481894 h 2685419"/>
                <a:gd name="connsiteX4" fmla="*/ 487117 w 8670589"/>
                <a:gd name="connsiteY4" fmla="*/ 2685419 h 2685419"/>
                <a:gd name="connsiteX5" fmla="*/ 148 w 8670589"/>
                <a:gd name="connsiteY5" fmla="*/ 2458955 h 2685419"/>
                <a:gd name="connsiteX0" fmla="*/ 145 w 8670586"/>
                <a:gd name="connsiteY0" fmla="*/ 2458955 h 2620230"/>
                <a:gd name="connsiteX1" fmla="*/ 4242838 w 8670586"/>
                <a:gd name="connsiteY1" fmla="*/ 0 h 2620230"/>
                <a:gd name="connsiteX2" fmla="*/ 8670586 w 8670586"/>
                <a:gd name="connsiteY2" fmla="*/ 2182160 h 2620230"/>
                <a:gd name="connsiteX3" fmla="*/ 8370852 w 8670586"/>
                <a:gd name="connsiteY3" fmla="*/ 2481894 h 2620230"/>
                <a:gd name="connsiteX4" fmla="*/ 495254 w 8670586"/>
                <a:gd name="connsiteY4" fmla="*/ 2612150 h 2620230"/>
                <a:gd name="connsiteX5" fmla="*/ 145 w 8670586"/>
                <a:gd name="connsiteY5" fmla="*/ 2458955 h 2620230"/>
                <a:gd name="connsiteX0" fmla="*/ 145 w 8572898"/>
                <a:gd name="connsiteY0" fmla="*/ 2458955 h 2620230"/>
                <a:gd name="connsiteX1" fmla="*/ 4242838 w 8572898"/>
                <a:gd name="connsiteY1" fmla="*/ 0 h 2620230"/>
                <a:gd name="connsiteX2" fmla="*/ 8572898 w 8572898"/>
                <a:gd name="connsiteY2" fmla="*/ 2499660 h 2620230"/>
                <a:gd name="connsiteX3" fmla="*/ 8370852 w 8572898"/>
                <a:gd name="connsiteY3" fmla="*/ 2481894 h 2620230"/>
                <a:gd name="connsiteX4" fmla="*/ 495254 w 8572898"/>
                <a:gd name="connsiteY4" fmla="*/ 2612150 h 2620230"/>
                <a:gd name="connsiteX5" fmla="*/ 145 w 8572898"/>
                <a:gd name="connsiteY5" fmla="*/ 2458955 h 2620230"/>
                <a:gd name="connsiteX0" fmla="*/ 145 w 8572898"/>
                <a:gd name="connsiteY0" fmla="*/ 2458955 h 2620230"/>
                <a:gd name="connsiteX1" fmla="*/ 4242838 w 8572898"/>
                <a:gd name="connsiteY1" fmla="*/ 0 h 2620230"/>
                <a:gd name="connsiteX2" fmla="*/ 8572898 w 8572898"/>
                <a:gd name="connsiteY2" fmla="*/ 2499660 h 2620230"/>
                <a:gd name="connsiteX3" fmla="*/ 8370852 w 8572898"/>
                <a:gd name="connsiteY3" fmla="*/ 2481894 h 2620230"/>
                <a:gd name="connsiteX4" fmla="*/ 495254 w 8572898"/>
                <a:gd name="connsiteY4" fmla="*/ 2612150 h 2620230"/>
                <a:gd name="connsiteX5" fmla="*/ 145 w 8572898"/>
                <a:gd name="connsiteY5" fmla="*/ 2458955 h 2620230"/>
                <a:gd name="connsiteX0" fmla="*/ 145 w 8572898"/>
                <a:gd name="connsiteY0" fmla="*/ 2458955 h 2620230"/>
                <a:gd name="connsiteX1" fmla="*/ 4242838 w 8572898"/>
                <a:gd name="connsiteY1" fmla="*/ 0 h 2620230"/>
                <a:gd name="connsiteX2" fmla="*/ 8572898 w 8572898"/>
                <a:gd name="connsiteY2" fmla="*/ 2499660 h 2620230"/>
                <a:gd name="connsiteX3" fmla="*/ 8370852 w 8572898"/>
                <a:gd name="connsiteY3" fmla="*/ 2481894 h 2620230"/>
                <a:gd name="connsiteX4" fmla="*/ 495254 w 8572898"/>
                <a:gd name="connsiteY4" fmla="*/ 2612150 h 2620230"/>
                <a:gd name="connsiteX5" fmla="*/ 145 w 8572898"/>
                <a:gd name="connsiteY5" fmla="*/ 2458955 h 2620230"/>
                <a:gd name="connsiteX0" fmla="*/ 145 w 8572898"/>
                <a:gd name="connsiteY0" fmla="*/ 2458955 h 2620230"/>
                <a:gd name="connsiteX1" fmla="*/ 4242838 w 8572898"/>
                <a:gd name="connsiteY1" fmla="*/ 0 h 2620230"/>
                <a:gd name="connsiteX2" fmla="*/ 8572898 w 8572898"/>
                <a:gd name="connsiteY2" fmla="*/ 2499660 h 2620230"/>
                <a:gd name="connsiteX3" fmla="*/ 8265023 w 8572898"/>
                <a:gd name="connsiteY3" fmla="*/ 2555163 h 2620230"/>
                <a:gd name="connsiteX4" fmla="*/ 495254 w 8572898"/>
                <a:gd name="connsiteY4" fmla="*/ 2612150 h 2620230"/>
                <a:gd name="connsiteX5" fmla="*/ 145 w 8572898"/>
                <a:gd name="connsiteY5" fmla="*/ 2458955 h 2620230"/>
                <a:gd name="connsiteX0" fmla="*/ 190 w 8491536"/>
                <a:gd name="connsiteY0" fmla="*/ 2458955 h 2620230"/>
                <a:gd name="connsiteX1" fmla="*/ 4161476 w 8491536"/>
                <a:gd name="connsiteY1" fmla="*/ 0 h 2620230"/>
                <a:gd name="connsiteX2" fmla="*/ 8491536 w 8491536"/>
                <a:gd name="connsiteY2" fmla="*/ 2499660 h 2620230"/>
                <a:gd name="connsiteX3" fmla="*/ 8183661 w 8491536"/>
                <a:gd name="connsiteY3" fmla="*/ 2555163 h 2620230"/>
                <a:gd name="connsiteX4" fmla="*/ 413892 w 8491536"/>
                <a:gd name="connsiteY4" fmla="*/ 2612150 h 2620230"/>
                <a:gd name="connsiteX5" fmla="*/ 190 w 8491536"/>
                <a:gd name="connsiteY5" fmla="*/ 2458955 h 2620230"/>
                <a:gd name="connsiteX0" fmla="*/ 163 w 8532212"/>
                <a:gd name="connsiteY0" fmla="*/ 2442673 h 2616064"/>
                <a:gd name="connsiteX1" fmla="*/ 4202152 w 8532212"/>
                <a:gd name="connsiteY1" fmla="*/ 0 h 2616064"/>
                <a:gd name="connsiteX2" fmla="*/ 8532212 w 8532212"/>
                <a:gd name="connsiteY2" fmla="*/ 2499660 h 2616064"/>
                <a:gd name="connsiteX3" fmla="*/ 8224337 w 8532212"/>
                <a:gd name="connsiteY3" fmla="*/ 2555163 h 2616064"/>
                <a:gd name="connsiteX4" fmla="*/ 454568 w 8532212"/>
                <a:gd name="connsiteY4" fmla="*/ 2612150 h 2616064"/>
                <a:gd name="connsiteX5" fmla="*/ 163 w 8532212"/>
                <a:gd name="connsiteY5" fmla="*/ 2442673 h 2616064"/>
                <a:gd name="connsiteX0" fmla="*/ 163 w 8532212"/>
                <a:gd name="connsiteY0" fmla="*/ 2442673 h 2616064"/>
                <a:gd name="connsiteX1" fmla="*/ 4202152 w 8532212"/>
                <a:gd name="connsiteY1" fmla="*/ 0 h 2616064"/>
                <a:gd name="connsiteX2" fmla="*/ 8532212 w 8532212"/>
                <a:gd name="connsiteY2" fmla="*/ 2499660 h 2616064"/>
                <a:gd name="connsiteX3" fmla="*/ 8224337 w 8532212"/>
                <a:gd name="connsiteY3" fmla="*/ 2555163 h 2616064"/>
                <a:gd name="connsiteX4" fmla="*/ 454568 w 8532212"/>
                <a:gd name="connsiteY4" fmla="*/ 2612150 h 2616064"/>
                <a:gd name="connsiteX5" fmla="*/ 163 w 8532212"/>
                <a:gd name="connsiteY5" fmla="*/ 2442673 h 2616064"/>
                <a:gd name="connsiteX0" fmla="*/ 163 w 8467086"/>
                <a:gd name="connsiteY0" fmla="*/ 2442673 h 2616064"/>
                <a:gd name="connsiteX1" fmla="*/ 4202152 w 8467086"/>
                <a:gd name="connsiteY1" fmla="*/ 0 h 2616064"/>
                <a:gd name="connsiteX2" fmla="*/ 8467086 w 8467086"/>
                <a:gd name="connsiteY2" fmla="*/ 2475237 h 2616064"/>
                <a:gd name="connsiteX3" fmla="*/ 8224337 w 8467086"/>
                <a:gd name="connsiteY3" fmla="*/ 2555163 h 2616064"/>
                <a:gd name="connsiteX4" fmla="*/ 454568 w 8467086"/>
                <a:gd name="connsiteY4" fmla="*/ 2612150 h 2616064"/>
                <a:gd name="connsiteX5" fmla="*/ 163 w 8467086"/>
                <a:gd name="connsiteY5" fmla="*/ 2442673 h 2616064"/>
                <a:gd name="connsiteX0" fmla="*/ 163 w 8467086"/>
                <a:gd name="connsiteY0" fmla="*/ 2442673 h 2616064"/>
                <a:gd name="connsiteX1" fmla="*/ 4202152 w 8467086"/>
                <a:gd name="connsiteY1" fmla="*/ 0 h 2616064"/>
                <a:gd name="connsiteX2" fmla="*/ 8467086 w 8467086"/>
                <a:gd name="connsiteY2" fmla="*/ 2475237 h 2616064"/>
                <a:gd name="connsiteX3" fmla="*/ 8183634 w 8467086"/>
                <a:gd name="connsiteY3" fmla="*/ 2587727 h 2616064"/>
                <a:gd name="connsiteX4" fmla="*/ 454568 w 8467086"/>
                <a:gd name="connsiteY4" fmla="*/ 2612150 h 2616064"/>
                <a:gd name="connsiteX5" fmla="*/ 163 w 8467086"/>
                <a:gd name="connsiteY5" fmla="*/ 2442673 h 2616064"/>
                <a:gd name="connsiteX0" fmla="*/ 163 w 8467086"/>
                <a:gd name="connsiteY0" fmla="*/ 2442673 h 2628432"/>
                <a:gd name="connsiteX1" fmla="*/ 4202152 w 8467086"/>
                <a:gd name="connsiteY1" fmla="*/ 0 h 2628432"/>
                <a:gd name="connsiteX2" fmla="*/ 8467086 w 8467086"/>
                <a:gd name="connsiteY2" fmla="*/ 2475237 h 2628432"/>
                <a:gd name="connsiteX3" fmla="*/ 8183634 w 8467086"/>
                <a:gd name="connsiteY3" fmla="*/ 2628432 h 2628432"/>
                <a:gd name="connsiteX4" fmla="*/ 454568 w 8467086"/>
                <a:gd name="connsiteY4" fmla="*/ 2612150 h 2628432"/>
                <a:gd name="connsiteX5" fmla="*/ 163 w 8467086"/>
                <a:gd name="connsiteY5" fmla="*/ 2442673 h 2628432"/>
                <a:gd name="connsiteX0" fmla="*/ 163 w 8467086"/>
                <a:gd name="connsiteY0" fmla="*/ 2442673 h 2620291"/>
                <a:gd name="connsiteX1" fmla="*/ 4202152 w 8467086"/>
                <a:gd name="connsiteY1" fmla="*/ 0 h 2620291"/>
                <a:gd name="connsiteX2" fmla="*/ 8467086 w 8467086"/>
                <a:gd name="connsiteY2" fmla="*/ 2475237 h 2620291"/>
                <a:gd name="connsiteX3" fmla="*/ 8183634 w 8467086"/>
                <a:gd name="connsiteY3" fmla="*/ 2620291 h 2620291"/>
                <a:gd name="connsiteX4" fmla="*/ 454568 w 8467086"/>
                <a:gd name="connsiteY4" fmla="*/ 2612150 h 2620291"/>
                <a:gd name="connsiteX5" fmla="*/ 163 w 8467086"/>
                <a:gd name="connsiteY5" fmla="*/ 2442673 h 2620291"/>
                <a:gd name="connsiteX0" fmla="*/ 163 w 8467086"/>
                <a:gd name="connsiteY0" fmla="*/ 2442673 h 2620291"/>
                <a:gd name="connsiteX1" fmla="*/ 4202152 w 8467086"/>
                <a:gd name="connsiteY1" fmla="*/ 0 h 2620291"/>
                <a:gd name="connsiteX2" fmla="*/ 8467086 w 8467086"/>
                <a:gd name="connsiteY2" fmla="*/ 2475237 h 2620291"/>
                <a:gd name="connsiteX3" fmla="*/ 8183634 w 8467086"/>
                <a:gd name="connsiteY3" fmla="*/ 2620291 h 2620291"/>
                <a:gd name="connsiteX4" fmla="*/ 454568 w 8467086"/>
                <a:gd name="connsiteY4" fmla="*/ 2612150 h 2620291"/>
                <a:gd name="connsiteX5" fmla="*/ 163 w 8467086"/>
                <a:gd name="connsiteY5" fmla="*/ 2442673 h 2620291"/>
                <a:gd name="connsiteX0" fmla="*/ 163 w 8467086"/>
                <a:gd name="connsiteY0" fmla="*/ 2442673 h 2620291"/>
                <a:gd name="connsiteX1" fmla="*/ 4202152 w 8467086"/>
                <a:gd name="connsiteY1" fmla="*/ 0 h 2620291"/>
                <a:gd name="connsiteX2" fmla="*/ 8467086 w 8467086"/>
                <a:gd name="connsiteY2" fmla="*/ 2475237 h 2620291"/>
                <a:gd name="connsiteX3" fmla="*/ 8183634 w 8467086"/>
                <a:gd name="connsiteY3" fmla="*/ 2620291 h 2620291"/>
                <a:gd name="connsiteX4" fmla="*/ 454568 w 8467086"/>
                <a:gd name="connsiteY4" fmla="*/ 2612150 h 2620291"/>
                <a:gd name="connsiteX5" fmla="*/ 163 w 8467086"/>
                <a:gd name="connsiteY5" fmla="*/ 2442673 h 2620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67086" h="2620291">
                  <a:moveTo>
                    <a:pt x="163" y="2442673"/>
                  </a:moveTo>
                  <a:cubicBezTo>
                    <a:pt x="1455097" y="1647444"/>
                    <a:pt x="2796062" y="868498"/>
                    <a:pt x="4202152" y="0"/>
                  </a:cubicBezTo>
                  <a:cubicBezTo>
                    <a:pt x="5645505" y="865784"/>
                    <a:pt x="7300516" y="1869966"/>
                    <a:pt x="8467086" y="2475237"/>
                  </a:cubicBezTo>
                  <a:cubicBezTo>
                    <a:pt x="8434524" y="2583789"/>
                    <a:pt x="8455001" y="2620291"/>
                    <a:pt x="8183634" y="2620291"/>
                  </a:cubicBezTo>
                  <a:lnTo>
                    <a:pt x="454568" y="2612150"/>
                  </a:lnTo>
                  <a:cubicBezTo>
                    <a:pt x="289029" y="2612150"/>
                    <a:pt x="-7978" y="2657058"/>
                    <a:pt x="163" y="2442673"/>
                  </a:cubicBezTo>
                  <a:close/>
                </a:path>
              </a:pathLst>
            </a:custGeom>
            <a:gradFill flip="none" rotWithShape="1">
              <a:gsLst>
                <a:gs pos="0">
                  <a:schemeClr val="accent3">
                    <a:tint val="50000"/>
                    <a:satMod val="300000"/>
                    <a:alpha val="31000"/>
                  </a:schemeClr>
                </a:gs>
                <a:gs pos="35000">
                  <a:schemeClr val="accent3">
                    <a:tint val="37000"/>
                    <a:satMod val="300000"/>
                    <a:alpha val="31000"/>
                  </a:schemeClr>
                </a:gs>
                <a:gs pos="100000">
                  <a:schemeClr val="accent3">
                    <a:tint val="15000"/>
                    <a:satMod val="350000"/>
                    <a:alpha val="31000"/>
                  </a:schemeClr>
                </a:gs>
              </a:gsLst>
              <a:lin ang="16200000" scaled="1"/>
              <a:tileRect/>
            </a:gradFill>
            <a:ln>
              <a:solidFill>
                <a:schemeClr val="bg1">
                  <a:lumMod val="75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grpSp>
      <p:pic>
        <p:nvPicPr>
          <p:cNvPr id="118" name="Picture 117" descr="Isotipo Cobiscorp - Fondo Blanc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47473" y="1036705"/>
            <a:ext cx="3423240" cy="3476683"/>
          </a:xfrm>
          <a:prstGeom prst="rect">
            <a:avLst/>
          </a:prstGeom>
        </p:spPr>
      </p:pic>
      <p:sp>
        <p:nvSpPr>
          <p:cNvPr id="140" name="Oval 139"/>
          <p:cNvSpPr/>
          <p:nvPr/>
        </p:nvSpPr>
        <p:spPr bwMode="auto">
          <a:xfrm>
            <a:off x="2430909" y="1738416"/>
            <a:ext cx="180000" cy="180000"/>
          </a:xfrm>
          <a:prstGeom prst="ellipse">
            <a:avLst/>
          </a:prstGeom>
          <a:ln>
            <a:headEnd type="none" w="sm" len="sm"/>
            <a:tailEnd type="none" w="sm" len="sm"/>
          </a:ln>
        </p:spPr>
        <p:style>
          <a:lnRef idx="0">
            <a:schemeClr val="accent5"/>
          </a:lnRef>
          <a:fillRef idx="3">
            <a:schemeClr val="accent5"/>
          </a:fillRef>
          <a:effectRef idx="3">
            <a:schemeClr val="accent5"/>
          </a:effectRef>
          <a:fontRef idx="minor">
            <a:schemeClr val="lt1"/>
          </a:fontRef>
        </p:style>
        <p:txBody>
          <a:bodyPr vert="horz" wrap="square" lIns="84406" tIns="42203" rIns="84406" bIns="42203" numCol="1" rtlCol="0" anchor="t" anchorCtr="0" compatLnSpc="1">
            <a:prstTxWarp prst="textNoShape">
              <a:avLst/>
            </a:prstTxWarp>
          </a:bodyPr>
          <a:lstStyle/>
          <a:p>
            <a:pPr defTabSz="844083"/>
            <a:endParaRPr lang="en-US" sz="1662" dirty="0">
              <a:latin typeface="Arial" pitchFamily="34" charset="0"/>
            </a:endParaRPr>
          </a:p>
        </p:txBody>
      </p:sp>
      <p:sp>
        <p:nvSpPr>
          <p:cNvPr id="142" name="Oval 141"/>
          <p:cNvSpPr/>
          <p:nvPr/>
        </p:nvSpPr>
        <p:spPr bwMode="auto">
          <a:xfrm>
            <a:off x="7821372" y="2483663"/>
            <a:ext cx="180000" cy="180000"/>
          </a:xfrm>
          <a:prstGeom prst="ellipse">
            <a:avLst/>
          </a:prstGeom>
          <a:ln>
            <a:headEnd type="none" w="sm" len="sm"/>
            <a:tailEnd type="none" w="sm" len="sm"/>
          </a:ln>
        </p:spPr>
        <p:style>
          <a:lnRef idx="0">
            <a:schemeClr val="accent4"/>
          </a:lnRef>
          <a:fillRef idx="3">
            <a:schemeClr val="accent4"/>
          </a:fillRef>
          <a:effectRef idx="3">
            <a:schemeClr val="accent4"/>
          </a:effectRef>
          <a:fontRef idx="minor">
            <a:schemeClr val="lt1"/>
          </a:fontRef>
        </p:style>
        <p:txBody>
          <a:bodyPr vert="horz" wrap="square" lIns="84406" tIns="42203" rIns="84406" bIns="42203" numCol="1" rtlCol="0" anchor="t" anchorCtr="0" compatLnSpc="1">
            <a:prstTxWarp prst="textNoShape">
              <a:avLst/>
            </a:prstTxWarp>
          </a:bodyPr>
          <a:lstStyle/>
          <a:p>
            <a:pPr defTabSz="844083"/>
            <a:endParaRPr lang="en-US" sz="1662" dirty="0">
              <a:latin typeface="Arial" pitchFamily="34" charset="0"/>
            </a:endParaRPr>
          </a:p>
        </p:txBody>
      </p:sp>
      <p:sp>
        <p:nvSpPr>
          <p:cNvPr id="6" name="Oval 5"/>
          <p:cNvSpPr/>
          <p:nvPr/>
        </p:nvSpPr>
        <p:spPr bwMode="auto">
          <a:xfrm>
            <a:off x="2985266" y="2174641"/>
            <a:ext cx="180000" cy="180000"/>
          </a:xfrm>
          <a:prstGeom prst="ellipse">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vert="horz" wrap="square" lIns="84406" tIns="42203" rIns="84406" bIns="42203" numCol="1" rtlCol="0" anchor="t" anchorCtr="0" compatLnSpc="1">
            <a:prstTxWarp prst="textNoShape">
              <a:avLst/>
            </a:prstTxWarp>
          </a:bodyPr>
          <a:lstStyle/>
          <a:p>
            <a:pPr defTabSz="844083"/>
            <a:endParaRPr lang="en-US" sz="1662" dirty="0">
              <a:latin typeface="Arial" pitchFamily="34" charset="0"/>
            </a:endParaRPr>
          </a:p>
        </p:txBody>
      </p:sp>
      <p:grpSp>
        <p:nvGrpSpPr>
          <p:cNvPr id="9" name="Group 8"/>
          <p:cNvGrpSpPr/>
          <p:nvPr/>
        </p:nvGrpSpPr>
        <p:grpSpPr>
          <a:xfrm>
            <a:off x="221869" y="994815"/>
            <a:ext cx="3324894" cy="2861460"/>
            <a:chOff x="226605" y="946103"/>
            <a:chExt cx="3324894" cy="3433751"/>
          </a:xfrm>
        </p:grpSpPr>
        <p:grpSp>
          <p:nvGrpSpPr>
            <p:cNvPr id="54" name="Group 53"/>
            <p:cNvGrpSpPr>
              <a:grpSpLocks noChangeAspect="1"/>
            </p:cNvGrpSpPr>
            <p:nvPr/>
          </p:nvGrpSpPr>
          <p:grpSpPr>
            <a:xfrm>
              <a:off x="236163" y="2745596"/>
              <a:ext cx="2073992" cy="1634258"/>
              <a:chOff x="989976" y="304235"/>
              <a:chExt cx="2995767" cy="2360595"/>
            </a:xfrm>
          </p:grpSpPr>
          <p:cxnSp>
            <p:nvCxnSpPr>
              <p:cNvPr id="55" name="Straight Connector 54"/>
              <p:cNvCxnSpPr/>
              <p:nvPr/>
            </p:nvCxnSpPr>
            <p:spPr>
              <a:xfrm flipH="1">
                <a:off x="1949676" y="976419"/>
                <a:ext cx="1098816" cy="1116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915177" y="1018984"/>
                <a:ext cx="1163509" cy="1073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4" idx="2"/>
                <a:endCxn id="61" idx="0"/>
              </p:cNvCxnSpPr>
              <p:nvPr/>
            </p:nvCxnSpPr>
            <p:spPr>
              <a:xfrm>
                <a:off x="2487857" y="831823"/>
                <a:ext cx="0" cy="130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63" idx="1"/>
              </p:cNvCxnSpPr>
              <p:nvPr/>
            </p:nvCxnSpPr>
            <p:spPr>
              <a:xfrm>
                <a:off x="1597050" y="1484534"/>
                <a:ext cx="1781623" cy="3694"/>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1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84325" y="2137242"/>
                <a:ext cx="607074"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1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89976" y="1224432"/>
                <a:ext cx="607074"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 name="Picture 1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78669" y="1224432"/>
                <a:ext cx="607074"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84325" y="304235"/>
                <a:ext cx="607074"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27200" y="2092430"/>
                <a:ext cx="422475" cy="36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098754" y="2092430"/>
                <a:ext cx="422475" cy="36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492701" y="651816"/>
                <a:ext cx="422475" cy="36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048491" y="651816"/>
                <a:ext cx="422475" cy="36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10"/>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032556" y="1121011"/>
                <a:ext cx="910607" cy="7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66" name="Group 365"/>
            <p:cNvGrpSpPr>
              <a:grpSpLocks noChangeAspect="1"/>
            </p:cNvGrpSpPr>
            <p:nvPr/>
          </p:nvGrpSpPr>
          <p:grpSpPr>
            <a:xfrm>
              <a:off x="1477507" y="1082666"/>
              <a:ext cx="2073992" cy="1634258"/>
              <a:chOff x="989976" y="304235"/>
              <a:chExt cx="2995767" cy="2360595"/>
            </a:xfrm>
          </p:grpSpPr>
          <p:cxnSp>
            <p:nvCxnSpPr>
              <p:cNvPr id="368" name="Straight Connector 367"/>
              <p:cNvCxnSpPr/>
              <p:nvPr/>
            </p:nvCxnSpPr>
            <p:spPr>
              <a:xfrm flipH="1">
                <a:off x="1949676" y="976419"/>
                <a:ext cx="1098816" cy="1116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915177" y="1018984"/>
                <a:ext cx="1163509" cy="1073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6" name="Straight Connector 415"/>
              <p:cNvCxnSpPr>
                <a:stCxn id="422" idx="2"/>
                <a:endCxn id="419" idx="0"/>
              </p:cNvCxnSpPr>
              <p:nvPr/>
            </p:nvCxnSpPr>
            <p:spPr>
              <a:xfrm>
                <a:off x="2487857" y="831823"/>
                <a:ext cx="0" cy="1305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7" name="Straight Connector 416"/>
              <p:cNvCxnSpPr>
                <a:endCxn id="421" idx="1"/>
              </p:cNvCxnSpPr>
              <p:nvPr/>
            </p:nvCxnSpPr>
            <p:spPr>
              <a:xfrm>
                <a:off x="1597050" y="1484534"/>
                <a:ext cx="1781623" cy="3694"/>
              </a:xfrm>
              <a:prstGeom prst="line">
                <a:avLst/>
              </a:prstGeom>
            </p:spPr>
            <p:style>
              <a:lnRef idx="1">
                <a:schemeClr val="accent1"/>
              </a:lnRef>
              <a:fillRef idx="0">
                <a:schemeClr val="accent1"/>
              </a:fillRef>
              <a:effectRef idx="0">
                <a:schemeClr val="accent1"/>
              </a:effectRef>
              <a:fontRef idx="minor">
                <a:schemeClr val="tx1"/>
              </a:fontRef>
            </p:style>
          </p:cxnSp>
          <p:pic>
            <p:nvPicPr>
              <p:cNvPr id="419" name="Picture 1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84325" y="2137242"/>
                <a:ext cx="607074"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0" name="Picture 1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89976" y="1224432"/>
                <a:ext cx="607074"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1" name="Picture 1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378669" y="1224432"/>
                <a:ext cx="607074"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2" name="Picture 42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84325" y="304235"/>
                <a:ext cx="607074" cy="5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3"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27200" y="2092430"/>
                <a:ext cx="422475" cy="36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5"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492701" y="651816"/>
                <a:ext cx="422475" cy="36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6"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048491" y="651816"/>
                <a:ext cx="422475" cy="36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8" name="Picture 10"/>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032556" y="1121011"/>
                <a:ext cx="910607" cy="73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4" name="Picture 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098754" y="2092430"/>
                <a:ext cx="422475" cy="36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7" name="TextBox 456"/>
            <p:cNvSpPr txBox="1"/>
            <p:nvPr/>
          </p:nvSpPr>
          <p:spPr>
            <a:xfrm>
              <a:off x="226605" y="946103"/>
              <a:ext cx="1434905" cy="480132"/>
            </a:xfrm>
            <a:prstGeom prst="rect">
              <a:avLst/>
            </a:prstGeom>
            <a:solidFill>
              <a:schemeClr val="tx1"/>
            </a:solidFill>
          </p:spPr>
          <p:txBody>
            <a:bodyPr wrap="square" rtlCol="0">
              <a:spAutoFit/>
            </a:bodyPr>
            <a:lstStyle/>
            <a:p>
              <a:pPr algn="ctr"/>
              <a:r>
                <a:rPr lang="en-US" sz="2000" b="1" dirty="0" smtClean="0">
                  <a:solidFill>
                    <a:schemeClr val="bg1"/>
                  </a:solidFill>
                </a:rPr>
                <a:t>Banking</a:t>
              </a:r>
              <a:endParaRPr lang="en-US" sz="2400" b="1" dirty="0">
                <a:solidFill>
                  <a:schemeClr val="bg1"/>
                </a:solidFill>
              </a:endParaRPr>
            </a:p>
          </p:txBody>
        </p:sp>
      </p:grpSp>
      <p:sp>
        <p:nvSpPr>
          <p:cNvPr id="56" name="Oval 55"/>
          <p:cNvSpPr/>
          <p:nvPr/>
        </p:nvSpPr>
        <p:spPr bwMode="auto">
          <a:xfrm>
            <a:off x="7066446" y="1666509"/>
            <a:ext cx="164027" cy="137262"/>
          </a:xfrm>
          <a:prstGeom prst="ellipse">
            <a:avLst/>
          </a:prstGeom>
          <a:ln>
            <a:headEnd type="none" w="sm" len="sm"/>
            <a:tailEnd type="none" w="sm" len="sm"/>
          </a:ln>
        </p:spPr>
        <p:style>
          <a:lnRef idx="0">
            <a:schemeClr val="accent2"/>
          </a:lnRef>
          <a:fillRef idx="3">
            <a:schemeClr val="accent2"/>
          </a:fillRef>
          <a:effectRef idx="3">
            <a:schemeClr val="accent2"/>
          </a:effectRef>
          <a:fontRef idx="minor">
            <a:schemeClr val="lt1"/>
          </a:fontRef>
        </p:style>
        <p:txBody>
          <a:bodyPr vert="horz" wrap="square" lIns="84406" tIns="42203" rIns="84406" bIns="42203" numCol="1" rtlCol="0" anchor="t" anchorCtr="0" compatLnSpc="1">
            <a:prstTxWarp prst="textNoShape">
              <a:avLst/>
            </a:prstTxWarp>
          </a:bodyPr>
          <a:lstStyle/>
          <a:p>
            <a:pPr defTabSz="844083"/>
            <a:endParaRPr lang="en-US" sz="1662" dirty="0">
              <a:latin typeface="Arial" pitchFamily="34" charset="0"/>
            </a:endParaRPr>
          </a:p>
        </p:txBody>
      </p:sp>
      <p:sp>
        <p:nvSpPr>
          <p:cNvPr id="141" name="Oval 140"/>
          <p:cNvSpPr/>
          <p:nvPr/>
        </p:nvSpPr>
        <p:spPr bwMode="auto">
          <a:xfrm>
            <a:off x="2763982" y="4609088"/>
            <a:ext cx="180000" cy="180000"/>
          </a:xfrm>
          <a:prstGeom prst="ellipse">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vert="horz" wrap="square" lIns="84406" tIns="42203" rIns="84406" bIns="42203" numCol="1" rtlCol="0" anchor="t" anchorCtr="0" compatLnSpc="1">
            <a:prstTxWarp prst="textNoShape">
              <a:avLst/>
            </a:prstTxWarp>
          </a:bodyPr>
          <a:lstStyle/>
          <a:p>
            <a:pPr defTabSz="844083"/>
            <a:endParaRPr lang="en-US" sz="1662" dirty="0">
              <a:latin typeface="Arial" pitchFamily="34" charset="0"/>
            </a:endParaRPr>
          </a:p>
        </p:txBody>
      </p:sp>
      <p:grpSp>
        <p:nvGrpSpPr>
          <p:cNvPr id="11" name="Group 10"/>
          <p:cNvGrpSpPr/>
          <p:nvPr/>
        </p:nvGrpSpPr>
        <p:grpSpPr>
          <a:xfrm>
            <a:off x="2063152" y="3977597"/>
            <a:ext cx="5014719" cy="1423670"/>
            <a:chOff x="1340496" y="4477052"/>
            <a:chExt cx="6330502" cy="2156662"/>
          </a:xfrm>
        </p:grpSpPr>
        <p:grpSp>
          <p:nvGrpSpPr>
            <p:cNvPr id="20" name="Group 19"/>
            <p:cNvGrpSpPr/>
            <p:nvPr/>
          </p:nvGrpSpPr>
          <p:grpSpPr>
            <a:xfrm>
              <a:off x="5443464" y="4477052"/>
              <a:ext cx="2227534" cy="2156662"/>
              <a:chOff x="5997486" y="4638476"/>
              <a:chExt cx="2413162" cy="2336384"/>
            </a:xfrm>
          </p:grpSpPr>
          <p:cxnSp>
            <p:nvCxnSpPr>
              <p:cNvPr id="88" name="Straight Connector 87"/>
              <p:cNvCxnSpPr/>
              <p:nvPr/>
            </p:nvCxnSpPr>
            <p:spPr>
              <a:xfrm>
                <a:off x="7209977" y="5058701"/>
                <a:ext cx="0" cy="1463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387091" y="5772832"/>
                <a:ext cx="1667091" cy="9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518576" y="5181613"/>
                <a:ext cx="1400652" cy="1273917"/>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6516300" y="5138077"/>
                <a:ext cx="1357700" cy="132514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89853" y="5523412"/>
                <a:ext cx="753762" cy="548640"/>
              </a:xfrm>
              <a:prstGeom prst="rect">
                <a:avLst/>
              </a:prstGeom>
              <a:solidFill>
                <a:schemeClr val="tx2">
                  <a:lumMod val="40000"/>
                  <a:lumOff val="60000"/>
                </a:schemeClr>
              </a:solidFill>
            </p:spPr>
            <p:txBody>
              <a:bodyPr wrap="square" rtlCol="0" anchor="ctr" anchorCtr="0">
                <a:normAutofit fontScale="47500" lnSpcReduction="20000"/>
              </a:bodyPr>
              <a:lstStyle/>
              <a:p>
                <a:pPr algn="ctr"/>
                <a:r>
                  <a:rPr lang="en-US" b="1" dirty="0" smtClean="0">
                    <a:solidFill>
                      <a:schemeClr val="bg1"/>
                    </a:solidFill>
                  </a:rPr>
                  <a:t>Combustible</a:t>
                </a:r>
                <a:endParaRPr lang="en-US" b="1" dirty="0">
                  <a:solidFill>
                    <a:schemeClr val="bg1"/>
                  </a:solidFill>
                </a:endParaRPr>
              </a:p>
            </p:txBody>
          </p:sp>
          <p:pic>
            <p:nvPicPr>
              <p:cNvPr id="453" name="Picture 452" descr="1276872454_GasStation.png"/>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6202410" y="4815633"/>
                <a:ext cx="637734" cy="677883"/>
              </a:xfrm>
              <a:prstGeom prst="rect">
                <a:avLst/>
              </a:prstGeom>
            </p:spPr>
          </p:pic>
          <p:pic>
            <p:nvPicPr>
              <p:cNvPr id="454" name="Picture 453" descr="1276872454_GasStation.png"/>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6879634" y="6296977"/>
                <a:ext cx="637734" cy="677883"/>
              </a:xfrm>
              <a:prstGeom prst="rect">
                <a:avLst/>
              </a:prstGeom>
            </p:spPr>
          </p:pic>
          <p:pic>
            <p:nvPicPr>
              <p:cNvPr id="455" name="Picture 454" descr="1276872454_GasStation.png"/>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5997486" y="5453526"/>
                <a:ext cx="637734" cy="677883"/>
              </a:xfrm>
              <a:prstGeom prst="rect">
                <a:avLst/>
              </a:prstGeom>
            </p:spPr>
          </p:pic>
          <p:pic>
            <p:nvPicPr>
              <p:cNvPr id="456" name="Picture 455" descr="1276872454_GasStation.png"/>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6218759" y="6134202"/>
                <a:ext cx="637734" cy="677883"/>
              </a:xfrm>
              <a:prstGeom prst="rect">
                <a:avLst/>
              </a:prstGeom>
            </p:spPr>
          </p:pic>
          <p:pic>
            <p:nvPicPr>
              <p:cNvPr id="103" name="Picture 102" descr="1276872454_GasStation.png"/>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7600361" y="6032445"/>
                <a:ext cx="637734" cy="677883"/>
              </a:xfrm>
              <a:prstGeom prst="rect">
                <a:avLst/>
              </a:prstGeom>
            </p:spPr>
          </p:pic>
          <p:pic>
            <p:nvPicPr>
              <p:cNvPr id="104" name="Picture 103" descr="1276872454_GasStation.png"/>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6901769" y="4638476"/>
                <a:ext cx="637734" cy="677883"/>
              </a:xfrm>
              <a:prstGeom prst="rect">
                <a:avLst/>
              </a:prstGeom>
            </p:spPr>
          </p:pic>
          <p:pic>
            <p:nvPicPr>
              <p:cNvPr id="105" name="Picture 104" descr="1276872454_GasStation.png"/>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7644029" y="4814377"/>
                <a:ext cx="637734" cy="677883"/>
              </a:xfrm>
              <a:prstGeom prst="rect">
                <a:avLst/>
              </a:prstGeom>
            </p:spPr>
          </p:pic>
          <p:pic>
            <p:nvPicPr>
              <p:cNvPr id="106" name="Picture 105" descr="1276872454_GasStation.png"/>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7772914" y="5396178"/>
                <a:ext cx="637734" cy="677883"/>
              </a:xfrm>
              <a:prstGeom prst="rect">
                <a:avLst/>
              </a:prstGeom>
            </p:spPr>
          </p:pic>
        </p:grpSp>
        <p:grpSp>
          <p:nvGrpSpPr>
            <p:cNvPr id="16" name="Group 15"/>
            <p:cNvGrpSpPr/>
            <p:nvPr/>
          </p:nvGrpSpPr>
          <p:grpSpPr>
            <a:xfrm>
              <a:off x="1340496" y="4528359"/>
              <a:ext cx="2082300" cy="2054049"/>
              <a:chOff x="1452203" y="4632780"/>
              <a:chExt cx="2255825" cy="2225220"/>
            </a:xfrm>
          </p:grpSpPr>
          <p:cxnSp>
            <p:nvCxnSpPr>
              <p:cNvPr id="110" name="Straight Connector 109"/>
              <p:cNvCxnSpPr/>
              <p:nvPr/>
            </p:nvCxnSpPr>
            <p:spPr>
              <a:xfrm>
                <a:off x="2546462" y="5055844"/>
                <a:ext cx="0" cy="1463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717040" y="5769975"/>
                <a:ext cx="1667091" cy="9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884815" y="5221296"/>
                <a:ext cx="1385176" cy="1234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1846249" y="5154965"/>
                <a:ext cx="1317268" cy="1305400"/>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2207973" y="5504513"/>
                <a:ext cx="666225" cy="548640"/>
              </a:xfrm>
              <a:prstGeom prst="rect">
                <a:avLst/>
              </a:prstGeom>
              <a:solidFill>
                <a:srgbClr val="339933"/>
              </a:solidFill>
            </p:spPr>
            <p:txBody>
              <a:bodyPr wrap="square" rtlCol="0" anchor="ctr" anchorCtr="0">
                <a:normAutofit fontScale="47500" lnSpcReduction="20000"/>
              </a:bodyPr>
              <a:lstStyle/>
              <a:p>
                <a:pPr algn="ctr"/>
                <a:r>
                  <a:rPr lang="en-US" b="1" dirty="0" smtClean="0">
                    <a:solidFill>
                      <a:schemeClr val="bg1"/>
                    </a:solidFill>
                  </a:rPr>
                  <a:t>Alimentos</a:t>
                </a:r>
                <a:endParaRPr lang="en-US" b="1" dirty="0">
                  <a:solidFill>
                    <a:schemeClr val="bg1"/>
                  </a:solidFill>
                </a:endParaRPr>
              </a:p>
            </p:txBody>
          </p:sp>
          <p:pic>
            <p:nvPicPr>
              <p:cNvPr id="443" name="Picture 3" descr="C:\Users\William Moss\AppData\Local\Microsoft\Windows\Temporary Internet Files\Content.IE5\015TEEJZ\MC900391238[1].wm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42398" y="4851138"/>
                <a:ext cx="529438" cy="573878"/>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3" descr="C:\Users\William Moss\AppData\Local\Microsoft\Windows\Temporary Internet Files\Content.IE5\015TEEJZ\MC900391238[1].wm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78590" y="5474878"/>
                <a:ext cx="529438" cy="573878"/>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3" descr="C:\Users\William Moss\AppData\Local\Microsoft\Windows\Temporary Internet Files\Content.IE5\015TEEJZ\MC900391238[1].wm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69626" y="6110735"/>
                <a:ext cx="529438" cy="573878"/>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3" descr="C:\Users\William Moss\AppData\Local\Microsoft\Windows\Temporary Internet Files\Content.IE5\015TEEJZ\MC900391238[1].wm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38366" y="4851138"/>
                <a:ext cx="529438" cy="573878"/>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3" descr="C:\Users\William Moss\AppData\Local\Microsoft\Windows\Temporary Internet Files\Content.IE5\015TEEJZ\MC900391238[1].wm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97509" y="4632780"/>
                <a:ext cx="529438" cy="573878"/>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3" descr="C:\Users\William Moss\AppData\Local\Microsoft\Windows\Temporary Internet Files\Content.IE5\015TEEJZ\MC900391238[1].wm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452203" y="5474878"/>
                <a:ext cx="529438" cy="57387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3" descr="C:\Users\William Moss\AppData\Local\Microsoft\Windows\Temporary Internet Files\Content.IE5\015TEEJZ\MC900391238[1].wm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581304" y="6168591"/>
                <a:ext cx="529438" cy="57387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3" descr="C:\Users\William Moss\AppData\Local\Microsoft\Windows\Temporary Internet Files\Content.IE5\015TEEJZ\MC900391238[1].wmf"/>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281743" y="6284122"/>
                <a:ext cx="529438" cy="573878"/>
              </a:xfrm>
              <a:prstGeom prst="rect">
                <a:avLst/>
              </a:prstGeom>
              <a:noFill/>
              <a:extLst>
                <a:ext uri="{909E8E84-426E-40DD-AFC4-6F175D3DCCD1}">
                  <a14:hiddenFill xmlns:a14="http://schemas.microsoft.com/office/drawing/2010/main">
                    <a:solidFill>
                      <a:srgbClr val="FFFFFF"/>
                    </a:solidFill>
                  </a14:hiddenFill>
                </a:ext>
              </a:extLst>
            </p:spPr>
          </p:pic>
        </p:grpSp>
        <p:sp>
          <p:nvSpPr>
            <p:cNvPr id="460" name="TextBox 459"/>
            <p:cNvSpPr txBox="1">
              <a:spLocks noChangeAspect="1"/>
            </p:cNvSpPr>
            <p:nvPr/>
          </p:nvSpPr>
          <p:spPr>
            <a:xfrm>
              <a:off x="3718346" y="5910023"/>
              <a:ext cx="1725119" cy="606111"/>
            </a:xfrm>
            <a:prstGeom prst="rect">
              <a:avLst/>
            </a:prstGeom>
            <a:solidFill>
              <a:schemeClr val="tx1"/>
            </a:solidFill>
          </p:spPr>
          <p:txBody>
            <a:bodyPr wrap="square" rtlCol="0">
              <a:spAutoFit/>
            </a:bodyPr>
            <a:lstStyle>
              <a:defPPr>
                <a:defRPr lang="es-ES"/>
              </a:defPPr>
              <a:lvl1pPr algn="ctr">
                <a:defRPr sz="2800" b="1">
                  <a:solidFill>
                    <a:schemeClr val="bg1"/>
                  </a:solidFill>
                </a:defRPr>
              </a:lvl1pPr>
            </a:lstStyle>
            <a:p>
              <a:r>
                <a:rPr lang="en-US" sz="2000" dirty="0" smtClean="0"/>
                <a:t>Merchants</a:t>
              </a:r>
              <a:endParaRPr lang="en-US" sz="2400" dirty="0"/>
            </a:p>
          </p:txBody>
        </p:sp>
      </p:grpSp>
      <p:sp>
        <p:nvSpPr>
          <p:cNvPr id="465" name="TextBox 464"/>
          <p:cNvSpPr txBox="1"/>
          <p:nvPr/>
        </p:nvSpPr>
        <p:spPr>
          <a:xfrm>
            <a:off x="3850791" y="1193578"/>
            <a:ext cx="1434905" cy="400110"/>
          </a:xfrm>
          <a:prstGeom prst="rect">
            <a:avLst/>
          </a:prstGeom>
          <a:solidFill>
            <a:schemeClr val="tx1"/>
          </a:solidFill>
        </p:spPr>
        <p:txBody>
          <a:bodyPr wrap="square" rtlCol="0">
            <a:spAutoFit/>
          </a:bodyPr>
          <a:lstStyle/>
          <a:p>
            <a:pPr algn="ctr"/>
            <a:r>
              <a:rPr lang="en-US" sz="2000" b="1" dirty="0" smtClean="0">
                <a:solidFill>
                  <a:schemeClr val="bg1"/>
                </a:solidFill>
              </a:rPr>
              <a:t>Technology</a:t>
            </a:r>
            <a:endParaRPr lang="en-US" sz="2400" b="1" dirty="0">
              <a:solidFill>
                <a:schemeClr val="bg1"/>
              </a:solidFill>
            </a:endParaRPr>
          </a:p>
        </p:txBody>
      </p:sp>
      <p:sp>
        <p:nvSpPr>
          <p:cNvPr id="5" name="Title 4"/>
          <p:cNvSpPr>
            <a:spLocks noGrp="1"/>
          </p:cNvSpPr>
          <p:nvPr>
            <p:ph type="title"/>
          </p:nvPr>
        </p:nvSpPr>
        <p:spPr/>
        <p:txBody>
          <a:bodyPr/>
          <a:lstStyle/>
          <a:p>
            <a:r>
              <a:rPr lang="en-US" dirty="0" smtClean="0"/>
              <a:t>The Ubiquitous Finance Ecosystem</a:t>
            </a:r>
            <a:endParaRPr lang="en-US" dirty="0"/>
          </a:p>
        </p:txBody>
      </p:sp>
      <p:sp>
        <p:nvSpPr>
          <p:cNvPr id="128" name="TextBox 127"/>
          <p:cNvSpPr txBox="1"/>
          <p:nvPr/>
        </p:nvSpPr>
        <p:spPr>
          <a:xfrm>
            <a:off x="3759903" y="3786280"/>
            <a:ext cx="1680005" cy="1269578"/>
          </a:xfrm>
          <a:prstGeom prst="rect">
            <a:avLst/>
          </a:prstGeom>
          <a:noFill/>
        </p:spPr>
        <p:txBody>
          <a:bodyPr wrap="square" rtlCol="0">
            <a:spAutoFit/>
          </a:bodyPr>
          <a:lstStyle/>
          <a:p>
            <a:pPr algn="ctr"/>
            <a:r>
              <a:rPr lang="en-US" sz="1100" b="1" dirty="0" smtClean="0">
                <a:solidFill>
                  <a:schemeClr val="tx2"/>
                </a:solidFill>
              </a:rPr>
              <a:t>A2A</a:t>
            </a:r>
          </a:p>
          <a:p>
            <a:pPr algn="ctr"/>
            <a:r>
              <a:rPr lang="en-US" sz="1100" b="1" dirty="0" smtClean="0">
                <a:solidFill>
                  <a:schemeClr val="tx2"/>
                </a:solidFill>
              </a:rPr>
              <a:t>M2M</a:t>
            </a:r>
          </a:p>
          <a:p>
            <a:pPr algn="ctr"/>
            <a:r>
              <a:rPr lang="en-US" sz="1100" b="1" dirty="0" smtClean="0">
                <a:solidFill>
                  <a:schemeClr val="tx2"/>
                </a:solidFill>
              </a:rPr>
              <a:t>A2C</a:t>
            </a:r>
          </a:p>
          <a:p>
            <a:pPr algn="ctr"/>
            <a:r>
              <a:rPr lang="en-US" sz="1100" b="1" dirty="0" smtClean="0">
                <a:solidFill>
                  <a:schemeClr val="tx2"/>
                </a:solidFill>
              </a:rPr>
              <a:t>C2A</a:t>
            </a:r>
          </a:p>
          <a:p>
            <a:pPr algn="ctr"/>
            <a:r>
              <a:rPr lang="en-US" sz="1100" b="1" dirty="0" smtClean="0">
                <a:solidFill>
                  <a:schemeClr val="tx2"/>
                </a:solidFill>
              </a:rPr>
              <a:t>P2P</a:t>
            </a:r>
          </a:p>
          <a:p>
            <a:pPr algn="ctr"/>
            <a:r>
              <a:rPr lang="en-US" sz="1100" b="1" dirty="0" smtClean="0">
                <a:solidFill>
                  <a:schemeClr val="tx2"/>
                </a:solidFill>
              </a:rPr>
              <a:t>Other</a:t>
            </a:r>
          </a:p>
          <a:p>
            <a:pPr algn="ctr"/>
            <a:endParaRPr lang="en-US" sz="1000" b="1" dirty="0">
              <a:solidFill>
                <a:schemeClr val="tx2"/>
              </a:solidFill>
            </a:endParaRPr>
          </a:p>
        </p:txBody>
      </p:sp>
      <p:grpSp>
        <p:nvGrpSpPr>
          <p:cNvPr id="10" name="Group 9"/>
          <p:cNvGrpSpPr/>
          <p:nvPr/>
        </p:nvGrpSpPr>
        <p:grpSpPr>
          <a:xfrm>
            <a:off x="5469945" y="996011"/>
            <a:ext cx="3469769" cy="2902517"/>
            <a:chOff x="5528558" y="960757"/>
            <a:chExt cx="3469769" cy="3483020"/>
          </a:xfrm>
        </p:grpSpPr>
        <p:grpSp>
          <p:nvGrpSpPr>
            <p:cNvPr id="69" name="Group 68"/>
            <p:cNvGrpSpPr>
              <a:grpSpLocks noChangeAspect="1"/>
            </p:cNvGrpSpPr>
            <p:nvPr/>
          </p:nvGrpSpPr>
          <p:grpSpPr>
            <a:xfrm>
              <a:off x="7067039" y="2681673"/>
              <a:ext cx="1902147" cy="1762104"/>
              <a:chOff x="5492461" y="506579"/>
              <a:chExt cx="2747545" cy="2545261"/>
            </a:xfrm>
          </p:grpSpPr>
          <p:cxnSp>
            <p:nvCxnSpPr>
              <p:cNvPr id="70" name="Straight Connector 69"/>
              <p:cNvCxnSpPr/>
              <p:nvPr/>
            </p:nvCxnSpPr>
            <p:spPr>
              <a:xfrm>
                <a:off x="6799193" y="831823"/>
                <a:ext cx="0" cy="1951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02011" y="1709657"/>
                <a:ext cx="2222788" cy="12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859848" y="1018980"/>
                <a:ext cx="1924709" cy="159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874290" y="993019"/>
                <a:ext cx="1910267" cy="1711499"/>
              </a:xfrm>
              <a:prstGeom prst="line">
                <a:avLst/>
              </a:prstGeom>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6171135" y="1321673"/>
                <a:ext cx="1208294" cy="856875"/>
                <a:chOff x="5855732" y="1284043"/>
                <a:chExt cx="1295399" cy="804583"/>
              </a:xfrm>
            </p:grpSpPr>
            <p:sp>
              <p:nvSpPr>
                <p:cNvPr id="83" name="Cloud 82"/>
                <p:cNvSpPr/>
                <p:nvPr/>
              </p:nvSpPr>
              <p:spPr>
                <a:xfrm>
                  <a:off x="5855732" y="1284043"/>
                  <a:ext cx="1295399" cy="804583"/>
                </a:xfrm>
                <a:prstGeom prst="clou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p:cNvSpPr txBox="1"/>
                <p:nvPr/>
              </p:nvSpPr>
              <p:spPr>
                <a:xfrm>
                  <a:off x="6000088" y="1462198"/>
                  <a:ext cx="1066929" cy="392975"/>
                </a:xfrm>
                <a:prstGeom prst="rect">
                  <a:avLst/>
                </a:prstGeom>
                <a:noFill/>
              </p:spPr>
              <p:txBody>
                <a:bodyPr wrap="square" rtlCol="0">
                  <a:spAutoFit/>
                </a:bodyPr>
                <a:lstStyle/>
                <a:p>
                  <a:pPr algn="ctr"/>
                  <a:r>
                    <a:rPr lang="en-US" sz="969" b="1" dirty="0">
                      <a:solidFill>
                        <a:schemeClr val="bg1"/>
                      </a:solidFill>
                    </a:rPr>
                    <a:t>TELCO</a:t>
                  </a:r>
                  <a:endParaRPr lang="en-US" sz="1108" b="1" dirty="0">
                    <a:solidFill>
                      <a:schemeClr val="bg1"/>
                    </a:solidFill>
                  </a:endParaRPr>
                </a:p>
              </p:txBody>
            </p:sp>
          </p:grpSp>
          <p:pic>
            <p:nvPicPr>
              <p:cNvPr id="75" name="Picture 3" descr="C:\Users\William Moss\AppData\Local\Microsoft\Windows\Temporary Internet Files\Content.IE5\RSWZ23BV\MP900149017[1].jpg"/>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25000"/>
                        </a14:imgEffect>
                      </a14:imgLayer>
                    </a14:imgProps>
                  </a:ext>
                  <a:ext uri="{28A0092B-C50C-407E-A947-70E740481C1C}">
                    <a14:useLocalDpi xmlns:a14="http://schemas.microsoft.com/office/drawing/2010/main"/>
                  </a:ext>
                </a:extLst>
              </a:blip>
              <a:srcRect/>
              <a:stretch>
                <a:fillRect/>
              </a:stretch>
            </p:blipFill>
            <p:spPr bwMode="auto">
              <a:xfrm>
                <a:off x="5492461" y="731494"/>
                <a:ext cx="734774" cy="48984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3" descr="C:\Users\William Moss\AppData\Local\Microsoft\Windows\Temporary Internet Files\Content.IE5\RSWZ23BV\MP900149017[1].jpg"/>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25000"/>
                        </a14:imgEffect>
                      </a14:imgLayer>
                    </a14:imgProps>
                  </a:ext>
                  <a:ext uri="{28A0092B-C50C-407E-A947-70E740481C1C}">
                    <a14:useLocalDpi xmlns:a14="http://schemas.microsoft.com/office/drawing/2010/main"/>
                  </a:ext>
                </a:extLst>
              </a:blip>
              <a:srcRect/>
              <a:stretch>
                <a:fillRect/>
              </a:stretch>
            </p:blipFill>
            <p:spPr bwMode="auto">
              <a:xfrm>
                <a:off x="7505232" y="731494"/>
                <a:ext cx="734774" cy="48984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3" descr="C:\Users\William Moss\AppData\Local\Microsoft\Windows\Temporary Internet Files\Content.IE5\RSWZ23BV\MP900149017[1].jpg"/>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25000"/>
                        </a14:imgEffect>
                      </a14:imgLayer>
                    </a14:imgProps>
                  </a:ext>
                  <a:ext uri="{28A0092B-C50C-407E-A947-70E740481C1C}">
                    <a14:useLocalDpi xmlns:a14="http://schemas.microsoft.com/office/drawing/2010/main"/>
                  </a:ext>
                </a:extLst>
              </a:blip>
              <a:srcRect/>
              <a:stretch>
                <a:fillRect/>
              </a:stretch>
            </p:blipFill>
            <p:spPr bwMode="auto">
              <a:xfrm>
                <a:off x="5506903" y="2373419"/>
                <a:ext cx="734774" cy="48984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 descr="C:\Users\William Moss\AppData\Local\Microsoft\Windows\Temporary Internet Files\Content.IE5\RSWZ23BV\MP900149017[1].jpg"/>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25000"/>
                        </a14:imgEffect>
                      </a14:imgLayer>
                    </a14:imgProps>
                  </a:ext>
                  <a:ext uri="{28A0092B-C50C-407E-A947-70E740481C1C}">
                    <a14:useLocalDpi xmlns:a14="http://schemas.microsoft.com/office/drawing/2010/main"/>
                  </a:ext>
                </a:extLst>
              </a:blip>
              <a:srcRect/>
              <a:stretch>
                <a:fillRect/>
              </a:stretch>
            </p:blipFill>
            <p:spPr bwMode="auto">
              <a:xfrm>
                <a:off x="7505232" y="2373419"/>
                <a:ext cx="734774" cy="48984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C:\Users\William Moss\AppData\Local\Microsoft\Windows\Temporary Internet Files\Content.IE5\7X5PO76V\MC900441450[1].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7715249" y="1465954"/>
                <a:ext cx="419101" cy="53724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C:\Users\William Moss\AppData\Local\Microsoft\Windows\Temporary Internet Files\Content.IE5\7X5PO76V\MC900441450[1].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6589643" y="2514600"/>
                <a:ext cx="419101" cy="53724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Users\William Moss\AppData\Local\Microsoft\Windows\Temporary Internet Files\Content.IE5\7X5PO76V\MC900441450[1].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492461" y="1481489"/>
                <a:ext cx="419101" cy="53724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C:\Users\William Moss\AppData\Local\Microsoft\Windows\Temporary Internet Files\Content.IE5\7X5PO76V\MC900441450[1].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6591299" y="506579"/>
                <a:ext cx="419101" cy="5372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7" name="Group 426"/>
            <p:cNvGrpSpPr>
              <a:grpSpLocks noChangeAspect="1"/>
            </p:cNvGrpSpPr>
            <p:nvPr/>
          </p:nvGrpSpPr>
          <p:grpSpPr>
            <a:xfrm>
              <a:off x="5528558" y="1018743"/>
              <a:ext cx="1902147" cy="1762104"/>
              <a:chOff x="5492461" y="506579"/>
              <a:chExt cx="2747545" cy="2545261"/>
            </a:xfrm>
          </p:grpSpPr>
          <p:pic>
            <p:nvPicPr>
              <p:cNvPr id="437" name="Picture 2" descr="C:\Users\William Moss\AppData\Local\Microsoft\Windows\Temporary Internet Files\Content.IE5\7X5PO76V\MC900441450[1].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7715249" y="1465954"/>
                <a:ext cx="419101" cy="537240"/>
              </a:xfrm>
              <a:prstGeom prst="rect">
                <a:avLst/>
              </a:prstGeom>
              <a:noFill/>
              <a:extLst>
                <a:ext uri="{909E8E84-426E-40DD-AFC4-6F175D3DCCD1}">
                  <a14:hiddenFill xmlns:a14="http://schemas.microsoft.com/office/drawing/2010/main">
                    <a:solidFill>
                      <a:srgbClr val="FFFFFF"/>
                    </a:solidFill>
                  </a14:hiddenFill>
                </a:ext>
              </a:extLst>
            </p:spPr>
          </p:pic>
          <p:cxnSp>
            <p:nvCxnSpPr>
              <p:cNvPr id="428" name="Straight Connector 427"/>
              <p:cNvCxnSpPr/>
              <p:nvPr/>
            </p:nvCxnSpPr>
            <p:spPr>
              <a:xfrm>
                <a:off x="6799193" y="831823"/>
                <a:ext cx="0" cy="1951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a:off x="5702011" y="1709657"/>
                <a:ext cx="2222788" cy="124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5859848" y="1018980"/>
                <a:ext cx="1924709" cy="159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flipH="1">
                <a:off x="5874290" y="993019"/>
                <a:ext cx="1910267" cy="1711499"/>
              </a:xfrm>
              <a:prstGeom prst="line">
                <a:avLst/>
              </a:prstGeom>
            </p:spPr>
            <p:style>
              <a:lnRef idx="1">
                <a:schemeClr val="accent1"/>
              </a:lnRef>
              <a:fillRef idx="0">
                <a:schemeClr val="accent1"/>
              </a:fillRef>
              <a:effectRef idx="0">
                <a:schemeClr val="accent1"/>
              </a:effectRef>
              <a:fontRef idx="minor">
                <a:schemeClr val="tx1"/>
              </a:fontRef>
            </p:style>
          </p:cxnSp>
          <p:grpSp>
            <p:nvGrpSpPr>
              <p:cNvPr id="432" name="Group 431"/>
              <p:cNvGrpSpPr/>
              <p:nvPr/>
            </p:nvGrpSpPr>
            <p:grpSpPr>
              <a:xfrm>
                <a:off x="6171135" y="1321673"/>
                <a:ext cx="1208294" cy="856875"/>
                <a:chOff x="5855732" y="1284043"/>
                <a:chExt cx="1295399" cy="804583"/>
              </a:xfrm>
            </p:grpSpPr>
            <p:sp>
              <p:nvSpPr>
                <p:cNvPr id="441" name="Cloud 440"/>
                <p:cNvSpPr/>
                <p:nvPr/>
              </p:nvSpPr>
              <p:spPr>
                <a:xfrm>
                  <a:off x="5855732" y="1284043"/>
                  <a:ext cx="1295399" cy="804583"/>
                </a:xfrm>
                <a:prstGeom prst="cloud">
                  <a:avLst/>
                </a:prstGeom>
                <a:solidFill>
                  <a:srgbClr val="DF64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2" name="TextBox 441"/>
                <p:cNvSpPr txBox="1"/>
                <p:nvPr/>
              </p:nvSpPr>
              <p:spPr>
                <a:xfrm>
                  <a:off x="5993434" y="1462198"/>
                  <a:ext cx="1048796" cy="392975"/>
                </a:xfrm>
                <a:prstGeom prst="rect">
                  <a:avLst/>
                </a:prstGeom>
                <a:noFill/>
              </p:spPr>
              <p:txBody>
                <a:bodyPr wrap="square" rtlCol="0">
                  <a:spAutoFit/>
                </a:bodyPr>
                <a:lstStyle/>
                <a:p>
                  <a:pPr algn="ctr"/>
                  <a:r>
                    <a:rPr lang="en-US" sz="969" b="1" dirty="0">
                      <a:solidFill>
                        <a:schemeClr val="bg1"/>
                      </a:solidFill>
                    </a:rPr>
                    <a:t>TELCO</a:t>
                  </a:r>
                  <a:endParaRPr lang="en-US" sz="1108" b="1" dirty="0">
                    <a:solidFill>
                      <a:schemeClr val="bg1"/>
                    </a:solidFill>
                  </a:endParaRPr>
                </a:p>
              </p:txBody>
            </p:sp>
          </p:grpSp>
          <p:pic>
            <p:nvPicPr>
              <p:cNvPr id="433" name="Picture 3" descr="C:\Users\William Moss\AppData\Local\Microsoft\Windows\Temporary Internet Files\Content.IE5\RSWZ23BV\MP900149017[1].jpg"/>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25000"/>
                        </a14:imgEffect>
                      </a14:imgLayer>
                    </a14:imgProps>
                  </a:ext>
                  <a:ext uri="{28A0092B-C50C-407E-A947-70E740481C1C}">
                    <a14:useLocalDpi xmlns:a14="http://schemas.microsoft.com/office/drawing/2010/main"/>
                  </a:ext>
                </a:extLst>
              </a:blip>
              <a:srcRect/>
              <a:stretch>
                <a:fillRect/>
              </a:stretch>
            </p:blipFill>
            <p:spPr bwMode="auto">
              <a:xfrm>
                <a:off x="5492461" y="731494"/>
                <a:ext cx="734774" cy="489849"/>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3" descr="C:\Users\William Moss\AppData\Local\Microsoft\Windows\Temporary Internet Files\Content.IE5\RSWZ23BV\MP900149017[1].jpg"/>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25000"/>
                        </a14:imgEffect>
                      </a14:imgLayer>
                    </a14:imgProps>
                  </a:ext>
                  <a:ext uri="{28A0092B-C50C-407E-A947-70E740481C1C}">
                    <a14:useLocalDpi xmlns:a14="http://schemas.microsoft.com/office/drawing/2010/main"/>
                  </a:ext>
                </a:extLst>
              </a:blip>
              <a:srcRect/>
              <a:stretch>
                <a:fillRect/>
              </a:stretch>
            </p:blipFill>
            <p:spPr bwMode="auto">
              <a:xfrm>
                <a:off x="7505232" y="731494"/>
                <a:ext cx="734774" cy="489849"/>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3" descr="C:\Users\William Moss\AppData\Local\Microsoft\Windows\Temporary Internet Files\Content.IE5\RSWZ23BV\MP900149017[1].jpg"/>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25000"/>
                        </a14:imgEffect>
                      </a14:imgLayer>
                    </a14:imgProps>
                  </a:ext>
                  <a:ext uri="{28A0092B-C50C-407E-A947-70E740481C1C}">
                    <a14:useLocalDpi xmlns:a14="http://schemas.microsoft.com/office/drawing/2010/main"/>
                  </a:ext>
                </a:extLst>
              </a:blip>
              <a:srcRect/>
              <a:stretch>
                <a:fillRect/>
              </a:stretch>
            </p:blipFill>
            <p:spPr bwMode="auto">
              <a:xfrm>
                <a:off x="7505232" y="2373419"/>
                <a:ext cx="734774" cy="489849"/>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 descr="C:\Users\William Moss\AppData\Local\Microsoft\Windows\Temporary Internet Files\Content.IE5\7X5PO76V\MC900441450[1].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6589643" y="2514600"/>
                <a:ext cx="419101" cy="53724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2" descr="C:\Users\William Moss\AppData\Local\Microsoft\Windows\Temporary Internet Files\Content.IE5\7X5PO76V\MC900441450[1].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492461" y="1481489"/>
                <a:ext cx="419101" cy="537240"/>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2" descr="C:\Users\William Moss\AppData\Local\Microsoft\Windows\Temporary Internet Files\Content.IE5\7X5PO76V\MC900441450[1].png"/>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6591299" y="506579"/>
                <a:ext cx="419101" cy="537240"/>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3" descr="C:\Users\William Moss\AppData\Local\Microsoft\Windows\Temporary Internet Files\Content.IE5\RSWZ23BV\MP900149017[1].jpg"/>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25000"/>
                        </a14:imgEffect>
                      </a14:imgLayer>
                    </a14:imgProps>
                  </a:ext>
                  <a:ext uri="{28A0092B-C50C-407E-A947-70E740481C1C}">
                    <a14:useLocalDpi xmlns:a14="http://schemas.microsoft.com/office/drawing/2010/main"/>
                  </a:ext>
                </a:extLst>
              </a:blip>
              <a:srcRect/>
              <a:stretch>
                <a:fillRect/>
              </a:stretch>
            </p:blipFill>
            <p:spPr bwMode="auto">
              <a:xfrm>
                <a:off x="5506903" y="2373419"/>
                <a:ext cx="734774" cy="489849"/>
              </a:xfrm>
              <a:prstGeom prst="rect">
                <a:avLst/>
              </a:prstGeom>
              <a:noFill/>
              <a:extLst>
                <a:ext uri="{909E8E84-426E-40DD-AFC4-6F175D3DCCD1}">
                  <a14:hiddenFill xmlns:a14="http://schemas.microsoft.com/office/drawing/2010/main">
                    <a:solidFill>
                      <a:srgbClr val="FFFFFF"/>
                    </a:solidFill>
                  </a14:hiddenFill>
                </a:ext>
              </a:extLst>
            </p:spPr>
          </p:pic>
        </p:grpSp>
        <p:sp>
          <p:nvSpPr>
            <p:cNvPr id="458" name="TextBox 457"/>
            <p:cNvSpPr txBox="1"/>
            <p:nvPr/>
          </p:nvSpPr>
          <p:spPr>
            <a:xfrm>
              <a:off x="7563422" y="960757"/>
              <a:ext cx="1434905" cy="480132"/>
            </a:xfrm>
            <a:prstGeom prst="rect">
              <a:avLst/>
            </a:prstGeom>
            <a:solidFill>
              <a:schemeClr val="tx1"/>
            </a:solidFill>
          </p:spPr>
          <p:txBody>
            <a:bodyPr wrap="square" rtlCol="0">
              <a:spAutoFit/>
            </a:bodyPr>
            <a:lstStyle>
              <a:defPPr>
                <a:defRPr lang="es-ES"/>
              </a:defPPr>
              <a:lvl1pPr algn="ctr">
                <a:defRPr sz="2400" b="1">
                  <a:solidFill>
                    <a:schemeClr val="bg1"/>
                  </a:solidFill>
                </a:defRPr>
              </a:lvl1pPr>
            </a:lstStyle>
            <a:p>
              <a:r>
                <a:rPr lang="en-US" sz="2000" dirty="0"/>
                <a:t>Telco</a:t>
              </a:r>
            </a:p>
          </p:txBody>
        </p:sp>
      </p:grpSp>
      <p:sp>
        <p:nvSpPr>
          <p:cNvPr id="119" name="Oval 118"/>
          <p:cNvSpPr/>
          <p:nvPr/>
        </p:nvSpPr>
        <p:spPr bwMode="auto">
          <a:xfrm>
            <a:off x="4060635" y="2237547"/>
            <a:ext cx="1027589" cy="1027589"/>
          </a:xfrm>
          <a:prstGeom prst="ellipse">
            <a:avLst/>
          </a:prstGeom>
          <a:gradFill flip="none" rotWithShape="1">
            <a:gsLst>
              <a:gs pos="0">
                <a:schemeClr val="bg1">
                  <a:lumMod val="75000"/>
                </a:schemeClr>
              </a:gs>
              <a:gs pos="41000">
                <a:schemeClr val="bg1">
                  <a:lumMod val="85000"/>
                </a:schemeClr>
              </a:gs>
              <a:gs pos="100000">
                <a:schemeClr val="accent3">
                  <a:tint val="15000"/>
                  <a:satMod val="350000"/>
                </a:schemeClr>
              </a:gs>
            </a:gsLst>
            <a:lin ang="16200000" scaled="1"/>
            <a:tileRect/>
          </a:gradFill>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vert="horz" wrap="square" lIns="0" tIns="0" rIns="0" bIns="0" numCol="1" rtlCol="0" anchor="ctr" anchorCtr="0" compatLnSpc="1">
            <a:prstTxWarp prst="textNoShape">
              <a:avLst/>
            </a:prstTxWarp>
          </a:bodyPr>
          <a:lstStyle/>
          <a:p>
            <a:pPr algn="ctr" defTabSz="844083"/>
            <a:r>
              <a:rPr lang="en-US" sz="1100" b="1" dirty="0">
                <a:latin typeface="Arial" pitchFamily="34" charset="0"/>
              </a:rPr>
              <a:t>Settlement</a:t>
            </a:r>
          </a:p>
          <a:p>
            <a:pPr algn="ctr" defTabSz="844083"/>
            <a:r>
              <a:rPr lang="en-US" sz="2400" b="1" dirty="0">
                <a:latin typeface="Arial" pitchFamily="34" charset="0"/>
              </a:rPr>
              <a:t>HUB</a:t>
            </a:r>
            <a:endParaRPr lang="en-US" sz="1600" b="1" dirty="0">
              <a:latin typeface="Arial" pitchFamily="34" charset="0"/>
            </a:endParaRPr>
          </a:p>
        </p:txBody>
      </p:sp>
    </p:spTree>
    <p:extLst>
      <p:ext uri="{BB962C8B-B14F-4D97-AF65-F5344CB8AC3E}">
        <p14:creationId xmlns:p14="http://schemas.microsoft.com/office/powerpoint/2010/main" val="99882082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repeatCount="indefinite" autoRev="1" fill="remove" grpId="0" nodeType="clickEffect" p14:presetBounceEnd="3000">
                                      <p:stCondLst>
                                        <p:cond delay="0"/>
                                      </p:stCondLst>
                                      <p:endCondLst>
                                        <p:cond evt="onNext" delay="0">
                                          <p:tgtEl>
                                            <p:sldTgt/>
                                          </p:tgtEl>
                                        </p:cond>
                                      </p:endCondLst>
                                      <p:childTnLst>
                                        <p:animMotion origin="layout" path="M -0.00069 -0.00111 L -0.0842 0.00417 L -0.28385 0.19889 L 0.08142 0.24695 L 0.08247 0.34945 " pathEditMode="relative" rAng="0" ptsTypes="AAAAA" p14:bounceEnd="3000">
                                          <p:cBhvr>
                                            <p:cTn id="10" dur="2000" fill="hold"/>
                                            <p:tgtEl>
                                              <p:spTgt spid="56"/>
                                            </p:tgtEl>
                                            <p:attrNameLst>
                                              <p:attrName>ppt_x</p:attrName>
                                              <p:attrName>ppt_y</p:attrName>
                                            </p:attrNameLst>
                                          </p:cBhvr>
                                          <p:rCtr x="-10000" y="17528"/>
                                        </p:animMotion>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0" presetClass="path" presetSubtype="0" repeatCount="indefinite" autoRev="1" fill="hold" grpId="0" nodeType="clickEffect" p14:presetBounceEnd="3000">
                                      <p:stCondLst>
                                        <p:cond delay="0"/>
                                      </p:stCondLst>
                                      <p:childTnLst>
                                        <p:animMotion origin="layout" path="M -4.16667E-6 2.22222E-6 L -0.00191 0.10194 L -0.36718 0.05222 L -0.5927 -0.13056 L -0.36718 0.04361 L -0.16857 -0.14945 L -0.16857 -0.24528 " pathEditMode="relative" rAng="0" ptsTypes="AAAAAAA" p14:bounceEnd="3000">
                                          <p:cBhvr>
                                            <p:cTn id="14" dur="2500" fill="hold"/>
                                            <p:tgtEl>
                                              <p:spTgt spid="142"/>
                                            </p:tgtEl>
                                            <p:attrNameLst>
                                              <p:attrName>ppt_x</p:attrName>
                                              <p:attrName>ppt_y</p:attrName>
                                            </p:attrNameLst>
                                          </p:cBhvr>
                                          <p:rCtr x="-29635" y="-7167"/>
                                        </p:animMotion>
                                      </p:childTnLst>
                                      <p:subTnLst>
                                        <p:set>
                                          <p:cBhvr override="childStyle">
                                            <p:cTn dur="1" fill="hold" display="0" masterRel="nextClick" afterEffect="1"/>
                                            <p:tgtEl>
                                              <p:spTgt spid="14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0" presetClass="path" presetSubtype="0" repeatCount="indefinite" autoRev="1" fill="remove" grpId="0" nodeType="clickEffect" p14:presetBounceEnd="3000">
                                      <p:stCondLst>
                                        <p:cond delay="0"/>
                                      </p:stCondLst>
                                      <p:childTnLst>
                                        <p:animMotion origin="layout" path="M -0.00122 -0.00166 L 0.1849 -0.33666 L -0.1283 -0.27861 L 0.19444 -0.33666 L 0.36007 0.00167 L 0.52986 -0.22222 " pathEditMode="relative" rAng="0" ptsTypes="AAAAAA" p14:bounceEnd="3000">
                                          <p:cBhvr>
                                            <p:cTn id="18" dur="2500" fill="hold"/>
                                            <p:tgtEl>
                                              <p:spTgt spid="141"/>
                                            </p:tgtEl>
                                            <p:attrNameLst>
                                              <p:attrName>ppt_x</p:attrName>
                                              <p:attrName>ppt_y</p:attrName>
                                            </p:attrNameLst>
                                          </p:cBhvr>
                                          <p:rCtr x="20191" y="-16583"/>
                                        </p:animMotion>
                                      </p:childTnLst>
                                      <p:subTnLst>
                                        <p:set>
                                          <p:cBhvr override="childStyle">
                                            <p:cTn dur="1" fill="hold" display="0" masterRel="nextClick" afterEffect="1"/>
                                            <p:tgtEl>
                                              <p:spTgt spid="14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autoRev="1" fill="hold" grpId="0" nodeType="clickEffect" p14:presetBounceEnd="3000">
                                      <p:stCondLst>
                                        <p:cond delay="0"/>
                                      </p:stCondLst>
                                      <p:childTnLst>
                                        <p:animMotion origin="layout" path="M -0.00156 -2.22222E-6 L 0.22327 0.17611 L -0.13784 0.24084 " pathEditMode="relative" rAng="0" ptsTypes="AAA" p14:bounceEnd="3000">
                                          <p:cBhvr>
                                            <p:cTn id="22" dur="2000" fill="hold"/>
                                            <p:tgtEl>
                                              <p:spTgt spid="140"/>
                                            </p:tgtEl>
                                            <p:attrNameLst>
                                              <p:attrName>ppt_x</p:attrName>
                                              <p:attrName>ppt_y</p:attrName>
                                            </p:attrNameLst>
                                          </p:cBhvr>
                                          <p:rCtr x="4427" y="12028"/>
                                        </p:animMotion>
                                      </p:childTnLst>
                                      <p:subTnLst>
                                        <p:set>
                                          <p:cBhvr override="childStyle">
                                            <p:cTn dur="1" fill="hold" display="0" masterRel="nextClick" afterEffect="1"/>
                                            <p:tgtEl>
                                              <p:spTgt spid="14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2" grpId="0" animBg="1"/>
          <p:bldP spid="56" grpId="0" animBg="1"/>
          <p:bldP spid="141" grpId="0" animBg="1"/>
          <p:bldP spid="128" grpId="0"/>
        </p:bldLst>
      </p:timing>
    </mc:Choice>
    <mc:Fallback xmlns="">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repeatCount="indefinite" autoRev="1" fill="remove" grpId="0" nodeType="clickEffect">
                                      <p:stCondLst>
                                        <p:cond delay="0"/>
                                      </p:stCondLst>
                                      <p:endCondLst>
                                        <p:cond evt="onNext" delay="0">
                                          <p:tgtEl>
                                            <p:sldTgt/>
                                          </p:tgtEl>
                                        </p:cond>
                                      </p:endCondLst>
                                      <p:childTnLst>
                                        <p:animMotion origin="layout" path="M -0.00069 -0.00111 L -0.0842 0.00417 L -0.28385 0.19889 L 0.08142 0.24695 L 0.08247 0.34945 " pathEditMode="relative" rAng="0" ptsTypes="AAAAA">
                                          <p:cBhvr>
                                            <p:cTn id="10" dur="2000" fill="hold"/>
                                            <p:tgtEl>
                                              <p:spTgt spid="56"/>
                                            </p:tgtEl>
                                            <p:attrNameLst>
                                              <p:attrName>ppt_x</p:attrName>
                                              <p:attrName>ppt_y</p:attrName>
                                            </p:attrNameLst>
                                          </p:cBhvr>
                                          <p:rCtr x="-10000" y="17528"/>
                                        </p:animMotion>
                                      </p:childTnLst>
                                      <p:subTnLst>
                                        <p:set>
                                          <p:cBhvr override="childStyle">
                                            <p:cTn dur="1" fill="hold" display="0" masterRel="nextClick" afterEffect="1"/>
                                            <p:tgtEl>
                                              <p:spTgt spid="5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0" presetClass="path" presetSubtype="0" repeatCount="indefinite" autoRev="1" fill="hold" grpId="0" nodeType="clickEffect">
                                      <p:stCondLst>
                                        <p:cond delay="0"/>
                                      </p:stCondLst>
                                      <p:childTnLst>
                                        <p:animMotion origin="layout" path="M -4.16667E-6 2.22222E-6 L -0.00191 0.10194 L -0.36718 0.05222 L -0.5927 -0.13056 L -0.36718 0.04361 L -0.16857 -0.14945 L -0.16857 -0.24528 " pathEditMode="relative" rAng="0" ptsTypes="AAAAAAA">
                                          <p:cBhvr>
                                            <p:cTn id="14" dur="2500" fill="hold"/>
                                            <p:tgtEl>
                                              <p:spTgt spid="142"/>
                                            </p:tgtEl>
                                            <p:attrNameLst>
                                              <p:attrName>ppt_x</p:attrName>
                                              <p:attrName>ppt_y</p:attrName>
                                            </p:attrNameLst>
                                          </p:cBhvr>
                                          <p:rCtr x="-29635" y="-7167"/>
                                        </p:animMotion>
                                      </p:childTnLst>
                                      <p:subTnLst>
                                        <p:set>
                                          <p:cBhvr override="childStyle">
                                            <p:cTn dur="1" fill="hold" display="0" masterRel="nextClick" afterEffect="1"/>
                                            <p:tgtEl>
                                              <p:spTgt spid="14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0" presetClass="path" presetSubtype="0" repeatCount="indefinite" autoRev="1" fill="remove" grpId="0" nodeType="clickEffect">
                                      <p:stCondLst>
                                        <p:cond delay="0"/>
                                      </p:stCondLst>
                                      <p:childTnLst>
                                        <p:animMotion origin="layout" path="M -0.00122 -0.00166 L 0.1849 -0.33666 L -0.1283 -0.27861 L 0.19444 -0.33666 L 0.36007 0.00167 L 0.52986 -0.22222 " pathEditMode="relative" rAng="0" ptsTypes="AAAAAA">
                                          <p:cBhvr>
                                            <p:cTn id="18" dur="2500" fill="hold"/>
                                            <p:tgtEl>
                                              <p:spTgt spid="141"/>
                                            </p:tgtEl>
                                            <p:attrNameLst>
                                              <p:attrName>ppt_x</p:attrName>
                                              <p:attrName>ppt_y</p:attrName>
                                            </p:attrNameLst>
                                          </p:cBhvr>
                                          <p:rCtr x="20191" y="-16583"/>
                                        </p:animMotion>
                                      </p:childTnLst>
                                      <p:subTnLst>
                                        <p:set>
                                          <p:cBhvr override="childStyle">
                                            <p:cTn dur="1" fill="hold" display="0" masterRel="nextClick" afterEffect="1"/>
                                            <p:tgtEl>
                                              <p:spTgt spid="14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autoRev="1" fill="hold" grpId="0" nodeType="clickEffect">
                                      <p:stCondLst>
                                        <p:cond delay="0"/>
                                      </p:stCondLst>
                                      <p:childTnLst>
                                        <p:animMotion origin="layout" path="M -0.00156 -2.22222E-6 L 0.22327 0.17611 L -0.13784 0.24084 " pathEditMode="relative" rAng="0" ptsTypes="AAA">
                                          <p:cBhvr>
                                            <p:cTn id="22" dur="2000" fill="hold"/>
                                            <p:tgtEl>
                                              <p:spTgt spid="140"/>
                                            </p:tgtEl>
                                            <p:attrNameLst>
                                              <p:attrName>ppt_x</p:attrName>
                                              <p:attrName>ppt_y</p:attrName>
                                            </p:attrNameLst>
                                          </p:cBhvr>
                                          <p:rCtr x="4427" y="12028"/>
                                        </p:animMotion>
                                      </p:childTnLst>
                                      <p:subTnLst>
                                        <p:set>
                                          <p:cBhvr override="childStyle">
                                            <p:cTn dur="1" fill="hold" display="0" masterRel="nextClick" afterEffect="1"/>
                                            <p:tgtEl>
                                              <p:spTgt spid="14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P spid="142" grpId="0" animBg="1"/>
          <p:bldP spid="56" grpId="0" animBg="1"/>
          <p:bldP spid="141" grpId="0" animBg="1"/>
          <p:bldP spid="128"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581" y="3149879"/>
            <a:ext cx="3841932" cy="1807275"/>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6271" y="3139189"/>
            <a:ext cx="1445354" cy="180012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0262" y="-1292"/>
            <a:ext cx="3733800" cy="2226183"/>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5057" y="0"/>
            <a:ext cx="2833205" cy="1575970"/>
          </a:xfrm>
          <a:prstGeom prst="rect">
            <a:avLst/>
          </a:prstGeom>
        </p:spPr>
      </p:pic>
      <p:pic>
        <p:nvPicPr>
          <p:cNvPr id="29698" name="Picture 4"/>
          <p:cNvPicPr>
            <a:picLocks noChangeAspect="1"/>
          </p:cNvPicPr>
          <p:nvPr/>
        </p:nvPicPr>
        <p:blipFill rotWithShape="1">
          <a:blip r:embed="rId7"/>
          <a:srcRect l="16592" t="20298" r="9457" b="5671"/>
          <a:stretch/>
        </p:blipFill>
        <p:spPr bwMode="auto">
          <a:xfrm>
            <a:off x="6" y="0"/>
            <a:ext cx="3510642" cy="1762038"/>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6129" y="2147696"/>
            <a:ext cx="2224480" cy="1356108"/>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48147" y="1477528"/>
            <a:ext cx="3471276" cy="1683043"/>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1109" y="1767540"/>
            <a:ext cx="1760791" cy="1439323"/>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568" y="1477527"/>
            <a:ext cx="2104964" cy="1720511"/>
          </a:xfrm>
          <a:prstGeom prst="rect">
            <a:avLst/>
          </a:prstGeom>
        </p:spPr>
      </p:pic>
      <p:pic>
        <p:nvPicPr>
          <p:cNvPr id="11" name="Picture 11" descr="j0289938"/>
          <p:cNvPicPr>
            <a:picLocks noChangeAspect="1" noChangeArrowheads="1"/>
          </p:cNvPicPr>
          <p:nvPr/>
        </p:nvPicPr>
        <p:blipFill>
          <a:blip r:embed="rId12"/>
          <a:srcRect l="12933" r="13759"/>
          <a:stretch>
            <a:fillRect/>
          </a:stretch>
        </p:blipFill>
        <p:spPr bwMode="auto">
          <a:xfrm>
            <a:off x="7" y="3155382"/>
            <a:ext cx="2410685" cy="1812463"/>
          </a:xfrm>
          <a:prstGeom prst="rect">
            <a:avLst/>
          </a:prstGeom>
          <a:noFill/>
        </p:spPr>
      </p:pic>
      <p:pic>
        <p:nvPicPr>
          <p:cNvPr id="17" name="Picture 1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74242" y="3503803"/>
            <a:ext cx="2289821" cy="1464042"/>
          </a:xfrm>
          <a:prstGeom prst="rect">
            <a:avLst/>
          </a:prstGeom>
        </p:spPr>
      </p:pic>
      <p:sp>
        <p:nvSpPr>
          <p:cNvPr id="2" name="Title 1"/>
          <p:cNvSpPr>
            <a:spLocks noGrp="1"/>
          </p:cNvSpPr>
          <p:nvPr>
            <p:ph type="title"/>
          </p:nvPr>
        </p:nvSpPr>
        <p:spPr>
          <a:xfrm>
            <a:off x="1947556" y="4990169"/>
            <a:ext cx="7101444" cy="799248"/>
          </a:xfrm>
        </p:spPr>
        <p:txBody>
          <a:bodyPr/>
          <a:lstStyle/>
          <a:p>
            <a:pPr algn="ctr"/>
            <a:r>
              <a:rPr lang="es-EC" dirty="0" smtClean="0"/>
              <a:t>UBIQUITOUS FINANCE</a:t>
            </a:r>
            <a:endParaRPr lang="en-US" dirty="0"/>
          </a:p>
        </p:txBody>
      </p:sp>
    </p:spTree>
    <p:extLst>
      <p:ext uri="{BB962C8B-B14F-4D97-AF65-F5344CB8AC3E}">
        <p14:creationId xmlns:p14="http://schemas.microsoft.com/office/powerpoint/2010/main" val="254034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Model: </a:t>
            </a:r>
            <a:r>
              <a:rPr lang="en-US" sz="2400" b="0" dirty="0" smtClean="0"/>
              <a:t>A Ubiquitous Finance Platform</a:t>
            </a:r>
            <a:endParaRPr lang="en-US" b="0" dirty="0"/>
          </a:p>
        </p:txBody>
      </p:sp>
      <p:sp>
        <p:nvSpPr>
          <p:cNvPr id="95" name="Line Callout 1 94"/>
          <p:cNvSpPr/>
          <p:nvPr/>
        </p:nvSpPr>
        <p:spPr>
          <a:xfrm>
            <a:off x="6097264" y="1055907"/>
            <a:ext cx="2860865" cy="1246496"/>
          </a:xfrm>
          <a:prstGeom prst="borderCallout1">
            <a:avLst>
              <a:gd name="adj1" fmla="val 16410"/>
              <a:gd name="adj2" fmla="val -2178"/>
              <a:gd name="adj3" fmla="val 105548"/>
              <a:gd name="adj4" fmla="val -111058"/>
            </a:avLst>
          </a:prstGeom>
          <a:solidFill>
            <a:schemeClr val="tx2">
              <a:lumMod val="40000"/>
              <a:lumOff val="60000"/>
            </a:schemeClr>
          </a:solidFill>
          <a:ln>
            <a:solidFill>
              <a:schemeClr val="tx2"/>
            </a:solidFill>
          </a:ln>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en-US" sz="1500" b="1" dirty="0" smtClean="0"/>
              <a:t>ENTERPRISE APPLICATIONS</a:t>
            </a:r>
          </a:p>
          <a:p>
            <a:pPr marL="285750" indent="-285750">
              <a:buFont typeface="Arial" panose="020B0604020202020204" pitchFamily="34" charset="0"/>
              <a:buChar char="•"/>
            </a:pPr>
            <a:r>
              <a:rPr lang="en-US" sz="1500" dirty="0" smtClean="0"/>
              <a:t>Workflow Automation</a:t>
            </a:r>
          </a:p>
          <a:p>
            <a:pPr marL="285750" indent="-285750">
              <a:buFont typeface="Arial" panose="020B0604020202020204" pitchFamily="34" charset="0"/>
              <a:buChar char="•"/>
            </a:pPr>
            <a:r>
              <a:rPr lang="en-US" sz="1500" dirty="0" smtClean="0"/>
              <a:t>Business Rules Engine</a:t>
            </a:r>
          </a:p>
          <a:p>
            <a:pPr marL="285750" indent="-285750">
              <a:buFont typeface="Arial" panose="020B0604020202020204" pitchFamily="34" charset="0"/>
              <a:buChar char="•"/>
            </a:pPr>
            <a:r>
              <a:rPr lang="en-US" sz="1500" dirty="0" smtClean="0"/>
              <a:t>CRM</a:t>
            </a:r>
          </a:p>
          <a:p>
            <a:pPr marL="285750" indent="-285750">
              <a:buFont typeface="Arial" panose="020B0604020202020204" pitchFamily="34" charset="0"/>
              <a:buChar char="•"/>
            </a:pPr>
            <a:endParaRPr lang="en-US" sz="1500" b="1" dirty="0"/>
          </a:p>
        </p:txBody>
      </p:sp>
      <p:pic>
        <p:nvPicPr>
          <p:cNvPr id="97" name="Picture 9"/>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gray">
          <a:xfrm>
            <a:off x="-702536" y="4656662"/>
            <a:ext cx="549549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 name="Group 91"/>
          <p:cNvGrpSpPr/>
          <p:nvPr/>
        </p:nvGrpSpPr>
        <p:grpSpPr>
          <a:xfrm>
            <a:off x="609703" y="3128747"/>
            <a:ext cx="2144729" cy="2130385"/>
            <a:chOff x="1077698" y="3329283"/>
            <a:chExt cx="2144729" cy="2130385"/>
          </a:xfrm>
        </p:grpSpPr>
        <p:sp>
          <p:nvSpPr>
            <p:cNvPr id="93" name="Oval 92"/>
            <p:cNvSpPr/>
            <p:nvPr/>
          </p:nvSpPr>
          <p:spPr>
            <a:xfrm>
              <a:off x="1077698" y="3329283"/>
              <a:ext cx="2144729" cy="2130385"/>
            </a:xfrm>
            <a:prstGeom prst="ellipse">
              <a:avLst/>
            </a:prstGeom>
            <a:gradFill flip="none" rotWithShape="1">
              <a:gsLst>
                <a:gs pos="0">
                  <a:srgbClr val="454C4F">
                    <a:alpha val="60000"/>
                  </a:srgbClr>
                </a:gs>
                <a:gs pos="100000">
                  <a:schemeClr val="tx1">
                    <a:lumMod val="50000"/>
                    <a:lumOff val="50000"/>
                    <a:alpha val="60000"/>
                  </a:schemeClr>
                </a:gs>
              </a:gsLst>
              <a:lin ang="16200000" scaled="0"/>
              <a:tileRect/>
            </a:gra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sp>
        <p:sp>
          <p:nvSpPr>
            <p:cNvPr id="94" name="Oval 8"/>
            <p:cNvSpPr/>
            <p:nvPr/>
          </p:nvSpPr>
          <p:spPr>
            <a:xfrm>
              <a:off x="1376544" y="4271365"/>
              <a:ext cx="1263645" cy="824846"/>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spcBef>
                  <a:spcPct val="0"/>
                </a:spcBef>
              </a:pPr>
              <a:r>
                <a:rPr lang="en-US" sz="1200" b="1" dirty="0" smtClean="0">
                  <a:effectLst>
                    <a:outerShdw blurRad="50800" dist="38100" dir="2700000" algn="tl" rotWithShape="0">
                      <a:prstClr val="black">
                        <a:alpha val="40000"/>
                      </a:prstClr>
                    </a:outerShdw>
                  </a:effectLst>
                </a:rPr>
                <a:t>Relational Banking</a:t>
              </a:r>
              <a:endParaRPr lang="en-US" sz="1200" b="1" kern="1200" dirty="0">
                <a:effectLst>
                  <a:outerShdw blurRad="50800" dist="38100" dir="2700000" algn="tl" rotWithShape="0">
                    <a:prstClr val="black">
                      <a:alpha val="40000"/>
                    </a:prstClr>
                  </a:outerShdw>
                </a:effectLst>
              </a:endParaRPr>
            </a:p>
          </p:txBody>
        </p:sp>
      </p:grpSp>
      <p:sp>
        <p:nvSpPr>
          <p:cNvPr id="96" name="Oval 95"/>
          <p:cNvSpPr/>
          <p:nvPr/>
        </p:nvSpPr>
        <p:spPr>
          <a:xfrm>
            <a:off x="2462677" y="3142882"/>
            <a:ext cx="2144728" cy="2130385"/>
          </a:xfrm>
          <a:prstGeom prst="ellipse">
            <a:avLst/>
          </a:prstGeom>
          <a:solidFill>
            <a:srgbClr val="B6B6B7">
              <a:alpha val="60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sp>
      <p:sp>
        <p:nvSpPr>
          <p:cNvPr id="98" name="Oval 6"/>
          <p:cNvSpPr/>
          <p:nvPr/>
        </p:nvSpPr>
        <p:spPr>
          <a:xfrm>
            <a:off x="2926589" y="4264422"/>
            <a:ext cx="1263645" cy="655731"/>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spcBef>
                <a:spcPct val="0"/>
              </a:spcBef>
            </a:pPr>
            <a:r>
              <a:rPr lang="en-US" sz="1200" b="1" dirty="0" smtClean="0">
                <a:effectLst>
                  <a:outerShdw blurRad="50800" dist="38100" dir="2700000" algn="tl" rotWithShape="0">
                    <a:prstClr val="black">
                      <a:alpha val="40000"/>
                    </a:prstClr>
                  </a:outerShdw>
                </a:effectLst>
              </a:rPr>
              <a:t>Open Financial Services</a:t>
            </a:r>
            <a:endParaRPr lang="en-US" sz="1200" b="1" dirty="0">
              <a:effectLst>
                <a:outerShdw blurRad="50800" dist="38100" dir="2700000" algn="tl" rotWithShape="0">
                  <a:prstClr val="black">
                    <a:alpha val="40000"/>
                  </a:prstClr>
                </a:outerShdw>
              </a:effectLst>
            </a:endParaRPr>
          </a:p>
        </p:txBody>
      </p:sp>
      <p:grpSp>
        <p:nvGrpSpPr>
          <p:cNvPr id="99" name="Group 98"/>
          <p:cNvGrpSpPr/>
          <p:nvPr/>
        </p:nvGrpSpPr>
        <p:grpSpPr>
          <a:xfrm>
            <a:off x="1535904" y="1632181"/>
            <a:ext cx="2108462" cy="2094360"/>
            <a:chOff x="2003899" y="1832717"/>
            <a:chExt cx="2108462" cy="2094360"/>
          </a:xfrm>
        </p:grpSpPr>
        <p:sp>
          <p:nvSpPr>
            <p:cNvPr id="100" name="Oval 99"/>
            <p:cNvSpPr/>
            <p:nvPr/>
          </p:nvSpPr>
          <p:spPr>
            <a:xfrm>
              <a:off x="2003899" y="1832717"/>
              <a:ext cx="2108462" cy="2094360"/>
            </a:xfrm>
            <a:prstGeom prst="ellipse">
              <a:avLst/>
            </a:prstGeom>
            <a:gradFill flip="none" rotWithShape="1">
              <a:gsLst>
                <a:gs pos="0">
                  <a:srgbClr val="2D6AA1">
                    <a:alpha val="60000"/>
                  </a:srgbClr>
                </a:gs>
                <a:gs pos="100000">
                  <a:srgbClr val="429AF1">
                    <a:alpha val="60000"/>
                  </a:srgbClr>
                </a:gs>
              </a:gsLst>
              <a:lin ang="16200000" scaled="0"/>
              <a:tileRect/>
            </a:gradFill>
            <a:ln>
              <a:solidFill>
                <a:srgbClr val="2D6AA1"/>
              </a:solidFill>
            </a:ln>
            <a:effectLst/>
          </p:spPr>
          <p:style>
            <a:lnRef idx="1">
              <a:schemeClr val="accent1"/>
            </a:lnRef>
            <a:fillRef idx="3">
              <a:schemeClr val="accent1"/>
            </a:fillRef>
            <a:effectRef idx="2">
              <a:schemeClr val="accent1"/>
            </a:effectRef>
            <a:fontRef idx="minor">
              <a:schemeClr val="lt1"/>
            </a:fontRef>
          </p:style>
        </p:sp>
        <p:sp>
          <p:nvSpPr>
            <p:cNvPr id="101" name="Oval 4"/>
            <p:cNvSpPr/>
            <p:nvPr/>
          </p:nvSpPr>
          <p:spPr>
            <a:xfrm>
              <a:off x="2401786" y="2063239"/>
              <a:ext cx="1263646" cy="824846"/>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spcBef>
                  <a:spcPct val="0"/>
                </a:spcBef>
              </a:pPr>
              <a:r>
                <a:rPr lang="en-US" sz="1200" b="1" dirty="0" smtClean="0">
                  <a:effectLst>
                    <a:outerShdw blurRad="50800" dist="38100" dir="2700000" algn="tl" rotWithShape="0">
                      <a:prstClr val="black">
                        <a:alpha val="40000"/>
                      </a:prstClr>
                    </a:outerShdw>
                  </a:effectLst>
                </a:rPr>
                <a:t>Customer Experience   </a:t>
              </a:r>
              <a:endParaRPr lang="en-US" sz="1200" b="1" dirty="0">
                <a:effectLst>
                  <a:outerShdw blurRad="50800" dist="38100" dir="2700000" algn="tl" rotWithShape="0">
                    <a:prstClr val="black">
                      <a:alpha val="40000"/>
                    </a:prstClr>
                  </a:outerShdw>
                </a:effectLst>
              </a:endParaRPr>
            </a:p>
          </p:txBody>
        </p:sp>
      </p:grpSp>
      <p:grpSp>
        <p:nvGrpSpPr>
          <p:cNvPr id="102" name="Group 101"/>
          <p:cNvGrpSpPr/>
          <p:nvPr/>
        </p:nvGrpSpPr>
        <p:grpSpPr>
          <a:xfrm>
            <a:off x="2526535" y="4857046"/>
            <a:ext cx="866506" cy="860711"/>
            <a:chOff x="2994530" y="5057582"/>
            <a:chExt cx="866506" cy="860711"/>
          </a:xfrm>
        </p:grpSpPr>
        <p:pic>
          <p:nvPicPr>
            <p:cNvPr id="103" name="Picture 102"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8164" y="5142440"/>
              <a:ext cx="699183" cy="694507"/>
            </a:xfrm>
            <a:prstGeom prst="rect">
              <a:avLst/>
            </a:prstGeom>
            <a:effectLst/>
          </p:spPr>
        </p:pic>
        <p:sp>
          <p:nvSpPr>
            <p:cNvPr id="104" name="Oval 103"/>
            <p:cNvSpPr/>
            <p:nvPr/>
          </p:nvSpPr>
          <p:spPr>
            <a:xfrm>
              <a:off x="3078222" y="5138986"/>
              <a:ext cx="699125" cy="694447"/>
            </a:xfrm>
            <a:prstGeom prst="ellipse">
              <a:avLst/>
            </a:prstGeom>
            <a:solidFill>
              <a:srgbClr val="B6B6B7">
                <a:alpha val="67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sp>
        <p:sp>
          <p:nvSpPr>
            <p:cNvPr id="105" name="Oval 4"/>
            <p:cNvSpPr/>
            <p:nvPr/>
          </p:nvSpPr>
          <p:spPr>
            <a:xfrm>
              <a:off x="2994530" y="5057582"/>
              <a:ext cx="866506" cy="860711"/>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lnSpc>
                  <a:spcPct val="70000"/>
                </a:lnSpc>
                <a:spcBef>
                  <a:spcPct val="0"/>
                </a:spcBef>
                <a:spcAft>
                  <a:spcPct val="35000"/>
                </a:spcAft>
              </a:pPr>
              <a:r>
                <a:rPr lang="en-US" sz="1200" b="1" dirty="0" smtClean="0">
                  <a:solidFill>
                    <a:srgbClr val="FFFFFF"/>
                  </a:solidFill>
                  <a:effectLst>
                    <a:outerShdw blurRad="50800" dist="38100" dir="2700000" algn="tl" rotWithShape="0">
                      <a:prstClr val="black">
                        <a:alpha val="40000"/>
                      </a:prstClr>
                    </a:outerShdw>
                  </a:effectLst>
                </a:rPr>
                <a:t>Payment Platform</a:t>
              </a:r>
              <a:endParaRPr lang="en-US" sz="1200" b="1" dirty="0">
                <a:solidFill>
                  <a:srgbClr val="FFFFFF"/>
                </a:solidFill>
                <a:effectLst>
                  <a:outerShdw blurRad="50800" dist="38100" dir="2700000" algn="tl" rotWithShape="0">
                    <a:prstClr val="black">
                      <a:alpha val="40000"/>
                    </a:prstClr>
                  </a:outerShdw>
                </a:effectLst>
              </a:endParaRPr>
            </a:p>
          </p:txBody>
        </p:sp>
      </p:grpSp>
      <p:grpSp>
        <p:nvGrpSpPr>
          <p:cNvPr id="106" name="Group 105"/>
          <p:cNvGrpSpPr/>
          <p:nvPr/>
        </p:nvGrpSpPr>
        <p:grpSpPr>
          <a:xfrm>
            <a:off x="1273812" y="1460614"/>
            <a:ext cx="708288" cy="697818"/>
            <a:chOff x="1741807" y="1661150"/>
            <a:chExt cx="708288" cy="697818"/>
          </a:xfrm>
        </p:grpSpPr>
        <p:pic>
          <p:nvPicPr>
            <p:cNvPr id="108" name="Picture 107"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41807" y="1664571"/>
              <a:ext cx="699082" cy="694397"/>
            </a:xfrm>
            <a:prstGeom prst="rect">
              <a:avLst/>
            </a:prstGeom>
            <a:effectLst/>
          </p:spPr>
        </p:pic>
        <p:sp>
          <p:nvSpPr>
            <p:cNvPr id="109" name="Oval 108"/>
            <p:cNvSpPr/>
            <p:nvPr/>
          </p:nvSpPr>
          <p:spPr>
            <a:xfrm>
              <a:off x="1750970" y="1661150"/>
              <a:ext cx="699125" cy="694448"/>
            </a:xfrm>
            <a:prstGeom prst="ellipse">
              <a:avLst/>
            </a:prstGeom>
            <a:solidFill>
              <a:schemeClr val="accent1">
                <a:alpha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sp>
        <p:sp>
          <p:nvSpPr>
            <p:cNvPr id="110" name="Oval 4"/>
            <p:cNvSpPr/>
            <p:nvPr/>
          </p:nvSpPr>
          <p:spPr>
            <a:xfrm>
              <a:off x="1768715" y="1689970"/>
              <a:ext cx="645307" cy="640983"/>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spcBef>
                  <a:spcPct val="0"/>
                </a:spcBef>
                <a:spcAft>
                  <a:spcPct val="35000"/>
                </a:spcAft>
              </a:pPr>
              <a:r>
                <a:rPr lang="en-US" sz="1100" b="1" dirty="0" smtClean="0">
                  <a:solidFill>
                    <a:srgbClr val="FFFFFF"/>
                  </a:solidFill>
                  <a:effectLst>
                    <a:outerShdw blurRad="50800" dist="38100" dir="2700000" algn="tl" rotWithShape="0">
                      <a:prstClr val="black">
                        <a:alpha val="40000"/>
                      </a:prstClr>
                    </a:outerShdw>
                  </a:effectLst>
                </a:rPr>
                <a:t>Teller</a:t>
              </a:r>
              <a:endParaRPr lang="en-US" sz="1100" b="1" dirty="0">
                <a:solidFill>
                  <a:srgbClr val="FFFFFF"/>
                </a:solidFill>
                <a:effectLst>
                  <a:outerShdw blurRad="50800" dist="38100" dir="2700000" algn="tl" rotWithShape="0">
                    <a:prstClr val="black">
                      <a:alpha val="40000"/>
                    </a:prstClr>
                  </a:outerShdw>
                </a:effectLst>
              </a:endParaRPr>
            </a:p>
          </p:txBody>
        </p:sp>
      </p:grpSp>
      <p:grpSp>
        <p:nvGrpSpPr>
          <p:cNvPr id="111" name="Group 110"/>
          <p:cNvGrpSpPr/>
          <p:nvPr/>
        </p:nvGrpSpPr>
        <p:grpSpPr>
          <a:xfrm>
            <a:off x="967485" y="2094018"/>
            <a:ext cx="699125" cy="697022"/>
            <a:chOff x="1435480" y="2294554"/>
            <a:chExt cx="699125" cy="697022"/>
          </a:xfrm>
        </p:grpSpPr>
        <p:pic>
          <p:nvPicPr>
            <p:cNvPr id="112" name="Picture 111"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5480" y="2297172"/>
              <a:ext cx="699083" cy="694404"/>
            </a:xfrm>
            <a:prstGeom prst="rect">
              <a:avLst/>
            </a:prstGeom>
            <a:effectLst/>
          </p:spPr>
        </p:pic>
        <p:sp>
          <p:nvSpPr>
            <p:cNvPr id="113" name="Oval 112"/>
            <p:cNvSpPr/>
            <p:nvPr/>
          </p:nvSpPr>
          <p:spPr>
            <a:xfrm>
              <a:off x="1435480" y="2294554"/>
              <a:ext cx="699125" cy="694446"/>
            </a:xfrm>
            <a:prstGeom prst="ellipse">
              <a:avLst/>
            </a:prstGeom>
            <a:solidFill>
              <a:schemeClr val="accent1">
                <a:alpha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sp>
        <p:sp>
          <p:nvSpPr>
            <p:cNvPr id="114" name="Oval 4"/>
            <p:cNvSpPr/>
            <p:nvPr/>
          </p:nvSpPr>
          <p:spPr>
            <a:xfrm>
              <a:off x="1462388" y="2322570"/>
              <a:ext cx="645308" cy="640988"/>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spcBef>
                  <a:spcPct val="0"/>
                </a:spcBef>
                <a:spcAft>
                  <a:spcPct val="35000"/>
                </a:spcAft>
              </a:pPr>
              <a:r>
                <a:rPr lang="en-US" sz="1100" b="1" dirty="0" smtClean="0">
                  <a:solidFill>
                    <a:schemeClr val="bg1"/>
                  </a:solidFill>
                  <a:effectLst>
                    <a:outerShdw blurRad="50800" dist="38100" dir="2700000" algn="tl" rotWithShape="0">
                      <a:prstClr val="black">
                        <a:alpha val="40000"/>
                      </a:prstClr>
                    </a:outerShdw>
                  </a:effectLst>
                </a:rPr>
                <a:t>Sales &amp; Service Suite</a:t>
              </a:r>
              <a:endParaRPr lang="en-US" sz="1100" b="1" dirty="0">
                <a:solidFill>
                  <a:schemeClr val="bg1"/>
                </a:solidFill>
                <a:effectLst>
                  <a:outerShdw blurRad="50800" dist="38100" dir="2700000" algn="tl" rotWithShape="0">
                    <a:prstClr val="black">
                      <a:alpha val="40000"/>
                    </a:prstClr>
                  </a:outerShdw>
                </a:effectLst>
              </a:endParaRPr>
            </a:p>
          </p:txBody>
        </p:sp>
      </p:grpSp>
      <p:grpSp>
        <p:nvGrpSpPr>
          <p:cNvPr id="115" name="Group 114"/>
          <p:cNvGrpSpPr/>
          <p:nvPr/>
        </p:nvGrpSpPr>
        <p:grpSpPr>
          <a:xfrm>
            <a:off x="1866236" y="1070931"/>
            <a:ext cx="699125" cy="697020"/>
            <a:chOff x="2334231" y="1271467"/>
            <a:chExt cx="699125" cy="697020"/>
          </a:xfrm>
        </p:grpSpPr>
        <p:pic>
          <p:nvPicPr>
            <p:cNvPr id="116" name="Picture 115"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34231" y="1274083"/>
              <a:ext cx="699083" cy="694404"/>
            </a:xfrm>
            <a:prstGeom prst="rect">
              <a:avLst/>
            </a:prstGeom>
            <a:effectLst/>
          </p:spPr>
        </p:pic>
        <p:sp>
          <p:nvSpPr>
            <p:cNvPr id="117" name="Oval 116"/>
            <p:cNvSpPr/>
            <p:nvPr/>
          </p:nvSpPr>
          <p:spPr>
            <a:xfrm>
              <a:off x="2334231" y="1271467"/>
              <a:ext cx="699125" cy="694446"/>
            </a:xfrm>
            <a:prstGeom prst="ellipse">
              <a:avLst/>
            </a:prstGeom>
            <a:solidFill>
              <a:schemeClr val="accent1">
                <a:alpha val="61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sp>
        <p:sp>
          <p:nvSpPr>
            <p:cNvPr id="118" name="Oval 4"/>
            <p:cNvSpPr/>
            <p:nvPr/>
          </p:nvSpPr>
          <p:spPr>
            <a:xfrm>
              <a:off x="2361139" y="1299482"/>
              <a:ext cx="645308" cy="640989"/>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422400">
                <a:spcBef>
                  <a:spcPct val="0"/>
                </a:spcBef>
                <a:spcAft>
                  <a:spcPct val="35000"/>
                </a:spcAft>
              </a:pPr>
              <a:r>
                <a:rPr lang="en-US" sz="1100" b="1" dirty="0" smtClean="0">
                  <a:solidFill>
                    <a:srgbClr val="FFFFFF"/>
                  </a:solidFill>
                  <a:effectLst>
                    <a:outerShdw blurRad="50800" dist="38100" dir="2700000" algn="tl" rotWithShape="0">
                      <a:prstClr val="black">
                        <a:alpha val="40000"/>
                      </a:prstClr>
                    </a:outerShdw>
                  </a:effectLst>
                </a:rPr>
                <a:t>ATMs</a:t>
              </a:r>
              <a:endParaRPr lang="en-US" sz="1100" b="1" dirty="0">
                <a:solidFill>
                  <a:srgbClr val="FFFFFF"/>
                </a:solidFill>
                <a:effectLst>
                  <a:outerShdw blurRad="50800" dist="38100" dir="2700000" algn="tl" rotWithShape="0">
                    <a:prstClr val="black">
                      <a:alpha val="40000"/>
                    </a:prstClr>
                  </a:outerShdw>
                </a:effectLst>
              </a:endParaRPr>
            </a:p>
          </p:txBody>
        </p:sp>
      </p:grpSp>
      <p:grpSp>
        <p:nvGrpSpPr>
          <p:cNvPr id="119" name="Group 118"/>
          <p:cNvGrpSpPr/>
          <p:nvPr/>
        </p:nvGrpSpPr>
        <p:grpSpPr>
          <a:xfrm>
            <a:off x="2579034" y="1053293"/>
            <a:ext cx="699127" cy="697019"/>
            <a:chOff x="3047029" y="1253829"/>
            <a:chExt cx="699127" cy="697019"/>
          </a:xfrm>
        </p:grpSpPr>
        <p:pic>
          <p:nvPicPr>
            <p:cNvPr id="120" name="Picture 119"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7032" y="1256443"/>
              <a:ext cx="699083" cy="694405"/>
            </a:xfrm>
            <a:prstGeom prst="rect">
              <a:avLst/>
            </a:prstGeom>
            <a:effectLst/>
          </p:spPr>
        </p:pic>
        <p:sp>
          <p:nvSpPr>
            <p:cNvPr id="121" name="Oval 120"/>
            <p:cNvSpPr/>
            <p:nvPr/>
          </p:nvSpPr>
          <p:spPr>
            <a:xfrm>
              <a:off x="3047029" y="1253829"/>
              <a:ext cx="699127" cy="694446"/>
            </a:xfrm>
            <a:prstGeom prst="ellipse">
              <a:avLst/>
            </a:prstGeom>
            <a:solidFill>
              <a:schemeClr val="accent1">
                <a:alpha val="61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sp>
        <p:sp>
          <p:nvSpPr>
            <p:cNvPr id="122" name="Oval 4"/>
            <p:cNvSpPr/>
            <p:nvPr/>
          </p:nvSpPr>
          <p:spPr>
            <a:xfrm>
              <a:off x="3073939" y="1281843"/>
              <a:ext cx="645308" cy="640989"/>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spcBef>
                  <a:spcPct val="0"/>
                </a:spcBef>
                <a:spcAft>
                  <a:spcPct val="35000"/>
                </a:spcAft>
              </a:pPr>
              <a:r>
                <a:rPr lang="en-US" sz="1100" b="1" dirty="0" smtClean="0">
                  <a:solidFill>
                    <a:srgbClr val="FFFFFF"/>
                  </a:solidFill>
                  <a:effectLst>
                    <a:outerShdw blurRad="50800" dist="38100" dir="2700000" algn="tl" rotWithShape="0">
                      <a:prstClr val="black">
                        <a:alpha val="40000"/>
                      </a:prstClr>
                    </a:outerShdw>
                  </a:effectLst>
                </a:rPr>
                <a:t>Internet Banking</a:t>
              </a:r>
              <a:endParaRPr lang="en-US" sz="1100" b="1" dirty="0">
                <a:solidFill>
                  <a:srgbClr val="FFFFFF"/>
                </a:solidFill>
                <a:effectLst>
                  <a:outerShdw blurRad="50800" dist="38100" dir="2700000" algn="tl" rotWithShape="0">
                    <a:prstClr val="black">
                      <a:alpha val="40000"/>
                    </a:prstClr>
                  </a:outerShdw>
                </a:effectLst>
              </a:endParaRPr>
            </a:p>
          </p:txBody>
        </p:sp>
      </p:grpSp>
      <p:grpSp>
        <p:nvGrpSpPr>
          <p:cNvPr id="123" name="Group 122"/>
          <p:cNvGrpSpPr/>
          <p:nvPr/>
        </p:nvGrpSpPr>
        <p:grpSpPr>
          <a:xfrm>
            <a:off x="708625" y="2758627"/>
            <a:ext cx="700512" cy="697022"/>
            <a:chOff x="1176620" y="2959163"/>
            <a:chExt cx="700512" cy="697022"/>
          </a:xfrm>
        </p:grpSpPr>
        <p:pic>
          <p:nvPicPr>
            <p:cNvPr id="124" name="Picture 123"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78048" y="2961779"/>
              <a:ext cx="699084" cy="694406"/>
            </a:xfrm>
            <a:prstGeom prst="rect">
              <a:avLst/>
            </a:prstGeom>
            <a:effectLst/>
          </p:spPr>
        </p:pic>
        <p:sp>
          <p:nvSpPr>
            <p:cNvPr id="125" name="Oval 124"/>
            <p:cNvSpPr/>
            <p:nvPr/>
          </p:nvSpPr>
          <p:spPr>
            <a:xfrm>
              <a:off x="1176620" y="2959163"/>
              <a:ext cx="699126" cy="694448"/>
            </a:xfrm>
            <a:prstGeom prst="ellipse">
              <a:avLst/>
            </a:prstGeom>
            <a:solidFill>
              <a:schemeClr val="tx1">
                <a:lumMod val="50000"/>
                <a:lumOff val="50000"/>
                <a:alpha val="60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sp>
        <p:sp>
          <p:nvSpPr>
            <p:cNvPr id="126" name="Oval 4"/>
            <p:cNvSpPr/>
            <p:nvPr/>
          </p:nvSpPr>
          <p:spPr>
            <a:xfrm>
              <a:off x="1203528" y="2987179"/>
              <a:ext cx="645309" cy="640991"/>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422400">
                <a:lnSpc>
                  <a:spcPct val="70000"/>
                </a:lnSpc>
                <a:spcBef>
                  <a:spcPct val="0"/>
                </a:spcBef>
                <a:spcAft>
                  <a:spcPct val="35000"/>
                </a:spcAft>
              </a:pPr>
              <a:r>
                <a:rPr lang="en-US" sz="1100" b="1" dirty="0" smtClean="0">
                  <a:solidFill>
                    <a:schemeClr val="bg1"/>
                  </a:solidFill>
                  <a:effectLst>
                    <a:outerShdw blurRad="50800" dist="38100" dir="2700000" algn="tl" rotWithShape="0">
                      <a:prstClr val="black">
                        <a:alpha val="40000"/>
                      </a:prstClr>
                    </a:outerShdw>
                  </a:effectLst>
                </a:rPr>
                <a:t> Loans</a:t>
              </a:r>
              <a:endParaRPr lang="en-US" sz="1100" b="1" dirty="0">
                <a:solidFill>
                  <a:schemeClr val="bg1"/>
                </a:solidFill>
                <a:effectLst>
                  <a:outerShdw blurRad="50800" dist="38100" dir="2700000" algn="tl" rotWithShape="0">
                    <a:prstClr val="black">
                      <a:alpha val="40000"/>
                    </a:prstClr>
                  </a:outerShdw>
                </a:effectLst>
              </a:endParaRPr>
            </a:p>
          </p:txBody>
        </p:sp>
      </p:grpSp>
      <p:grpSp>
        <p:nvGrpSpPr>
          <p:cNvPr id="127" name="Group 126"/>
          <p:cNvGrpSpPr/>
          <p:nvPr/>
        </p:nvGrpSpPr>
        <p:grpSpPr>
          <a:xfrm>
            <a:off x="230729" y="3308265"/>
            <a:ext cx="699485" cy="697022"/>
            <a:chOff x="698724" y="3508801"/>
            <a:chExt cx="699485" cy="697022"/>
          </a:xfrm>
        </p:grpSpPr>
        <p:pic>
          <p:nvPicPr>
            <p:cNvPr id="128" name="Picture 127"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9126" y="3511417"/>
              <a:ext cx="699083" cy="694406"/>
            </a:xfrm>
            <a:prstGeom prst="rect">
              <a:avLst/>
            </a:prstGeom>
            <a:effectLst/>
          </p:spPr>
        </p:pic>
        <p:sp>
          <p:nvSpPr>
            <p:cNvPr id="129" name="Oval 128"/>
            <p:cNvSpPr/>
            <p:nvPr/>
          </p:nvSpPr>
          <p:spPr>
            <a:xfrm>
              <a:off x="698724" y="3508801"/>
              <a:ext cx="699125" cy="694448"/>
            </a:xfrm>
            <a:prstGeom prst="ellipse">
              <a:avLst/>
            </a:prstGeom>
            <a:solidFill>
              <a:schemeClr val="tx1">
                <a:lumMod val="50000"/>
                <a:lumOff val="50000"/>
                <a:alpha val="60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sp>
        <p:sp>
          <p:nvSpPr>
            <p:cNvPr id="130" name="Oval 4"/>
            <p:cNvSpPr/>
            <p:nvPr/>
          </p:nvSpPr>
          <p:spPr>
            <a:xfrm>
              <a:off x="725632" y="3536817"/>
              <a:ext cx="645308" cy="640991"/>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422400">
                <a:lnSpc>
                  <a:spcPct val="70000"/>
                </a:lnSpc>
                <a:spcBef>
                  <a:spcPct val="0"/>
                </a:spcBef>
                <a:spcAft>
                  <a:spcPct val="35000"/>
                </a:spcAft>
              </a:pPr>
              <a:r>
                <a:rPr lang="en-US" sz="1100" b="1" dirty="0" smtClean="0">
                  <a:solidFill>
                    <a:schemeClr val="bg1"/>
                  </a:solidFill>
                  <a:effectLst>
                    <a:outerShdw blurRad="50800" dist="38100" dir="2700000" algn="tl" rotWithShape="0">
                      <a:prstClr val="black">
                        <a:alpha val="40000"/>
                      </a:prstClr>
                    </a:outerShdw>
                  </a:effectLst>
                </a:rPr>
                <a:t>Deposits</a:t>
              </a:r>
              <a:endParaRPr lang="en-US" sz="1100" b="1" dirty="0">
                <a:solidFill>
                  <a:schemeClr val="bg1"/>
                </a:solidFill>
                <a:effectLst>
                  <a:outerShdw blurRad="50800" dist="38100" dir="2700000" algn="tl" rotWithShape="0">
                    <a:prstClr val="black">
                      <a:alpha val="40000"/>
                    </a:prstClr>
                  </a:outerShdw>
                </a:effectLst>
              </a:endParaRPr>
            </a:p>
          </p:txBody>
        </p:sp>
      </p:grpSp>
      <p:grpSp>
        <p:nvGrpSpPr>
          <p:cNvPr id="131" name="Group 130"/>
          <p:cNvGrpSpPr/>
          <p:nvPr/>
        </p:nvGrpSpPr>
        <p:grpSpPr>
          <a:xfrm>
            <a:off x="141677" y="4026488"/>
            <a:ext cx="699401" cy="697020"/>
            <a:chOff x="609672" y="4227024"/>
            <a:chExt cx="699401" cy="697020"/>
          </a:xfrm>
        </p:grpSpPr>
        <p:pic>
          <p:nvPicPr>
            <p:cNvPr id="132" name="Picture 131"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72" y="4229640"/>
              <a:ext cx="699081" cy="694404"/>
            </a:xfrm>
            <a:prstGeom prst="rect">
              <a:avLst/>
            </a:prstGeom>
            <a:effectLst/>
          </p:spPr>
        </p:pic>
        <p:sp>
          <p:nvSpPr>
            <p:cNvPr id="133" name="Oval 132"/>
            <p:cNvSpPr/>
            <p:nvPr/>
          </p:nvSpPr>
          <p:spPr>
            <a:xfrm>
              <a:off x="609950" y="4227024"/>
              <a:ext cx="699123" cy="694446"/>
            </a:xfrm>
            <a:prstGeom prst="ellipse">
              <a:avLst/>
            </a:prstGeom>
            <a:solidFill>
              <a:schemeClr val="tx1">
                <a:lumMod val="50000"/>
                <a:lumOff val="50000"/>
                <a:alpha val="60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sp>
        <p:sp>
          <p:nvSpPr>
            <p:cNvPr id="134" name="Oval 4"/>
            <p:cNvSpPr/>
            <p:nvPr/>
          </p:nvSpPr>
          <p:spPr>
            <a:xfrm>
              <a:off x="636580" y="4255039"/>
              <a:ext cx="645306" cy="640989"/>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422400">
                <a:spcBef>
                  <a:spcPct val="0"/>
                </a:spcBef>
                <a:spcAft>
                  <a:spcPct val="35000"/>
                </a:spcAft>
              </a:pPr>
              <a:r>
                <a:rPr lang="en-US" sz="1100" b="1" dirty="0" smtClean="0">
                  <a:solidFill>
                    <a:schemeClr val="bg1"/>
                  </a:solidFill>
                  <a:effectLst>
                    <a:outerShdw blurRad="50800" dist="38100" dir="2700000" algn="tl" rotWithShape="0">
                      <a:prstClr val="black">
                        <a:alpha val="40000"/>
                      </a:prstClr>
                    </a:outerShdw>
                  </a:effectLst>
                </a:rPr>
                <a:t>Treasury</a:t>
              </a:r>
              <a:endParaRPr lang="en-US" sz="1100" b="1" dirty="0">
                <a:solidFill>
                  <a:schemeClr val="bg1"/>
                </a:solidFill>
                <a:effectLst>
                  <a:outerShdw blurRad="50800" dist="38100" dir="2700000" algn="tl" rotWithShape="0">
                    <a:prstClr val="black">
                      <a:alpha val="40000"/>
                    </a:prstClr>
                  </a:outerShdw>
                </a:effectLst>
              </a:endParaRPr>
            </a:p>
          </p:txBody>
        </p:sp>
      </p:grpSp>
      <p:pic>
        <p:nvPicPr>
          <p:cNvPr id="135" name="Picture 134" descr="Boton.png"/>
          <p:cNvPicPr>
            <a:picLocks noChangeAspect="1"/>
          </p:cNvPicPr>
          <p:nvPr/>
        </p:nvPicPr>
        <p:blipFill>
          <a:blip r:embed="rId6" cstate="screen">
            <a:alphaModFix amt="90000"/>
            <a:extLst>
              <a:ext uri="{28A0092B-C50C-407E-A947-70E740481C1C}">
                <a14:useLocalDpi xmlns:a14="http://schemas.microsoft.com/office/drawing/2010/main"/>
              </a:ext>
            </a:extLst>
          </a:blip>
          <a:stretch>
            <a:fillRect/>
          </a:stretch>
        </p:blipFill>
        <p:spPr>
          <a:xfrm>
            <a:off x="1723913" y="2764532"/>
            <a:ext cx="1708722" cy="1697294"/>
          </a:xfrm>
          <a:prstGeom prst="rect">
            <a:avLst/>
          </a:prstGeom>
          <a:effectLst/>
        </p:spPr>
      </p:pic>
      <p:sp>
        <p:nvSpPr>
          <p:cNvPr id="136" name="Oval 135"/>
          <p:cNvSpPr/>
          <p:nvPr/>
        </p:nvSpPr>
        <p:spPr>
          <a:xfrm>
            <a:off x="1717904" y="2758627"/>
            <a:ext cx="1714731" cy="1703256"/>
          </a:xfrm>
          <a:prstGeom prst="ellipse">
            <a:avLst/>
          </a:prstGeom>
          <a:solidFill>
            <a:schemeClr val="bg1">
              <a:alpha val="50000"/>
            </a:schemeClr>
          </a:solidFill>
          <a:ln>
            <a:solidFill>
              <a:schemeClr val="tx1">
                <a:lumMod val="50000"/>
                <a:lumOff val="50000"/>
              </a:schemeClr>
            </a:solidFill>
          </a:ln>
          <a:effectLst/>
        </p:spPr>
        <p:style>
          <a:lnRef idx="0">
            <a:scrgbClr r="0" g="0" b="0"/>
          </a:lnRef>
          <a:fillRef idx="3">
            <a:scrgbClr r="0" g="0" b="0"/>
          </a:fillRef>
          <a:effectRef idx="0">
            <a:schemeClr val="accent1">
              <a:alpha val="50000"/>
              <a:hueOff val="0"/>
              <a:satOff val="0"/>
              <a:lumOff val="0"/>
              <a:alphaOff val="0"/>
            </a:schemeClr>
          </a:effectRef>
          <a:fontRef idx="minor">
            <a:schemeClr val="tx1"/>
          </a:fontRef>
        </p:style>
      </p:sp>
      <p:sp>
        <p:nvSpPr>
          <p:cNvPr id="137" name="Rectangle 136"/>
          <p:cNvSpPr>
            <a:spLocks noChangeAspect="1"/>
          </p:cNvSpPr>
          <p:nvPr/>
        </p:nvSpPr>
        <p:spPr>
          <a:xfrm>
            <a:off x="1922614" y="2961936"/>
            <a:ext cx="1311257" cy="1302487"/>
          </a:xfrm>
          <a:prstGeom prst="rect">
            <a:avLst/>
          </a:prstGeom>
          <a:noFill/>
          <a:effectLst/>
        </p:spPr>
        <p:txBody>
          <a:bodyPr wrap="none" lIns="91440" tIns="45720" rIns="91440" bIns="45720">
            <a:prstTxWarp prst="textArchDown">
              <a:avLst/>
            </a:prstTxWarp>
            <a:spAutoFit/>
          </a:bodyPr>
          <a:lstStyle/>
          <a:p>
            <a:pPr algn="ctr"/>
            <a:r>
              <a:rPr lang="en-US" sz="1100" b="1" dirty="0" smtClean="0">
                <a:ln w="12700">
                  <a:noFill/>
                  <a:prstDash val="solid"/>
                </a:ln>
                <a:solidFill>
                  <a:schemeClr val="tx1">
                    <a:lumMod val="75000"/>
                    <a:lumOff val="25000"/>
                  </a:schemeClr>
                </a:solidFill>
                <a:effectLst>
                  <a:outerShdw blurRad="50800" dist="38100" dir="2700000" algn="tl" rotWithShape="0">
                    <a:prstClr val="black">
                      <a:alpha val="40000"/>
                    </a:prstClr>
                  </a:outerShdw>
                </a:effectLst>
              </a:rPr>
              <a:t> Products</a:t>
            </a:r>
            <a:endParaRPr lang="en-US" sz="1100" b="1" cap="none" spc="0" dirty="0">
              <a:ln w="12700">
                <a:noFill/>
                <a:prstDash val="solid"/>
              </a:ln>
              <a:solidFill>
                <a:schemeClr val="tx1">
                  <a:lumMod val="75000"/>
                  <a:lumOff val="25000"/>
                </a:schemeClr>
              </a:solidFill>
              <a:effectLst>
                <a:outerShdw blurRad="50800" dist="38100" dir="2700000" algn="tl" rotWithShape="0">
                  <a:prstClr val="black">
                    <a:alpha val="40000"/>
                  </a:prstClr>
                </a:outerShdw>
              </a:effectLst>
            </a:endParaRPr>
          </a:p>
        </p:txBody>
      </p:sp>
      <p:sp>
        <p:nvSpPr>
          <p:cNvPr id="138" name="Rectangle 137"/>
          <p:cNvSpPr>
            <a:spLocks noChangeAspect="1"/>
          </p:cNvSpPr>
          <p:nvPr/>
        </p:nvSpPr>
        <p:spPr>
          <a:xfrm>
            <a:off x="1922613" y="2961936"/>
            <a:ext cx="1311259" cy="1302487"/>
          </a:xfrm>
          <a:prstGeom prst="rect">
            <a:avLst/>
          </a:prstGeom>
          <a:noFill/>
          <a:effectLst/>
        </p:spPr>
        <p:txBody>
          <a:bodyPr wrap="none" lIns="91440" tIns="45720" rIns="91440" bIns="45720">
            <a:prstTxWarp prst="textArchUp">
              <a:avLst/>
            </a:prstTxWarp>
            <a:spAutoFit/>
          </a:bodyPr>
          <a:lstStyle/>
          <a:p>
            <a:pPr algn="ctr"/>
            <a:r>
              <a:rPr lang="en-US" sz="1100" b="1" cap="none" spc="0" dirty="0" smtClean="0">
                <a:ln w="12700">
                  <a:noFill/>
                  <a:prstDash val="solid"/>
                </a:ln>
                <a:solidFill>
                  <a:srgbClr val="404040"/>
                </a:solidFill>
                <a:effectLst>
                  <a:outerShdw blurRad="50800" dist="38100" dir="2700000" algn="tl" rotWithShape="0">
                    <a:prstClr val="black">
                      <a:alpha val="40000"/>
                    </a:prstClr>
                  </a:outerShdw>
                </a:effectLst>
              </a:rPr>
              <a:t>General Purpose</a:t>
            </a:r>
            <a:endParaRPr lang="en-US" sz="1100" b="1" cap="none" spc="0" dirty="0">
              <a:ln w="12700">
                <a:noFill/>
                <a:prstDash val="solid"/>
              </a:ln>
              <a:solidFill>
                <a:srgbClr val="404040"/>
              </a:solidFill>
              <a:effectLst>
                <a:outerShdw blurRad="50800" dist="38100" dir="2700000" algn="tl" rotWithShape="0">
                  <a:prstClr val="black">
                    <a:alpha val="40000"/>
                  </a:prstClr>
                </a:outerShdw>
              </a:effectLst>
            </a:endParaRPr>
          </a:p>
        </p:txBody>
      </p:sp>
      <p:grpSp>
        <p:nvGrpSpPr>
          <p:cNvPr id="139" name="Group 138"/>
          <p:cNvGrpSpPr/>
          <p:nvPr/>
        </p:nvGrpSpPr>
        <p:grpSpPr>
          <a:xfrm>
            <a:off x="2066209" y="3124980"/>
            <a:ext cx="1019438" cy="1003277"/>
            <a:chOff x="2534204" y="3325516"/>
            <a:chExt cx="1019438" cy="1003277"/>
          </a:xfrm>
        </p:grpSpPr>
        <p:pic>
          <p:nvPicPr>
            <p:cNvPr id="140" name="Picture 139" descr="Boton.png"/>
            <p:cNvPicPr>
              <a:picLocks/>
            </p:cNvPicPr>
            <p:nvPr/>
          </p:nvPicPr>
          <p:blipFill>
            <a:blip r:embed="rId7" cstate="screen">
              <a:extLst>
                <a:ext uri="{28A0092B-C50C-407E-A947-70E740481C1C}">
                  <a14:useLocalDpi xmlns:a14="http://schemas.microsoft.com/office/drawing/2010/main"/>
                </a:ext>
              </a:extLst>
            </a:blip>
            <a:stretch>
              <a:fillRect/>
            </a:stretch>
          </p:blipFill>
          <p:spPr>
            <a:xfrm>
              <a:off x="2542439" y="3325516"/>
              <a:ext cx="1009655" cy="1002901"/>
            </a:xfrm>
            <a:prstGeom prst="rect">
              <a:avLst/>
            </a:prstGeom>
            <a:effectLst/>
          </p:spPr>
        </p:pic>
        <p:sp>
          <p:nvSpPr>
            <p:cNvPr id="141" name="Oval 140"/>
            <p:cNvSpPr/>
            <p:nvPr/>
          </p:nvSpPr>
          <p:spPr>
            <a:xfrm>
              <a:off x="2540417" y="3326064"/>
              <a:ext cx="1013225" cy="1002729"/>
            </a:xfrm>
            <a:prstGeom prst="ellipse">
              <a:avLst/>
            </a:prstGeom>
            <a:solidFill>
              <a:srgbClr val="E29926">
                <a:alpha val="40000"/>
              </a:srgb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sp>
        <p:sp>
          <p:nvSpPr>
            <p:cNvPr id="142" name="Oval 4"/>
            <p:cNvSpPr/>
            <p:nvPr/>
          </p:nvSpPr>
          <p:spPr>
            <a:xfrm>
              <a:off x="2534204" y="3364896"/>
              <a:ext cx="1017890" cy="888493"/>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lnSpc>
                  <a:spcPct val="70000"/>
                </a:lnSpc>
                <a:spcBef>
                  <a:spcPct val="0"/>
                </a:spcBef>
                <a:spcAft>
                  <a:spcPct val="35000"/>
                </a:spcAft>
              </a:pPr>
              <a:r>
                <a:rPr lang="en-US" sz="1050" b="1" kern="1200" dirty="0" smtClean="0">
                  <a:effectLst>
                    <a:outerShdw blurRad="50800" dist="38100" dir="2700000" algn="tl" rotWithShape="0">
                      <a:prstClr val="black">
                        <a:alpha val="40000"/>
                      </a:prstClr>
                    </a:outerShdw>
                  </a:effectLst>
                </a:rPr>
                <a:t>Infrastructure (SOA)</a:t>
              </a:r>
              <a:endParaRPr lang="en-US" sz="1050" b="1" dirty="0" smtClean="0">
                <a:effectLst>
                  <a:outerShdw blurRad="50800" dist="38100" dir="2700000" algn="tl" rotWithShape="0">
                    <a:prstClr val="black">
                      <a:alpha val="40000"/>
                    </a:prstClr>
                  </a:outerShdw>
                </a:effectLst>
              </a:endParaRPr>
            </a:p>
          </p:txBody>
        </p:sp>
      </p:grpSp>
      <p:grpSp>
        <p:nvGrpSpPr>
          <p:cNvPr id="143" name="Group 142"/>
          <p:cNvGrpSpPr/>
          <p:nvPr/>
        </p:nvGrpSpPr>
        <p:grpSpPr>
          <a:xfrm>
            <a:off x="3448614" y="2097514"/>
            <a:ext cx="699125" cy="697019"/>
            <a:chOff x="3916609" y="2264760"/>
            <a:chExt cx="699125" cy="697019"/>
          </a:xfrm>
        </p:grpSpPr>
        <p:pic>
          <p:nvPicPr>
            <p:cNvPr id="144" name="Picture 143"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16609" y="2267374"/>
              <a:ext cx="699083" cy="694405"/>
            </a:xfrm>
            <a:prstGeom prst="rect">
              <a:avLst/>
            </a:prstGeom>
            <a:effectLst/>
          </p:spPr>
        </p:pic>
        <p:sp>
          <p:nvSpPr>
            <p:cNvPr id="145" name="Oval 144"/>
            <p:cNvSpPr/>
            <p:nvPr/>
          </p:nvSpPr>
          <p:spPr>
            <a:xfrm>
              <a:off x="3916609" y="2264760"/>
              <a:ext cx="699125" cy="694446"/>
            </a:xfrm>
            <a:prstGeom prst="ellipse">
              <a:avLst/>
            </a:prstGeom>
            <a:solidFill>
              <a:schemeClr val="accent1">
                <a:alpha val="60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sp>
        <p:sp>
          <p:nvSpPr>
            <p:cNvPr id="146" name="Oval 4"/>
            <p:cNvSpPr/>
            <p:nvPr/>
          </p:nvSpPr>
          <p:spPr>
            <a:xfrm>
              <a:off x="3943517" y="2292775"/>
              <a:ext cx="645308" cy="640989"/>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spcBef>
                  <a:spcPct val="0"/>
                </a:spcBef>
                <a:spcAft>
                  <a:spcPct val="35000"/>
                </a:spcAft>
              </a:pPr>
              <a:r>
                <a:rPr lang="en-US" sz="1100" b="1" dirty="0" smtClean="0">
                  <a:solidFill>
                    <a:schemeClr val="bg1"/>
                  </a:solidFill>
                  <a:effectLst>
                    <a:outerShdw blurRad="50800" dist="38100" dir="2700000" algn="tl" rotWithShape="0">
                      <a:prstClr val="black">
                        <a:alpha val="40000"/>
                      </a:prstClr>
                    </a:outerShdw>
                  </a:effectLst>
                </a:rPr>
                <a:t>Social </a:t>
              </a:r>
            </a:p>
            <a:p>
              <a:pPr lvl="0" algn="ctr" defTabSz="1422400">
                <a:spcBef>
                  <a:spcPct val="0"/>
                </a:spcBef>
                <a:spcAft>
                  <a:spcPct val="35000"/>
                </a:spcAft>
              </a:pPr>
              <a:r>
                <a:rPr lang="en-US" sz="1100" b="1" dirty="0" smtClean="0">
                  <a:solidFill>
                    <a:schemeClr val="bg1"/>
                  </a:solidFill>
                  <a:effectLst>
                    <a:outerShdw blurRad="50800" dist="38100" dir="2700000" algn="tl" rotWithShape="0">
                      <a:prstClr val="black">
                        <a:alpha val="40000"/>
                      </a:prstClr>
                    </a:outerShdw>
                  </a:effectLst>
                </a:rPr>
                <a:t>Media</a:t>
              </a:r>
              <a:endParaRPr lang="en-US" sz="1100" b="1" dirty="0">
                <a:solidFill>
                  <a:schemeClr val="bg1"/>
                </a:solidFill>
                <a:effectLst>
                  <a:outerShdw blurRad="50800" dist="38100" dir="2700000" algn="tl" rotWithShape="0">
                    <a:prstClr val="black">
                      <a:alpha val="40000"/>
                    </a:prstClr>
                  </a:outerShdw>
                </a:effectLst>
              </a:endParaRPr>
            </a:p>
          </p:txBody>
        </p:sp>
      </p:grpSp>
      <p:grpSp>
        <p:nvGrpSpPr>
          <p:cNvPr id="147" name="Group 146"/>
          <p:cNvGrpSpPr/>
          <p:nvPr/>
        </p:nvGrpSpPr>
        <p:grpSpPr>
          <a:xfrm>
            <a:off x="500039" y="4661699"/>
            <a:ext cx="699401" cy="697020"/>
            <a:chOff x="968034" y="4862235"/>
            <a:chExt cx="699401" cy="697020"/>
          </a:xfrm>
        </p:grpSpPr>
        <p:pic>
          <p:nvPicPr>
            <p:cNvPr id="148" name="Picture 147"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8034" y="4864851"/>
              <a:ext cx="699081" cy="694404"/>
            </a:xfrm>
            <a:prstGeom prst="rect">
              <a:avLst/>
            </a:prstGeom>
            <a:effectLst/>
          </p:spPr>
        </p:pic>
        <p:sp>
          <p:nvSpPr>
            <p:cNvPr id="149" name="Oval 148"/>
            <p:cNvSpPr/>
            <p:nvPr/>
          </p:nvSpPr>
          <p:spPr>
            <a:xfrm>
              <a:off x="968312" y="4862235"/>
              <a:ext cx="699123" cy="694446"/>
            </a:xfrm>
            <a:prstGeom prst="ellipse">
              <a:avLst/>
            </a:prstGeom>
            <a:solidFill>
              <a:schemeClr val="tx1">
                <a:lumMod val="50000"/>
                <a:lumOff val="50000"/>
                <a:alpha val="60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sp>
        <p:sp>
          <p:nvSpPr>
            <p:cNvPr id="150" name="Oval 4"/>
            <p:cNvSpPr/>
            <p:nvPr/>
          </p:nvSpPr>
          <p:spPr>
            <a:xfrm>
              <a:off x="994942" y="4890250"/>
              <a:ext cx="645306" cy="640989"/>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422400">
                <a:spcBef>
                  <a:spcPct val="0"/>
                </a:spcBef>
                <a:spcAft>
                  <a:spcPct val="35000"/>
                </a:spcAft>
              </a:pPr>
              <a:r>
                <a:rPr lang="en-US" sz="1100" b="1" dirty="0" smtClean="0">
                  <a:solidFill>
                    <a:schemeClr val="bg1"/>
                  </a:solidFill>
                  <a:effectLst>
                    <a:outerShdw blurRad="50800" dist="38100" dir="2700000" algn="tl" rotWithShape="0">
                      <a:prstClr val="black">
                        <a:alpha val="40000"/>
                      </a:prstClr>
                    </a:outerShdw>
                  </a:effectLst>
                </a:rPr>
                <a:t>Banking Services</a:t>
              </a:r>
              <a:endParaRPr lang="en-US" sz="1100" b="1" dirty="0">
                <a:solidFill>
                  <a:schemeClr val="bg1"/>
                </a:solidFill>
                <a:effectLst>
                  <a:outerShdw blurRad="50800" dist="38100" dir="2700000" algn="tl" rotWithShape="0">
                    <a:prstClr val="black">
                      <a:alpha val="40000"/>
                    </a:prstClr>
                  </a:outerShdw>
                </a:effectLst>
              </a:endParaRPr>
            </a:p>
          </p:txBody>
        </p:sp>
      </p:grpSp>
      <p:grpSp>
        <p:nvGrpSpPr>
          <p:cNvPr id="151" name="Group 150"/>
          <p:cNvGrpSpPr/>
          <p:nvPr/>
        </p:nvGrpSpPr>
        <p:grpSpPr>
          <a:xfrm>
            <a:off x="1149626" y="4988519"/>
            <a:ext cx="699401" cy="697019"/>
            <a:chOff x="1617621" y="5189055"/>
            <a:chExt cx="699401" cy="697019"/>
          </a:xfrm>
        </p:grpSpPr>
        <p:pic>
          <p:nvPicPr>
            <p:cNvPr id="152" name="Picture 151"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17621" y="5191670"/>
              <a:ext cx="699081" cy="694404"/>
            </a:xfrm>
            <a:prstGeom prst="rect">
              <a:avLst/>
            </a:prstGeom>
            <a:effectLst/>
          </p:spPr>
        </p:pic>
        <p:sp>
          <p:nvSpPr>
            <p:cNvPr id="153" name="Oval 152"/>
            <p:cNvSpPr/>
            <p:nvPr/>
          </p:nvSpPr>
          <p:spPr>
            <a:xfrm>
              <a:off x="1617899" y="5189055"/>
              <a:ext cx="699123" cy="694446"/>
            </a:xfrm>
            <a:prstGeom prst="ellipse">
              <a:avLst/>
            </a:prstGeom>
            <a:solidFill>
              <a:schemeClr val="tx1">
                <a:lumMod val="50000"/>
                <a:lumOff val="50000"/>
                <a:alpha val="60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sp>
        <p:sp>
          <p:nvSpPr>
            <p:cNvPr id="154" name="Oval 4"/>
            <p:cNvSpPr/>
            <p:nvPr/>
          </p:nvSpPr>
          <p:spPr>
            <a:xfrm>
              <a:off x="1644529" y="5217070"/>
              <a:ext cx="645306" cy="640989"/>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422400">
                <a:spcBef>
                  <a:spcPct val="0"/>
                </a:spcBef>
                <a:spcAft>
                  <a:spcPct val="35000"/>
                </a:spcAft>
              </a:pPr>
              <a:r>
                <a:rPr lang="en-US" sz="1100" b="1" dirty="0" smtClean="0">
                  <a:solidFill>
                    <a:schemeClr val="bg1"/>
                  </a:solidFill>
                  <a:effectLst>
                    <a:outerShdw blurRad="50800" dist="38100" dir="2700000" algn="tl" rotWithShape="0">
                      <a:prstClr val="black">
                        <a:alpha val="40000"/>
                      </a:prstClr>
                    </a:outerShdw>
                  </a:effectLst>
                </a:rPr>
                <a:t>Trade Finance</a:t>
              </a:r>
              <a:endParaRPr lang="en-US" sz="1100" b="1" dirty="0">
                <a:solidFill>
                  <a:schemeClr val="bg1"/>
                </a:solidFill>
                <a:effectLst>
                  <a:outerShdw blurRad="50800" dist="38100" dir="2700000" algn="tl" rotWithShape="0">
                    <a:prstClr val="black">
                      <a:alpha val="40000"/>
                    </a:prstClr>
                  </a:outerShdw>
                </a:effectLst>
              </a:endParaRPr>
            </a:p>
          </p:txBody>
        </p:sp>
      </p:grpSp>
      <p:grpSp>
        <p:nvGrpSpPr>
          <p:cNvPr id="155" name="Group 154"/>
          <p:cNvGrpSpPr/>
          <p:nvPr/>
        </p:nvGrpSpPr>
        <p:grpSpPr>
          <a:xfrm>
            <a:off x="1877566" y="4946235"/>
            <a:ext cx="699401" cy="697020"/>
            <a:chOff x="2345561" y="5146771"/>
            <a:chExt cx="699401" cy="697020"/>
          </a:xfrm>
        </p:grpSpPr>
        <p:pic>
          <p:nvPicPr>
            <p:cNvPr id="156" name="Picture 155"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45561" y="5149387"/>
              <a:ext cx="699081" cy="694404"/>
            </a:xfrm>
            <a:prstGeom prst="rect">
              <a:avLst/>
            </a:prstGeom>
            <a:effectLst/>
          </p:spPr>
        </p:pic>
        <p:sp>
          <p:nvSpPr>
            <p:cNvPr id="157" name="Oval 156"/>
            <p:cNvSpPr/>
            <p:nvPr/>
          </p:nvSpPr>
          <p:spPr>
            <a:xfrm>
              <a:off x="2345839" y="5146771"/>
              <a:ext cx="699123" cy="694446"/>
            </a:xfrm>
            <a:prstGeom prst="ellipse">
              <a:avLst/>
            </a:prstGeom>
            <a:solidFill>
              <a:schemeClr val="tx1">
                <a:lumMod val="50000"/>
                <a:lumOff val="50000"/>
                <a:alpha val="60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sp>
        <p:sp>
          <p:nvSpPr>
            <p:cNvPr id="158" name="Oval 4"/>
            <p:cNvSpPr/>
            <p:nvPr/>
          </p:nvSpPr>
          <p:spPr>
            <a:xfrm>
              <a:off x="2372469" y="5174786"/>
              <a:ext cx="645306" cy="640989"/>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1422400">
                <a:spcBef>
                  <a:spcPct val="0"/>
                </a:spcBef>
                <a:spcAft>
                  <a:spcPct val="35000"/>
                </a:spcAft>
              </a:pPr>
              <a:r>
                <a:rPr lang="en-US" sz="1100" b="1" dirty="0" smtClean="0">
                  <a:solidFill>
                    <a:schemeClr val="bg1"/>
                  </a:solidFill>
                  <a:effectLst>
                    <a:outerShdw blurRad="50800" dist="38100" dir="2700000" algn="tl" rotWithShape="0">
                      <a:prstClr val="black">
                        <a:alpha val="40000"/>
                      </a:prstClr>
                    </a:outerShdw>
                  </a:effectLst>
                </a:rPr>
                <a:t>Other</a:t>
              </a:r>
              <a:endParaRPr lang="en-US" sz="1100" b="1" dirty="0">
                <a:solidFill>
                  <a:schemeClr val="bg1"/>
                </a:solidFill>
                <a:effectLst>
                  <a:outerShdw blurRad="50800" dist="38100" dir="2700000" algn="tl" rotWithShape="0">
                    <a:prstClr val="black">
                      <a:alpha val="40000"/>
                    </a:prstClr>
                  </a:outerShdw>
                </a:effectLst>
              </a:endParaRPr>
            </a:p>
          </p:txBody>
        </p:sp>
      </p:grpSp>
      <p:grpSp>
        <p:nvGrpSpPr>
          <p:cNvPr id="159" name="Group 158"/>
          <p:cNvGrpSpPr/>
          <p:nvPr/>
        </p:nvGrpSpPr>
        <p:grpSpPr>
          <a:xfrm>
            <a:off x="3246335" y="4864388"/>
            <a:ext cx="866506" cy="860711"/>
            <a:chOff x="3714330" y="5064924"/>
            <a:chExt cx="866506" cy="860711"/>
          </a:xfrm>
        </p:grpSpPr>
        <p:pic>
          <p:nvPicPr>
            <p:cNvPr id="160" name="Picture 159"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97964" y="5149782"/>
              <a:ext cx="699183" cy="694507"/>
            </a:xfrm>
            <a:prstGeom prst="rect">
              <a:avLst/>
            </a:prstGeom>
            <a:effectLst/>
          </p:spPr>
        </p:pic>
        <p:sp>
          <p:nvSpPr>
            <p:cNvPr id="161" name="Oval 160"/>
            <p:cNvSpPr/>
            <p:nvPr/>
          </p:nvSpPr>
          <p:spPr>
            <a:xfrm>
              <a:off x="3798022" y="5146328"/>
              <a:ext cx="699125" cy="694447"/>
            </a:xfrm>
            <a:prstGeom prst="ellipse">
              <a:avLst/>
            </a:prstGeom>
            <a:solidFill>
              <a:srgbClr val="B6B6B7">
                <a:alpha val="67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sp>
        <p:sp>
          <p:nvSpPr>
            <p:cNvPr id="162" name="Oval 4"/>
            <p:cNvSpPr/>
            <p:nvPr/>
          </p:nvSpPr>
          <p:spPr>
            <a:xfrm>
              <a:off x="3714330" y="5064924"/>
              <a:ext cx="866506" cy="860711"/>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lnSpc>
                  <a:spcPct val="70000"/>
                </a:lnSpc>
                <a:spcBef>
                  <a:spcPct val="0"/>
                </a:spcBef>
                <a:spcAft>
                  <a:spcPct val="35000"/>
                </a:spcAft>
              </a:pPr>
              <a:r>
                <a:rPr lang="en-US" sz="1200" b="1" dirty="0" smtClean="0">
                  <a:solidFill>
                    <a:srgbClr val="FFFFFF"/>
                  </a:solidFill>
                  <a:effectLst>
                    <a:outerShdw blurRad="50800" dist="38100" dir="2700000" algn="tl" rotWithShape="0">
                      <a:prstClr val="black">
                        <a:alpha val="40000"/>
                      </a:prstClr>
                    </a:outerShdw>
                  </a:effectLst>
                </a:rPr>
                <a:t>Mobile Wallet</a:t>
              </a:r>
              <a:endParaRPr lang="en-US" sz="1200" b="1" dirty="0">
                <a:solidFill>
                  <a:srgbClr val="FFFFFF"/>
                </a:solidFill>
                <a:effectLst>
                  <a:outerShdw blurRad="50800" dist="38100" dir="2700000" algn="tl" rotWithShape="0">
                    <a:prstClr val="black">
                      <a:alpha val="40000"/>
                    </a:prstClr>
                  </a:outerShdw>
                </a:effectLst>
              </a:endParaRPr>
            </a:p>
          </p:txBody>
        </p:sp>
      </p:grpSp>
      <p:grpSp>
        <p:nvGrpSpPr>
          <p:cNvPr id="163" name="Group 162"/>
          <p:cNvGrpSpPr/>
          <p:nvPr/>
        </p:nvGrpSpPr>
        <p:grpSpPr>
          <a:xfrm>
            <a:off x="3894559" y="4566110"/>
            <a:ext cx="866506" cy="860711"/>
            <a:chOff x="4362554" y="4766646"/>
            <a:chExt cx="866506" cy="860711"/>
          </a:xfrm>
        </p:grpSpPr>
        <p:pic>
          <p:nvPicPr>
            <p:cNvPr id="164" name="Picture 163"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46188" y="4851504"/>
              <a:ext cx="699183" cy="694507"/>
            </a:xfrm>
            <a:prstGeom prst="rect">
              <a:avLst/>
            </a:prstGeom>
            <a:effectLst/>
          </p:spPr>
        </p:pic>
        <p:sp>
          <p:nvSpPr>
            <p:cNvPr id="165" name="Oval 164"/>
            <p:cNvSpPr/>
            <p:nvPr/>
          </p:nvSpPr>
          <p:spPr>
            <a:xfrm>
              <a:off x="4446246" y="4848050"/>
              <a:ext cx="699125" cy="694447"/>
            </a:xfrm>
            <a:prstGeom prst="ellipse">
              <a:avLst/>
            </a:prstGeom>
            <a:solidFill>
              <a:srgbClr val="B6B6B7">
                <a:alpha val="67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sp>
        <p:sp>
          <p:nvSpPr>
            <p:cNvPr id="166" name="Oval 4"/>
            <p:cNvSpPr/>
            <p:nvPr/>
          </p:nvSpPr>
          <p:spPr>
            <a:xfrm>
              <a:off x="4362554" y="4766646"/>
              <a:ext cx="866506" cy="860711"/>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lnSpc>
                  <a:spcPct val="70000"/>
                </a:lnSpc>
                <a:spcBef>
                  <a:spcPct val="0"/>
                </a:spcBef>
                <a:spcAft>
                  <a:spcPct val="35000"/>
                </a:spcAft>
              </a:pPr>
              <a:r>
                <a:rPr lang="en-US" sz="1200" b="1" dirty="0" smtClean="0">
                  <a:solidFill>
                    <a:srgbClr val="FFFFFF"/>
                  </a:solidFill>
                  <a:effectLst>
                    <a:outerShdw blurRad="50800" dist="38100" dir="2700000" algn="tl" rotWithShape="0">
                      <a:prstClr val="black">
                        <a:alpha val="40000"/>
                      </a:prstClr>
                    </a:outerShdw>
                  </a:effectLst>
                </a:rPr>
                <a:t>Money Orders</a:t>
              </a:r>
              <a:endParaRPr lang="en-US" sz="1200" b="1" dirty="0">
                <a:solidFill>
                  <a:srgbClr val="FFFFFF"/>
                </a:solidFill>
                <a:effectLst>
                  <a:outerShdw blurRad="50800" dist="38100" dir="2700000" algn="tl" rotWithShape="0">
                    <a:prstClr val="black">
                      <a:alpha val="40000"/>
                    </a:prstClr>
                  </a:outerShdw>
                </a:effectLst>
              </a:endParaRPr>
            </a:p>
          </p:txBody>
        </p:sp>
      </p:grpSp>
      <p:grpSp>
        <p:nvGrpSpPr>
          <p:cNvPr id="167" name="Group 166"/>
          <p:cNvGrpSpPr/>
          <p:nvPr/>
        </p:nvGrpSpPr>
        <p:grpSpPr>
          <a:xfrm>
            <a:off x="4190234" y="3918735"/>
            <a:ext cx="866506" cy="860711"/>
            <a:chOff x="4658229" y="4119271"/>
            <a:chExt cx="866506" cy="860711"/>
          </a:xfrm>
        </p:grpSpPr>
        <p:pic>
          <p:nvPicPr>
            <p:cNvPr id="168" name="Picture 167"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41863" y="4204129"/>
              <a:ext cx="699183" cy="694507"/>
            </a:xfrm>
            <a:prstGeom prst="rect">
              <a:avLst/>
            </a:prstGeom>
            <a:effectLst/>
          </p:spPr>
        </p:pic>
        <p:sp>
          <p:nvSpPr>
            <p:cNvPr id="169" name="Oval 168"/>
            <p:cNvSpPr/>
            <p:nvPr/>
          </p:nvSpPr>
          <p:spPr>
            <a:xfrm>
              <a:off x="4750099" y="4198703"/>
              <a:ext cx="699125" cy="694447"/>
            </a:xfrm>
            <a:prstGeom prst="ellipse">
              <a:avLst/>
            </a:prstGeom>
            <a:solidFill>
              <a:srgbClr val="B6B6B7">
                <a:alpha val="67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sp>
        <p:sp>
          <p:nvSpPr>
            <p:cNvPr id="170" name="Oval 4"/>
            <p:cNvSpPr/>
            <p:nvPr/>
          </p:nvSpPr>
          <p:spPr>
            <a:xfrm>
              <a:off x="4658229" y="4119271"/>
              <a:ext cx="866506" cy="860711"/>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lnSpc>
                  <a:spcPct val="70000"/>
                </a:lnSpc>
                <a:spcBef>
                  <a:spcPct val="0"/>
                </a:spcBef>
                <a:spcAft>
                  <a:spcPct val="35000"/>
                </a:spcAft>
              </a:pPr>
              <a:r>
                <a:rPr lang="en-US" sz="1200" b="1" dirty="0" smtClean="0">
                  <a:solidFill>
                    <a:srgbClr val="FFFFFF"/>
                  </a:solidFill>
                  <a:effectLst>
                    <a:outerShdw blurRad="50800" dist="38100" dir="2700000" algn="tl" rotWithShape="0">
                      <a:prstClr val="black">
                        <a:alpha val="40000"/>
                      </a:prstClr>
                    </a:outerShdw>
                  </a:effectLst>
                </a:rPr>
                <a:t>Check Cashing</a:t>
              </a:r>
              <a:endParaRPr lang="en-US" sz="1200" b="1" dirty="0">
                <a:solidFill>
                  <a:srgbClr val="FFFFFF"/>
                </a:solidFill>
                <a:effectLst>
                  <a:outerShdw blurRad="50800" dist="38100" dir="2700000" algn="tl" rotWithShape="0">
                    <a:prstClr val="black">
                      <a:alpha val="40000"/>
                    </a:prstClr>
                  </a:outerShdw>
                </a:effectLst>
              </a:endParaRPr>
            </a:p>
          </p:txBody>
        </p:sp>
      </p:grpSp>
      <p:grpSp>
        <p:nvGrpSpPr>
          <p:cNvPr id="171" name="Group 170"/>
          <p:cNvGrpSpPr/>
          <p:nvPr/>
        </p:nvGrpSpPr>
        <p:grpSpPr>
          <a:xfrm>
            <a:off x="3609000" y="2687549"/>
            <a:ext cx="866506" cy="860711"/>
            <a:chOff x="4094517" y="2855130"/>
            <a:chExt cx="866506" cy="860711"/>
          </a:xfrm>
        </p:grpSpPr>
        <p:pic>
          <p:nvPicPr>
            <p:cNvPr id="172" name="Picture 171"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78151" y="2939988"/>
              <a:ext cx="699183" cy="694507"/>
            </a:xfrm>
            <a:prstGeom prst="rect">
              <a:avLst/>
            </a:prstGeom>
            <a:effectLst/>
          </p:spPr>
        </p:pic>
        <p:sp>
          <p:nvSpPr>
            <p:cNvPr id="173" name="Oval 172"/>
            <p:cNvSpPr/>
            <p:nvPr/>
          </p:nvSpPr>
          <p:spPr>
            <a:xfrm>
              <a:off x="4153299" y="2944646"/>
              <a:ext cx="699125" cy="694447"/>
            </a:xfrm>
            <a:prstGeom prst="ellipse">
              <a:avLst/>
            </a:prstGeom>
            <a:solidFill>
              <a:srgbClr val="B6B6B7">
                <a:alpha val="67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sp>
        <p:sp>
          <p:nvSpPr>
            <p:cNvPr id="174" name="Oval 4"/>
            <p:cNvSpPr/>
            <p:nvPr/>
          </p:nvSpPr>
          <p:spPr>
            <a:xfrm>
              <a:off x="4094517" y="2855130"/>
              <a:ext cx="866506" cy="860711"/>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lnSpc>
                  <a:spcPct val="70000"/>
                </a:lnSpc>
                <a:spcBef>
                  <a:spcPct val="0"/>
                </a:spcBef>
                <a:spcAft>
                  <a:spcPct val="35000"/>
                </a:spcAft>
              </a:pPr>
              <a:r>
                <a:rPr lang="en-US" sz="1200" b="1" dirty="0" smtClean="0">
                  <a:solidFill>
                    <a:srgbClr val="FFFFFF"/>
                  </a:solidFill>
                  <a:effectLst>
                    <a:outerShdw blurRad="50800" dist="38100" dir="2700000" algn="tl" rotWithShape="0">
                      <a:prstClr val="black">
                        <a:alpha val="40000"/>
                      </a:prstClr>
                    </a:outerShdw>
                  </a:effectLst>
                </a:rPr>
                <a:t>Remit-</a:t>
              </a:r>
            </a:p>
            <a:p>
              <a:pPr lvl="0" algn="ctr" defTabSz="1422400">
                <a:lnSpc>
                  <a:spcPct val="70000"/>
                </a:lnSpc>
                <a:spcBef>
                  <a:spcPct val="0"/>
                </a:spcBef>
                <a:spcAft>
                  <a:spcPct val="35000"/>
                </a:spcAft>
              </a:pPr>
              <a:r>
                <a:rPr lang="en-US" sz="1200" b="1" dirty="0" err="1" smtClean="0">
                  <a:solidFill>
                    <a:srgbClr val="FFFFFF"/>
                  </a:solidFill>
                  <a:effectLst>
                    <a:outerShdw blurRad="50800" dist="38100" dir="2700000" algn="tl" rotWithShape="0">
                      <a:prstClr val="black">
                        <a:alpha val="40000"/>
                      </a:prstClr>
                    </a:outerShdw>
                  </a:effectLst>
                </a:rPr>
                <a:t>tances</a:t>
              </a:r>
              <a:endParaRPr lang="en-US" sz="1200" b="1" dirty="0">
                <a:solidFill>
                  <a:srgbClr val="FFFFFF"/>
                </a:solidFill>
                <a:effectLst>
                  <a:outerShdw blurRad="50800" dist="38100" dir="2700000" algn="tl" rotWithShape="0">
                    <a:prstClr val="black">
                      <a:alpha val="40000"/>
                    </a:prstClr>
                  </a:outerShdw>
                </a:effectLst>
              </a:endParaRPr>
            </a:p>
          </p:txBody>
        </p:sp>
      </p:grpSp>
      <p:grpSp>
        <p:nvGrpSpPr>
          <p:cNvPr id="175" name="Group 174"/>
          <p:cNvGrpSpPr/>
          <p:nvPr/>
        </p:nvGrpSpPr>
        <p:grpSpPr>
          <a:xfrm>
            <a:off x="4100713" y="3205083"/>
            <a:ext cx="866506" cy="860711"/>
            <a:chOff x="4591796" y="3380863"/>
            <a:chExt cx="866506" cy="860711"/>
          </a:xfrm>
        </p:grpSpPr>
        <p:pic>
          <p:nvPicPr>
            <p:cNvPr id="176" name="Picture 175"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75430" y="3465721"/>
              <a:ext cx="699183" cy="694507"/>
            </a:xfrm>
            <a:prstGeom prst="rect">
              <a:avLst/>
            </a:prstGeom>
            <a:effectLst/>
          </p:spPr>
        </p:pic>
        <p:sp>
          <p:nvSpPr>
            <p:cNvPr id="177" name="Oval 176"/>
            <p:cNvSpPr/>
            <p:nvPr/>
          </p:nvSpPr>
          <p:spPr>
            <a:xfrm>
              <a:off x="4675488" y="3462267"/>
              <a:ext cx="699125" cy="694447"/>
            </a:xfrm>
            <a:prstGeom prst="ellipse">
              <a:avLst/>
            </a:prstGeom>
            <a:solidFill>
              <a:srgbClr val="B6B6B7">
                <a:alpha val="67000"/>
              </a:srgb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sp>
        <p:sp>
          <p:nvSpPr>
            <p:cNvPr id="178" name="Oval 4"/>
            <p:cNvSpPr/>
            <p:nvPr/>
          </p:nvSpPr>
          <p:spPr>
            <a:xfrm>
              <a:off x="4591796" y="3380863"/>
              <a:ext cx="866506" cy="860711"/>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lnSpc>
                  <a:spcPct val="70000"/>
                </a:lnSpc>
                <a:spcBef>
                  <a:spcPct val="0"/>
                </a:spcBef>
                <a:spcAft>
                  <a:spcPct val="35000"/>
                </a:spcAft>
              </a:pPr>
              <a:r>
                <a:rPr lang="en-US" sz="1200" b="1" dirty="0" smtClean="0">
                  <a:solidFill>
                    <a:srgbClr val="FFFFFF"/>
                  </a:solidFill>
                  <a:effectLst>
                    <a:outerShdw blurRad="50800" dist="38100" dir="2700000" algn="tl" rotWithShape="0">
                      <a:prstClr val="black">
                        <a:alpha val="40000"/>
                      </a:prstClr>
                    </a:outerShdw>
                  </a:effectLst>
                </a:rPr>
                <a:t>Bill </a:t>
              </a:r>
            </a:p>
            <a:p>
              <a:pPr lvl="0" algn="ctr" defTabSz="1422400">
                <a:lnSpc>
                  <a:spcPct val="70000"/>
                </a:lnSpc>
                <a:spcBef>
                  <a:spcPct val="0"/>
                </a:spcBef>
                <a:spcAft>
                  <a:spcPct val="35000"/>
                </a:spcAft>
              </a:pPr>
              <a:r>
                <a:rPr lang="en-US" sz="1200" b="1" dirty="0" smtClean="0">
                  <a:solidFill>
                    <a:srgbClr val="FFFFFF"/>
                  </a:solidFill>
                  <a:effectLst>
                    <a:outerShdw blurRad="50800" dist="38100" dir="2700000" algn="tl" rotWithShape="0">
                      <a:prstClr val="black">
                        <a:alpha val="40000"/>
                      </a:prstClr>
                    </a:outerShdw>
                  </a:effectLst>
                </a:rPr>
                <a:t>Payments</a:t>
              </a:r>
              <a:endParaRPr lang="en-US" sz="1200" b="1" dirty="0">
                <a:solidFill>
                  <a:srgbClr val="FFFFFF"/>
                </a:solidFill>
                <a:effectLst>
                  <a:outerShdw blurRad="50800" dist="38100" dir="2700000" algn="tl" rotWithShape="0">
                    <a:prstClr val="black">
                      <a:alpha val="40000"/>
                    </a:prstClr>
                  </a:outerShdw>
                </a:effectLst>
              </a:endParaRPr>
            </a:p>
          </p:txBody>
        </p:sp>
      </p:grpSp>
      <p:grpSp>
        <p:nvGrpSpPr>
          <p:cNvPr id="179" name="Group 178"/>
          <p:cNvGrpSpPr/>
          <p:nvPr/>
        </p:nvGrpSpPr>
        <p:grpSpPr>
          <a:xfrm>
            <a:off x="3171776" y="1449022"/>
            <a:ext cx="699125" cy="697019"/>
            <a:chOff x="3647729" y="1609777"/>
            <a:chExt cx="699125" cy="697019"/>
          </a:xfrm>
        </p:grpSpPr>
        <p:pic>
          <p:nvPicPr>
            <p:cNvPr id="180" name="Picture 179" descr="Boton.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47729" y="1612391"/>
              <a:ext cx="699083" cy="694405"/>
            </a:xfrm>
            <a:prstGeom prst="rect">
              <a:avLst/>
            </a:prstGeom>
            <a:effectLst/>
          </p:spPr>
        </p:pic>
        <p:sp>
          <p:nvSpPr>
            <p:cNvPr id="181" name="Oval 180"/>
            <p:cNvSpPr/>
            <p:nvPr/>
          </p:nvSpPr>
          <p:spPr>
            <a:xfrm>
              <a:off x="3647729" y="1609777"/>
              <a:ext cx="699125" cy="694446"/>
            </a:xfrm>
            <a:prstGeom prst="ellipse">
              <a:avLst/>
            </a:prstGeom>
            <a:solidFill>
              <a:schemeClr val="accent1">
                <a:alpha val="61000"/>
              </a:schemeClr>
            </a:soli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sp>
        <p:sp>
          <p:nvSpPr>
            <p:cNvPr id="182" name="Oval 4"/>
            <p:cNvSpPr/>
            <p:nvPr/>
          </p:nvSpPr>
          <p:spPr>
            <a:xfrm>
              <a:off x="3674637" y="1637792"/>
              <a:ext cx="645308" cy="640989"/>
            </a:xfrm>
            <a:prstGeom prst="rect">
              <a:avLst/>
            </a:prstGeom>
            <a:effectLst/>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422400">
                <a:spcBef>
                  <a:spcPct val="0"/>
                </a:spcBef>
                <a:spcAft>
                  <a:spcPct val="35000"/>
                </a:spcAft>
              </a:pPr>
              <a:r>
                <a:rPr lang="en-US" sz="1100" b="1" dirty="0" smtClean="0">
                  <a:solidFill>
                    <a:srgbClr val="FFFFFF"/>
                  </a:solidFill>
                  <a:effectLst>
                    <a:outerShdw blurRad="50800" dist="38100" dir="2700000" algn="tl" rotWithShape="0">
                      <a:prstClr val="black">
                        <a:alpha val="40000"/>
                      </a:prstClr>
                    </a:outerShdw>
                  </a:effectLst>
                </a:rPr>
                <a:t> Mobile</a:t>
              </a:r>
            </a:p>
            <a:p>
              <a:pPr lvl="0" algn="ctr" defTabSz="1422400">
                <a:spcBef>
                  <a:spcPct val="0"/>
                </a:spcBef>
                <a:spcAft>
                  <a:spcPct val="35000"/>
                </a:spcAft>
              </a:pPr>
              <a:r>
                <a:rPr lang="en-US" sz="1100" b="1" dirty="0" smtClean="0">
                  <a:solidFill>
                    <a:srgbClr val="FFFFFF"/>
                  </a:solidFill>
                  <a:effectLst>
                    <a:outerShdw blurRad="50800" dist="38100" dir="2700000" algn="tl" rotWithShape="0">
                      <a:prstClr val="black">
                        <a:alpha val="40000"/>
                      </a:prstClr>
                    </a:outerShdw>
                  </a:effectLst>
                </a:rPr>
                <a:t>Banking</a:t>
              </a:r>
              <a:endParaRPr lang="en-US" sz="1100" b="1" dirty="0">
                <a:solidFill>
                  <a:srgbClr val="FFFFFF"/>
                </a:solidFill>
                <a:effectLst>
                  <a:outerShdw blurRad="50800" dist="38100" dir="2700000" algn="tl" rotWithShape="0">
                    <a:prstClr val="black">
                      <a:alpha val="40000"/>
                    </a:prstClr>
                  </a:outerShdw>
                </a:effectLst>
              </a:endParaRPr>
            </a:p>
          </p:txBody>
        </p:sp>
      </p:grpSp>
      <p:sp>
        <p:nvSpPr>
          <p:cNvPr id="22" name="Line Callout 1 21"/>
          <p:cNvSpPr/>
          <p:nvPr/>
        </p:nvSpPr>
        <p:spPr>
          <a:xfrm>
            <a:off x="6097263" y="2468259"/>
            <a:ext cx="2860865" cy="1246496"/>
          </a:xfrm>
          <a:prstGeom prst="borderCallout1">
            <a:avLst>
              <a:gd name="adj1" fmla="val 11767"/>
              <a:gd name="adj2" fmla="val 1464"/>
              <a:gd name="adj3" fmla="val 69301"/>
              <a:gd name="adj4" fmla="val -114127"/>
            </a:avLst>
          </a:prstGeom>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en-US" sz="1500" b="1" dirty="0" smtClean="0"/>
              <a:t>INFRASTRUCTURE SOFTWARE</a:t>
            </a:r>
          </a:p>
          <a:p>
            <a:pPr marL="285750" indent="-285750">
              <a:buFont typeface="Arial" panose="020B0604020202020204" pitchFamily="34" charset="0"/>
              <a:buChar char="•"/>
            </a:pPr>
            <a:r>
              <a:rPr lang="en-US" sz="1500" dirty="0" smtClean="0"/>
              <a:t>Transactions(OLTP)</a:t>
            </a:r>
          </a:p>
          <a:p>
            <a:pPr marL="285750" indent="-285750">
              <a:buFont typeface="Arial" panose="020B0604020202020204" pitchFamily="34" charset="0"/>
              <a:buChar char="•"/>
            </a:pPr>
            <a:r>
              <a:rPr lang="en-US" sz="1500" dirty="0" smtClean="0"/>
              <a:t>Analysis (OLAP)</a:t>
            </a:r>
          </a:p>
          <a:p>
            <a:pPr marL="285750" indent="-285750">
              <a:buFont typeface="Arial" panose="020B0604020202020204" pitchFamily="34" charset="0"/>
              <a:buChar char="•"/>
            </a:pPr>
            <a:r>
              <a:rPr lang="en-US" sz="1500" dirty="0" smtClean="0"/>
              <a:t>Security</a:t>
            </a:r>
          </a:p>
          <a:p>
            <a:pPr marL="285750" indent="-285750">
              <a:buFont typeface="Arial" panose="020B0604020202020204" pitchFamily="34" charset="0"/>
              <a:buChar char="•"/>
            </a:pPr>
            <a:endParaRPr lang="en-US" sz="1500" b="1" dirty="0"/>
          </a:p>
        </p:txBody>
      </p:sp>
      <p:sp>
        <p:nvSpPr>
          <p:cNvPr id="107" name="Line Callout 1 106"/>
          <p:cNvSpPr/>
          <p:nvPr/>
        </p:nvSpPr>
        <p:spPr>
          <a:xfrm>
            <a:off x="6097262" y="3912930"/>
            <a:ext cx="2860865" cy="1246496"/>
          </a:xfrm>
          <a:prstGeom prst="borderCallout1">
            <a:avLst>
              <a:gd name="adj1" fmla="val 43494"/>
              <a:gd name="adj2" fmla="val 654"/>
              <a:gd name="adj3" fmla="val -7416"/>
              <a:gd name="adj4" fmla="val -102184"/>
            </a:avLst>
          </a:prstGeom>
          <a:solidFill>
            <a:schemeClr val="bg1">
              <a:lumMod val="75000"/>
            </a:schemeClr>
          </a:solidFill>
          <a:ln>
            <a:solidFill>
              <a:schemeClr val="tx1"/>
            </a:solidFill>
          </a:ln>
        </p:spPr>
        <p:style>
          <a:lnRef idx="1">
            <a:schemeClr val="accent5"/>
          </a:lnRef>
          <a:fillRef idx="2">
            <a:schemeClr val="accent5"/>
          </a:fillRef>
          <a:effectRef idx="1">
            <a:schemeClr val="accent5"/>
          </a:effectRef>
          <a:fontRef idx="minor">
            <a:schemeClr val="dk1"/>
          </a:fontRef>
        </p:style>
        <p:txBody>
          <a:bodyPr rtlCol="0" anchor="t" anchorCtr="0"/>
          <a:lstStyle/>
          <a:p>
            <a:pPr algn="ctr"/>
            <a:r>
              <a:rPr lang="en-US" sz="1500" b="1" dirty="0" smtClean="0"/>
              <a:t>GENERAL PURPOSE APPLICATIONS</a:t>
            </a:r>
          </a:p>
          <a:p>
            <a:pPr marL="285750" indent="-285750">
              <a:buFont typeface="Arial" panose="020B0604020202020204" pitchFamily="34" charset="0"/>
              <a:buChar char="•"/>
            </a:pPr>
            <a:r>
              <a:rPr lang="en-US" sz="1500" dirty="0" smtClean="0"/>
              <a:t>Customer Information</a:t>
            </a:r>
          </a:p>
          <a:p>
            <a:pPr marL="285750" indent="-285750">
              <a:buFont typeface="Arial" panose="020B0604020202020204" pitchFamily="34" charset="0"/>
              <a:buChar char="•"/>
            </a:pPr>
            <a:r>
              <a:rPr lang="en-US" sz="1500" dirty="0" err="1" smtClean="0"/>
              <a:t>Productization</a:t>
            </a:r>
            <a:endParaRPr lang="en-US" sz="1500" dirty="0" smtClean="0"/>
          </a:p>
          <a:p>
            <a:pPr marL="285750" indent="-285750">
              <a:buFont typeface="Arial" panose="020B0604020202020204" pitchFamily="34" charset="0"/>
              <a:buChar char="•"/>
            </a:pPr>
            <a:r>
              <a:rPr lang="en-US" sz="1500" dirty="0" smtClean="0"/>
              <a:t>Accounting, Forex, etc.</a:t>
            </a:r>
            <a:endParaRPr lang="en-US" sz="1500" dirty="0"/>
          </a:p>
        </p:txBody>
      </p:sp>
    </p:spTree>
    <p:extLst>
      <p:ext uri="{BB962C8B-B14F-4D97-AF65-F5344CB8AC3E}">
        <p14:creationId xmlns:p14="http://schemas.microsoft.com/office/powerpoint/2010/main" val="1981613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wipe(down)">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wipe(down)">
                                      <p:cBhvr>
                                        <p:cTn id="1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22" grpId="0" animBg="1"/>
      <p:bldP spid="10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56"/>
          <p:cNvSpPr>
            <a:spLocks noGrp="1"/>
          </p:cNvSpPr>
          <p:nvPr>
            <p:ph type="title"/>
          </p:nvPr>
        </p:nvSpPr>
        <p:spPr/>
        <p:txBody>
          <a:bodyPr/>
          <a:lstStyle/>
          <a:p>
            <a:r>
              <a:rPr lang="en-US" dirty="0" smtClean="0"/>
              <a:t>Service Model</a:t>
            </a:r>
            <a:endParaRPr lang="en-US" dirty="0"/>
          </a:p>
        </p:txBody>
      </p:sp>
      <p:sp>
        <p:nvSpPr>
          <p:cNvPr id="48" name="TextBox 47"/>
          <p:cNvSpPr txBox="1"/>
          <p:nvPr/>
        </p:nvSpPr>
        <p:spPr>
          <a:xfrm>
            <a:off x="3170523" y="1416955"/>
            <a:ext cx="1134833" cy="3846286"/>
          </a:xfrm>
          <a:prstGeom prst="rect">
            <a:avLst/>
          </a:prstGeom>
          <a:solidFill>
            <a:schemeClr val="bg1">
              <a:lumMod val="50000"/>
            </a:schemeClr>
          </a:solidFill>
        </p:spPr>
        <p:txBody>
          <a:bodyPr wrap="square" rtlCol="0">
            <a:noAutofit/>
          </a:bodyPr>
          <a:lstStyle/>
          <a:p>
            <a:pPr algn="ctr"/>
            <a:r>
              <a:rPr lang="en-US" sz="1600" b="1" smtClean="0">
                <a:solidFill>
                  <a:schemeClr val="bg1"/>
                </a:solidFill>
              </a:rPr>
              <a:t>R-Banking</a:t>
            </a:r>
            <a:endParaRPr lang="en-US" sz="1600" b="1">
              <a:solidFill>
                <a:schemeClr val="bg1"/>
              </a:solidFill>
            </a:endParaRPr>
          </a:p>
        </p:txBody>
      </p:sp>
      <p:sp>
        <p:nvSpPr>
          <p:cNvPr id="49" name="TextBox 48"/>
          <p:cNvSpPr txBox="1"/>
          <p:nvPr/>
        </p:nvSpPr>
        <p:spPr>
          <a:xfrm>
            <a:off x="4440303" y="1416955"/>
            <a:ext cx="1134833" cy="3846286"/>
          </a:xfrm>
          <a:prstGeom prst="rect">
            <a:avLst/>
          </a:prstGeom>
          <a:solidFill>
            <a:schemeClr val="bg1">
              <a:lumMod val="50000"/>
            </a:schemeClr>
          </a:solidFill>
        </p:spPr>
        <p:txBody>
          <a:bodyPr wrap="square" rtlCol="0">
            <a:noAutofit/>
          </a:bodyPr>
          <a:lstStyle/>
          <a:p>
            <a:pPr algn="ctr"/>
            <a:r>
              <a:rPr lang="en-US" sz="1600" b="1" smtClean="0">
                <a:solidFill>
                  <a:schemeClr val="bg1"/>
                </a:solidFill>
              </a:rPr>
              <a:t>T-Banking</a:t>
            </a:r>
            <a:endParaRPr lang="en-US" sz="1600" b="1">
              <a:solidFill>
                <a:schemeClr val="bg1"/>
              </a:solidFill>
            </a:endParaRPr>
          </a:p>
        </p:txBody>
      </p:sp>
      <p:sp>
        <p:nvSpPr>
          <p:cNvPr id="50" name="TextBox 49"/>
          <p:cNvSpPr txBox="1"/>
          <p:nvPr/>
        </p:nvSpPr>
        <p:spPr>
          <a:xfrm>
            <a:off x="5699504" y="1416955"/>
            <a:ext cx="1134833" cy="3846286"/>
          </a:xfrm>
          <a:prstGeom prst="rect">
            <a:avLst/>
          </a:prstGeom>
          <a:solidFill>
            <a:schemeClr val="bg1">
              <a:lumMod val="50000"/>
            </a:schemeClr>
          </a:solidFill>
        </p:spPr>
        <p:txBody>
          <a:bodyPr wrap="square" rtlCol="0">
            <a:noAutofit/>
          </a:bodyPr>
          <a:lstStyle/>
          <a:p>
            <a:pPr algn="ctr"/>
            <a:r>
              <a:rPr lang="en-US" sz="1600" b="1" dirty="0" smtClean="0">
                <a:solidFill>
                  <a:schemeClr val="bg1"/>
                </a:solidFill>
              </a:rPr>
              <a:t>Other</a:t>
            </a:r>
            <a:endParaRPr lang="en-US" sz="1600" b="1" dirty="0">
              <a:solidFill>
                <a:schemeClr val="bg1"/>
              </a:solidFill>
            </a:endParaRPr>
          </a:p>
        </p:txBody>
      </p:sp>
      <p:sp>
        <p:nvSpPr>
          <p:cNvPr id="55" name="TextBox 54"/>
          <p:cNvSpPr txBox="1"/>
          <p:nvPr/>
        </p:nvSpPr>
        <p:spPr>
          <a:xfrm>
            <a:off x="3171304" y="1067185"/>
            <a:ext cx="3663032" cy="338554"/>
          </a:xfrm>
          <a:prstGeom prst="rect">
            <a:avLst/>
          </a:prstGeom>
          <a:solidFill>
            <a:schemeClr val="tx1"/>
          </a:solidFill>
        </p:spPr>
        <p:txBody>
          <a:bodyPr wrap="square" rtlCol="0">
            <a:spAutoFit/>
          </a:bodyPr>
          <a:lstStyle/>
          <a:p>
            <a:pPr algn="ctr"/>
            <a:r>
              <a:rPr lang="en-US" sz="1600" b="1" dirty="0" smtClean="0">
                <a:solidFill>
                  <a:schemeClr val="bg1"/>
                </a:solidFill>
              </a:rPr>
              <a:t>BPO: </a:t>
            </a:r>
            <a:r>
              <a:rPr lang="en-US" sz="1600" dirty="0" smtClean="0">
                <a:solidFill>
                  <a:schemeClr val="bg1"/>
                </a:solidFill>
              </a:rPr>
              <a:t>Business Process Outsourcing</a:t>
            </a:r>
            <a:endParaRPr lang="en-US" sz="1600" dirty="0">
              <a:solidFill>
                <a:schemeClr val="bg1"/>
              </a:solidFill>
            </a:endParaRPr>
          </a:p>
        </p:txBody>
      </p:sp>
      <p:sp>
        <p:nvSpPr>
          <p:cNvPr id="56" name="TextBox 55"/>
          <p:cNvSpPr txBox="1">
            <a:spLocks/>
          </p:cNvSpPr>
          <p:nvPr/>
        </p:nvSpPr>
        <p:spPr>
          <a:xfrm rot="16200000">
            <a:off x="997280" y="3138771"/>
            <a:ext cx="3833209" cy="338554"/>
          </a:xfrm>
          <a:prstGeom prst="rect">
            <a:avLst/>
          </a:prstGeom>
          <a:solidFill>
            <a:schemeClr val="tx1"/>
          </a:solidFill>
        </p:spPr>
        <p:txBody>
          <a:bodyPr wrap="square" rtlCol="0">
            <a:spAutoFit/>
          </a:bodyPr>
          <a:lstStyle/>
          <a:p>
            <a:pPr algn="ctr"/>
            <a:r>
              <a:rPr lang="en-US" sz="1600" b="1" dirty="0" smtClean="0">
                <a:solidFill>
                  <a:schemeClr val="bg1"/>
                </a:solidFill>
              </a:rPr>
              <a:t>ITO: </a:t>
            </a:r>
            <a:r>
              <a:rPr lang="en-US" sz="1600" dirty="0" smtClean="0">
                <a:solidFill>
                  <a:schemeClr val="bg1"/>
                </a:solidFill>
              </a:rPr>
              <a:t>Information Technology Outsourcing</a:t>
            </a:r>
            <a:endParaRPr lang="en-US" sz="1600" dirty="0">
              <a:solidFill>
                <a:schemeClr val="bg1"/>
              </a:solidFill>
            </a:endParaRPr>
          </a:p>
        </p:txBody>
      </p:sp>
      <p:grpSp>
        <p:nvGrpSpPr>
          <p:cNvPr id="10" name="Group 9"/>
          <p:cNvGrpSpPr/>
          <p:nvPr/>
        </p:nvGrpSpPr>
        <p:grpSpPr>
          <a:xfrm>
            <a:off x="3171095" y="1679681"/>
            <a:ext cx="3669112" cy="533400"/>
            <a:chOff x="5167535" y="2361785"/>
            <a:chExt cx="3669112" cy="640080"/>
          </a:xfrm>
        </p:grpSpPr>
        <p:sp>
          <p:nvSpPr>
            <p:cNvPr id="58" name="TextBox 57"/>
            <p:cNvSpPr txBox="1"/>
            <p:nvPr/>
          </p:nvSpPr>
          <p:spPr>
            <a:xfrm>
              <a:off x="5167535" y="2361785"/>
              <a:ext cx="3663241" cy="640080"/>
            </a:xfrm>
            <a:prstGeom prst="rect">
              <a:avLst/>
            </a:prstGeom>
            <a:solidFill>
              <a:srgbClr val="023B79">
                <a:alpha val="50196"/>
              </a:srgbClr>
            </a:solidFill>
          </p:spPr>
          <p:txBody>
            <a:bodyPr wrap="square" rtlCol="0" anchor="ctr" anchorCtr="0">
              <a:noAutofit/>
            </a:bodyPr>
            <a:lstStyle/>
            <a:p>
              <a:r>
                <a:rPr lang="en-US" sz="1600" b="1" smtClean="0">
                  <a:solidFill>
                    <a:schemeClr val="bg1"/>
                  </a:solidFill>
                </a:rPr>
                <a:t>OLTP (Account Processing)</a:t>
              </a:r>
            </a:p>
            <a:p>
              <a:r>
                <a:rPr lang="en-US" sz="1400" b="1" smtClean="0">
                  <a:solidFill>
                    <a:schemeClr val="bg1"/>
                  </a:solidFill>
                </a:rPr>
                <a:t>(Loans, Deposits, Accounting…)</a:t>
              </a:r>
              <a:endParaRPr lang="en-US" sz="1400" b="1">
                <a:solidFill>
                  <a:schemeClr val="bg1"/>
                </a:solidFill>
              </a:endParaRPr>
            </a:p>
          </p:txBody>
        </p:sp>
        <p:sp>
          <p:nvSpPr>
            <p:cNvPr id="59" name="Rectangle 58"/>
            <p:cNvSpPr/>
            <p:nvPr/>
          </p:nvSpPr>
          <p:spPr>
            <a:xfrm>
              <a:off x="8684111" y="2361785"/>
              <a:ext cx="152536"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3171095" y="2289346"/>
            <a:ext cx="3669112" cy="536495"/>
            <a:chOff x="5167535" y="3087685"/>
            <a:chExt cx="3669112" cy="643794"/>
          </a:xfrm>
        </p:grpSpPr>
        <p:sp>
          <p:nvSpPr>
            <p:cNvPr id="54" name="TextBox 53"/>
            <p:cNvSpPr txBox="1"/>
            <p:nvPr/>
          </p:nvSpPr>
          <p:spPr>
            <a:xfrm>
              <a:off x="5167535" y="3091399"/>
              <a:ext cx="3663241" cy="640080"/>
            </a:xfrm>
            <a:prstGeom prst="rect">
              <a:avLst/>
            </a:prstGeom>
            <a:solidFill>
              <a:srgbClr val="023B79">
                <a:alpha val="50196"/>
              </a:srgbClr>
            </a:solidFill>
          </p:spPr>
          <p:txBody>
            <a:bodyPr wrap="square" rtlCol="0" anchor="ctr" anchorCtr="0">
              <a:noAutofit/>
            </a:bodyPr>
            <a:lstStyle/>
            <a:p>
              <a:r>
                <a:rPr lang="en-US" sz="1600" b="1" smtClean="0">
                  <a:solidFill>
                    <a:schemeClr val="bg1"/>
                  </a:solidFill>
                </a:rPr>
                <a:t>OLAP (Analytical Processing)</a:t>
              </a:r>
            </a:p>
            <a:p>
              <a:r>
                <a:rPr lang="en-US" sz="1400" b="1" smtClean="0">
                  <a:solidFill>
                    <a:schemeClr val="bg1"/>
                  </a:solidFill>
                </a:rPr>
                <a:t>(BI, Risk Management, System Conversions…) </a:t>
              </a:r>
              <a:endParaRPr lang="en-US" sz="1600" b="1" smtClean="0">
                <a:solidFill>
                  <a:schemeClr val="bg1"/>
                </a:solidFill>
              </a:endParaRPr>
            </a:p>
          </p:txBody>
        </p:sp>
        <p:sp>
          <p:nvSpPr>
            <p:cNvPr id="60" name="Rectangle 59"/>
            <p:cNvSpPr/>
            <p:nvPr/>
          </p:nvSpPr>
          <p:spPr>
            <a:xfrm>
              <a:off x="8684111" y="3087685"/>
              <a:ext cx="152536" cy="64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3171095" y="2902106"/>
            <a:ext cx="3669112" cy="533400"/>
            <a:chOff x="5167535" y="3821013"/>
            <a:chExt cx="3669112" cy="640080"/>
          </a:xfrm>
        </p:grpSpPr>
        <p:sp>
          <p:nvSpPr>
            <p:cNvPr id="52" name="TextBox 51"/>
            <p:cNvSpPr txBox="1"/>
            <p:nvPr/>
          </p:nvSpPr>
          <p:spPr>
            <a:xfrm>
              <a:off x="5167535" y="3821013"/>
              <a:ext cx="3663241" cy="640080"/>
            </a:xfrm>
            <a:prstGeom prst="rect">
              <a:avLst/>
            </a:prstGeom>
            <a:solidFill>
              <a:srgbClr val="023B79">
                <a:alpha val="50196"/>
              </a:srgbClr>
            </a:solidFill>
          </p:spPr>
          <p:txBody>
            <a:bodyPr wrap="square" rtlCol="0" anchor="ctr" anchorCtr="0">
              <a:noAutofit/>
            </a:bodyPr>
            <a:lstStyle/>
            <a:p>
              <a:r>
                <a:rPr lang="en-US" sz="1600" b="1" smtClean="0">
                  <a:solidFill>
                    <a:schemeClr val="bg1"/>
                  </a:solidFill>
                </a:rPr>
                <a:t>Document Management</a:t>
              </a:r>
            </a:p>
            <a:p>
              <a:r>
                <a:rPr lang="en-US" sz="1400" b="1" smtClean="0">
                  <a:solidFill>
                    <a:schemeClr val="bg1"/>
                  </a:solidFill>
                </a:rPr>
                <a:t>(Item Processing, Doc Imaging…)</a:t>
              </a:r>
              <a:endParaRPr lang="en-US" sz="1400" b="1">
                <a:solidFill>
                  <a:schemeClr val="bg1"/>
                </a:solidFill>
              </a:endParaRPr>
            </a:p>
          </p:txBody>
        </p:sp>
        <p:sp>
          <p:nvSpPr>
            <p:cNvPr id="61" name="Rectangle 60"/>
            <p:cNvSpPr/>
            <p:nvPr/>
          </p:nvSpPr>
          <p:spPr>
            <a:xfrm>
              <a:off x="8684111" y="3821013"/>
              <a:ext cx="152536" cy="6400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171095" y="3511771"/>
            <a:ext cx="3669112" cy="533400"/>
            <a:chOff x="5167535" y="4550627"/>
            <a:chExt cx="3669112" cy="640080"/>
          </a:xfrm>
        </p:grpSpPr>
        <p:sp>
          <p:nvSpPr>
            <p:cNvPr id="51" name="TextBox 50"/>
            <p:cNvSpPr txBox="1"/>
            <p:nvPr/>
          </p:nvSpPr>
          <p:spPr>
            <a:xfrm>
              <a:off x="5167535" y="4550627"/>
              <a:ext cx="3663241" cy="640080"/>
            </a:xfrm>
            <a:prstGeom prst="rect">
              <a:avLst/>
            </a:prstGeom>
            <a:solidFill>
              <a:srgbClr val="023B79">
                <a:alpha val="50196"/>
              </a:srgbClr>
            </a:solidFill>
          </p:spPr>
          <p:txBody>
            <a:bodyPr wrap="square" rtlCol="0" anchor="ctr" anchorCtr="0">
              <a:noAutofit/>
            </a:bodyPr>
            <a:lstStyle/>
            <a:p>
              <a:r>
                <a:rPr lang="en-US" sz="1600" b="1" smtClean="0">
                  <a:solidFill>
                    <a:schemeClr val="bg1"/>
                  </a:solidFill>
                </a:rPr>
                <a:t>Payments Processing</a:t>
              </a:r>
            </a:p>
            <a:p>
              <a:r>
                <a:rPr lang="en-US" sz="1400" b="1" smtClean="0">
                  <a:solidFill>
                    <a:schemeClr val="bg1"/>
                  </a:solidFill>
                </a:rPr>
                <a:t>(B2B, B2P, P2P…)</a:t>
              </a:r>
              <a:endParaRPr lang="en-US" sz="1400" b="1">
                <a:solidFill>
                  <a:schemeClr val="bg1"/>
                </a:solidFill>
              </a:endParaRPr>
            </a:p>
          </p:txBody>
        </p:sp>
        <p:sp>
          <p:nvSpPr>
            <p:cNvPr id="62" name="Rectangle 61"/>
            <p:cNvSpPr/>
            <p:nvPr/>
          </p:nvSpPr>
          <p:spPr>
            <a:xfrm>
              <a:off x="8684111" y="4550627"/>
              <a:ext cx="152536" cy="64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177819" y="4121436"/>
            <a:ext cx="3662389" cy="533400"/>
            <a:chOff x="5174258" y="5252033"/>
            <a:chExt cx="3662389" cy="640080"/>
          </a:xfrm>
        </p:grpSpPr>
        <p:sp>
          <p:nvSpPr>
            <p:cNvPr id="53" name="TextBox 52"/>
            <p:cNvSpPr txBox="1"/>
            <p:nvPr/>
          </p:nvSpPr>
          <p:spPr>
            <a:xfrm>
              <a:off x="5174258" y="5252033"/>
              <a:ext cx="3656518" cy="640080"/>
            </a:xfrm>
            <a:prstGeom prst="rect">
              <a:avLst/>
            </a:prstGeom>
            <a:solidFill>
              <a:srgbClr val="023B79">
                <a:alpha val="50196"/>
              </a:srgbClr>
            </a:solidFill>
          </p:spPr>
          <p:txBody>
            <a:bodyPr wrap="square" rtlCol="0" anchor="ctr" anchorCtr="0">
              <a:noAutofit/>
            </a:bodyPr>
            <a:lstStyle/>
            <a:p>
              <a:r>
                <a:rPr lang="en-US" sz="1600" b="1" smtClean="0">
                  <a:solidFill>
                    <a:schemeClr val="bg1"/>
                  </a:solidFill>
                </a:rPr>
                <a:t>Infrastructure</a:t>
              </a:r>
            </a:p>
            <a:p>
              <a:r>
                <a:rPr lang="en-US" sz="1400" b="1" smtClean="0">
                  <a:solidFill>
                    <a:schemeClr val="bg1"/>
                  </a:solidFill>
                </a:rPr>
                <a:t>(Hosting, Managed Services, Help Desk)</a:t>
              </a:r>
              <a:endParaRPr lang="en-US" sz="1400" b="1">
                <a:solidFill>
                  <a:schemeClr val="bg1"/>
                </a:solidFill>
              </a:endParaRPr>
            </a:p>
          </p:txBody>
        </p:sp>
        <p:sp>
          <p:nvSpPr>
            <p:cNvPr id="63" name="Rectangle 62"/>
            <p:cNvSpPr/>
            <p:nvPr/>
          </p:nvSpPr>
          <p:spPr>
            <a:xfrm>
              <a:off x="8684111" y="5252033"/>
              <a:ext cx="152536" cy="6400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3180227" y="4731102"/>
            <a:ext cx="3659980" cy="533400"/>
            <a:chOff x="5176667" y="5990832"/>
            <a:chExt cx="3659980" cy="640080"/>
          </a:xfrm>
        </p:grpSpPr>
        <p:sp>
          <p:nvSpPr>
            <p:cNvPr id="74" name="TextBox 73"/>
            <p:cNvSpPr txBox="1"/>
            <p:nvPr/>
          </p:nvSpPr>
          <p:spPr>
            <a:xfrm>
              <a:off x="5176667" y="5990832"/>
              <a:ext cx="3654109" cy="640080"/>
            </a:xfrm>
            <a:prstGeom prst="rect">
              <a:avLst/>
            </a:prstGeom>
            <a:solidFill>
              <a:srgbClr val="023B79">
                <a:alpha val="50196"/>
              </a:srgbClr>
            </a:solidFill>
          </p:spPr>
          <p:txBody>
            <a:bodyPr wrap="square" rtlCol="0" anchor="ctr" anchorCtr="0">
              <a:noAutofit/>
            </a:bodyPr>
            <a:lstStyle/>
            <a:p>
              <a:r>
                <a:rPr lang="en-US" sz="1600" b="1" smtClean="0">
                  <a:solidFill>
                    <a:schemeClr val="bg1"/>
                  </a:solidFill>
                </a:rPr>
                <a:t>Software Development</a:t>
              </a:r>
            </a:p>
            <a:p>
              <a:r>
                <a:rPr lang="en-US" sz="1400" b="1" smtClean="0">
                  <a:solidFill>
                    <a:schemeClr val="bg1"/>
                  </a:solidFill>
                </a:rPr>
                <a:t>(Design, Development, Testing)</a:t>
              </a:r>
              <a:endParaRPr lang="en-US" sz="1400" b="1">
                <a:solidFill>
                  <a:schemeClr val="bg1"/>
                </a:solidFill>
              </a:endParaRPr>
            </a:p>
          </p:txBody>
        </p:sp>
        <p:sp>
          <p:nvSpPr>
            <p:cNvPr id="75" name="Rectangle 74"/>
            <p:cNvSpPr/>
            <p:nvPr/>
          </p:nvSpPr>
          <p:spPr>
            <a:xfrm>
              <a:off x="8684111" y="5990832"/>
              <a:ext cx="152536" cy="6400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Slide Number Placeholder 21"/>
          <p:cNvSpPr>
            <a:spLocks noGrp="1"/>
          </p:cNvSpPr>
          <p:nvPr>
            <p:ph type="sldNum" sz="quarter" idx="15"/>
          </p:nvPr>
        </p:nvSpPr>
        <p:spPr>
          <a:xfrm>
            <a:off x="6457280" y="5194606"/>
            <a:ext cx="385481" cy="304271"/>
          </a:xfrm>
        </p:spPr>
        <p:txBody>
          <a:bodyPr/>
          <a:lstStyle/>
          <a:p>
            <a:fld id="{BF4E88DB-C709-C349-96BF-E96E3D8E92BC}" type="slidenum">
              <a:rPr lang="en-US" smtClean="0"/>
              <a:t>16</a:t>
            </a:fld>
            <a:endParaRPr lang="en-US"/>
          </a:p>
        </p:txBody>
      </p:sp>
    </p:spTree>
    <p:extLst>
      <p:ext uri="{BB962C8B-B14F-4D97-AF65-F5344CB8AC3E}">
        <p14:creationId xmlns:p14="http://schemas.microsoft.com/office/powerpoint/2010/main" val="21707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up)">
                                      <p:cBhvr>
                                        <p:cTn id="11" dur="500"/>
                                        <p:tgtEl>
                                          <p:spTgt spid="4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up)">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childTnLst>
                          </p:cTn>
                        </p:par>
                        <p:par>
                          <p:cTn id="21" fill="hold">
                            <p:stCondLst>
                              <p:cond delay="500"/>
                            </p:stCondLst>
                            <p:childTnLst>
                              <p:par>
                                <p:cTn id="22" presetID="22" presetClass="entr" presetSubtype="1" fill="hold" grpId="0" nodeType="after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up)">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left)">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5" grpId="0" animBg="1"/>
      <p:bldP spid="5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trends- Forrester</a:t>
            </a:r>
            <a:endParaRPr lang="en-US" dirty="0"/>
          </a:p>
        </p:txBody>
      </p:sp>
      <p:sp>
        <p:nvSpPr>
          <p:cNvPr id="5" name="Footer Placeholder 4"/>
          <p:cNvSpPr>
            <a:spLocks noGrp="1"/>
          </p:cNvSpPr>
          <p:nvPr>
            <p:ph type="ftr" sz="quarter" idx="15"/>
          </p:nvPr>
        </p:nvSpPr>
        <p:spPr/>
        <p:txBody>
          <a:bodyPr/>
          <a:lstStyle/>
          <a:p>
            <a:r>
              <a:rPr lang="en-US" dirty="0" smtClean="0"/>
              <a:t>Confidential</a:t>
            </a:r>
            <a:endParaRPr lang="en-US" dirty="0"/>
          </a:p>
        </p:txBody>
      </p:sp>
      <p:sp>
        <p:nvSpPr>
          <p:cNvPr id="6" name="Slide Number Placeholder 5"/>
          <p:cNvSpPr>
            <a:spLocks noGrp="1"/>
          </p:cNvSpPr>
          <p:nvPr>
            <p:ph type="sldNum" sz="quarter" idx="16"/>
          </p:nvPr>
        </p:nvSpPr>
        <p:spPr/>
        <p:txBody>
          <a:bodyPr/>
          <a:lstStyle/>
          <a:p>
            <a:fld id="{BF4E88DB-C709-C349-96BF-E96E3D8E92BC}" type="slidenum">
              <a:rPr lang="en-US" smtClean="0"/>
              <a:pPr/>
              <a:t>17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4" y="916117"/>
            <a:ext cx="8031169" cy="4547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73621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Industry trends - Forrester</a:t>
            </a:r>
            <a:endParaRPr lang="en-US" dirty="0"/>
          </a:p>
        </p:txBody>
      </p:sp>
      <p:sp>
        <p:nvSpPr>
          <p:cNvPr id="4" name="Footer Placeholder 3"/>
          <p:cNvSpPr>
            <a:spLocks noGrp="1"/>
          </p:cNvSpPr>
          <p:nvPr>
            <p:ph type="ftr" sz="quarter" idx="14"/>
          </p:nvPr>
        </p:nvSpPr>
        <p:spPr/>
        <p:txBody>
          <a:bodyPr/>
          <a:lstStyle/>
          <a:p>
            <a:r>
              <a:rPr lang="en-US" dirty="0" smtClean="0"/>
              <a:t>Confidential</a:t>
            </a:r>
            <a:endParaRPr lang="en-US" dirty="0"/>
          </a:p>
        </p:txBody>
      </p:sp>
      <p:sp>
        <p:nvSpPr>
          <p:cNvPr id="5" name="Slide Number Placeholder 4"/>
          <p:cNvSpPr>
            <a:spLocks noGrp="1"/>
          </p:cNvSpPr>
          <p:nvPr>
            <p:ph type="sldNum" sz="quarter" idx="15"/>
          </p:nvPr>
        </p:nvSpPr>
        <p:spPr/>
        <p:txBody>
          <a:bodyPr/>
          <a:lstStyle/>
          <a:p>
            <a:fld id="{BF4E88DB-C709-C349-96BF-E96E3D8E92BC}" type="slidenum">
              <a:rPr lang="en-US" smtClean="0"/>
              <a:pPr/>
              <a:t>18</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47" y="799249"/>
            <a:ext cx="7882123" cy="4667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833932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trends to COBIS</a:t>
            </a:r>
            <a:endParaRPr lang="en-US" dirty="0"/>
          </a:p>
        </p:txBody>
      </p:sp>
      <p:sp>
        <p:nvSpPr>
          <p:cNvPr id="4" name="Footer Placeholder 3"/>
          <p:cNvSpPr>
            <a:spLocks noGrp="1"/>
          </p:cNvSpPr>
          <p:nvPr>
            <p:ph type="ftr" sz="quarter" idx="14"/>
          </p:nvPr>
        </p:nvSpPr>
        <p:spPr/>
        <p:txBody>
          <a:bodyPr/>
          <a:lstStyle/>
          <a:p>
            <a:r>
              <a:rPr lang="en-US" dirty="0" smtClean="0"/>
              <a:t>Confidential</a:t>
            </a:r>
            <a:endParaRPr lang="en-US" dirty="0"/>
          </a:p>
        </p:txBody>
      </p:sp>
      <p:sp>
        <p:nvSpPr>
          <p:cNvPr id="5" name="Slide Number Placeholder 4"/>
          <p:cNvSpPr>
            <a:spLocks noGrp="1"/>
          </p:cNvSpPr>
          <p:nvPr>
            <p:ph type="sldNum" sz="quarter" idx="15"/>
          </p:nvPr>
        </p:nvSpPr>
        <p:spPr/>
        <p:txBody>
          <a:bodyPr/>
          <a:lstStyle/>
          <a:p>
            <a:fld id="{BF4E88DB-C709-C349-96BF-E96E3D8E92BC}" type="slidenum">
              <a:rPr lang="en-US" smtClean="0"/>
              <a:pPr/>
              <a:t>19</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645" y="882517"/>
            <a:ext cx="7832581" cy="4538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ular Callout 5"/>
          <p:cNvSpPr/>
          <p:nvPr/>
        </p:nvSpPr>
        <p:spPr>
          <a:xfrm>
            <a:off x="7166301" y="882517"/>
            <a:ext cx="1444918" cy="541354"/>
          </a:xfrm>
          <a:prstGeom prst="wedgeRectCallout">
            <a:avLst>
              <a:gd name="adj1" fmla="val -20011"/>
              <a:gd name="adj2" fmla="val 9723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FPM</a:t>
            </a:r>
            <a:endParaRPr lang="en-US" dirty="0"/>
          </a:p>
        </p:txBody>
      </p:sp>
      <p:sp>
        <p:nvSpPr>
          <p:cNvPr id="8" name="Rectangular Callout 7"/>
          <p:cNvSpPr/>
          <p:nvPr/>
        </p:nvSpPr>
        <p:spPr>
          <a:xfrm>
            <a:off x="176492" y="872049"/>
            <a:ext cx="2458192" cy="541354"/>
          </a:xfrm>
          <a:prstGeom prst="wedgeRectCallout">
            <a:avLst>
              <a:gd name="adj1" fmla="val 50521"/>
              <a:gd name="adj2" fmla="val 8992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CSUP/ Channels/ BPM/BRMS</a:t>
            </a:r>
            <a:endParaRPr lang="en-US" dirty="0"/>
          </a:p>
        </p:txBody>
      </p:sp>
      <p:sp>
        <p:nvSpPr>
          <p:cNvPr id="9" name="Rectangular Callout 8"/>
          <p:cNvSpPr/>
          <p:nvPr/>
        </p:nvSpPr>
        <p:spPr>
          <a:xfrm>
            <a:off x="0" y="1921816"/>
            <a:ext cx="2137558" cy="541354"/>
          </a:xfrm>
          <a:prstGeom prst="wedgeRectCallout">
            <a:avLst>
              <a:gd name="adj1" fmla="val 89841"/>
              <a:gd name="adj2" fmla="val 6615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CTS/ CIS/ Services</a:t>
            </a:r>
            <a:endParaRPr lang="en-US" dirty="0"/>
          </a:p>
        </p:txBody>
      </p:sp>
      <p:sp>
        <p:nvSpPr>
          <p:cNvPr id="10" name="Rectangular Callout 9"/>
          <p:cNvSpPr/>
          <p:nvPr/>
        </p:nvSpPr>
        <p:spPr>
          <a:xfrm>
            <a:off x="213711" y="3151914"/>
            <a:ext cx="1444918" cy="541354"/>
          </a:xfrm>
          <a:prstGeom prst="wedgeRectCallout">
            <a:avLst>
              <a:gd name="adj1" fmla="val 122172"/>
              <a:gd name="adj2" fmla="val -4169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Module Interfaces</a:t>
            </a:r>
            <a:endParaRPr lang="en-US" dirty="0"/>
          </a:p>
        </p:txBody>
      </p:sp>
      <p:sp>
        <p:nvSpPr>
          <p:cNvPr id="11" name="Rectangular Callout 10"/>
          <p:cNvSpPr/>
          <p:nvPr/>
        </p:nvSpPr>
        <p:spPr>
          <a:xfrm>
            <a:off x="158722" y="4234258"/>
            <a:ext cx="1444918" cy="541354"/>
          </a:xfrm>
          <a:prstGeom prst="wedgeRectCallout">
            <a:avLst>
              <a:gd name="adj1" fmla="val 123816"/>
              <a:gd name="adj2" fmla="val -15869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Sybase SP</a:t>
            </a:r>
            <a:endParaRPr lang="en-US" dirty="0"/>
          </a:p>
        </p:txBody>
      </p:sp>
      <p:sp>
        <p:nvSpPr>
          <p:cNvPr id="12" name="Rectangular Callout 11"/>
          <p:cNvSpPr/>
          <p:nvPr/>
        </p:nvSpPr>
        <p:spPr>
          <a:xfrm>
            <a:off x="5164593" y="4775612"/>
            <a:ext cx="1444918" cy="786715"/>
          </a:xfrm>
          <a:prstGeom prst="wedgeRectCallout">
            <a:avLst>
              <a:gd name="adj1" fmla="val -71866"/>
              <a:gd name="adj2" fmla="val -1912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Java Based Business Logic</a:t>
            </a:r>
            <a:endParaRPr lang="en-US" dirty="0"/>
          </a:p>
        </p:txBody>
      </p:sp>
      <p:sp>
        <p:nvSpPr>
          <p:cNvPr id="13" name="Rectangular Callout 12"/>
          <p:cNvSpPr/>
          <p:nvPr/>
        </p:nvSpPr>
        <p:spPr>
          <a:xfrm>
            <a:off x="7386452" y="4210015"/>
            <a:ext cx="1444918" cy="715668"/>
          </a:xfrm>
          <a:prstGeom prst="wedgeRectCallout">
            <a:avLst>
              <a:gd name="adj1" fmla="val -84938"/>
              <a:gd name="adj2" fmla="val -92883"/>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Non COBIS</a:t>
            </a:r>
          </a:p>
          <a:p>
            <a:pPr algn="ctr"/>
            <a:r>
              <a:rPr lang="en-US" dirty="0" smtClean="0"/>
              <a:t>Systems</a:t>
            </a:r>
            <a:endParaRPr lang="en-US" dirty="0"/>
          </a:p>
        </p:txBody>
      </p:sp>
    </p:spTree>
    <p:extLst>
      <p:ext uri="{BB962C8B-B14F-4D97-AF65-F5344CB8AC3E}">
        <p14:creationId xmlns:p14="http://schemas.microsoft.com/office/powerpoint/2010/main" val="2920238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History</a:t>
            </a:r>
            <a:endParaRPr lang="en-US" dirty="0"/>
          </a:p>
        </p:txBody>
      </p:sp>
      <p:grpSp>
        <p:nvGrpSpPr>
          <p:cNvPr id="3" name="Group 2"/>
          <p:cNvGrpSpPr/>
          <p:nvPr/>
        </p:nvGrpSpPr>
        <p:grpSpPr>
          <a:xfrm>
            <a:off x="324724" y="926215"/>
            <a:ext cx="1720065" cy="4177303"/>
            <a:chOff x="324723" y="1111458"/>
            <a:chExt cx="1720065" cy="5012764"/>
          </a:xfrm>
        </p:grpSpPr>
        <p:pic>
          <p:nvPicPr>
            <p:cNvPr id="2" name="Picture 1" descr="Captura de pantalla 2012-09-25 a la(s) 16.14.20.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9378" y="1570255"/>
              <a:ext cx="1618488" cy="1617163"/>
            </a:xfrm>
            <a:prstGeom prst="rect">
              <a:avLst/>
            </a:prstGeom>
            <a:solidFill>
              <a:schemeClr val="bg1"/>
            </a:solidFill>
            <a:ln>
              <a:solidFill>
                <a:schemeClr val="tx1">
                  <a:lumMod val="50000"/>
                  <a:lumOff val="50000"/>
                </a:schemeClr>
              </a:solidFill>
            </a:ln>
            <a:effectLst/>
          </p:spPr>
        </p:pic>
        <p:sp>
          <p:nvSpPr>
            <p:cNvPr id="9" name="Rectangle 8"/>
            <p:cNvSpPr/>
            <p:nvPr/>
          </p:nvSpPr>
          <p:spPr>
            <a:xfrm>
              <a:off x="324723" y="1111458"/>
              <a:ext cx="1620000" cy="360000"/>
            </a:xfrm>
            <a:prstGeom prst="rect">
              <a:avLst/>
            </a:prstGeom>
            <a:gradFill>
              <a:gsLst>
                <a:gs pos="0">
                  <a:srgbClr val="D5D7D2"/>
                </a:gs>
                <a:gs pos="100000">
                  <a:schemeClr val="bg1">
                    <a:lumMod val="95000"/>
                  </a:schemeClr>
                </a:gs>
              </a:gsLs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1953-1975</a:t>
              </a:r>
              <a:endParaRPr lang="en-US" b="1" dirty="0">
                <a:solidFill>
                  <a:schemeClr val="tx1"/>
                </a:solidFill>
              </a:endParaRPr>
            </a:p>
          </p:txBody>
        </p:sp>
        <p:sp>
          <p:nvSpPr>
            <p:cNvPr id="18" name="Snip Single Corner Rectangle 17"/>
            <p:cNvSpPr/>
            <p:nvPr/>
          </p:nvSpPr>
          <p:spPr>
            <a:xfrm rot="10800000">
              <a:off x="324724" y="3225950"/>
              <a:ext cx="1620000" cy="2898272"/>
            </a:xfrm>
            <a:prstGeom prst="snip1Rect">
              <a:avLst/>
            </a:prstGeom>
            <a:gradFill>
              <a:gsLst>
                <a:gs pos="0">
                  <a:srgbClr val="D5D7D2"/>
                </a:gs>
                <a:gs pos="100000">
                  <a:schemeClr val="bg1">
                    <a:lumMod val="95000"/>
                  </a:schemeClr>
                </a:gs>
              </a:gsLst>
              <a:lin ang="4800000" scaled="0"/>
            </a:gradFill>
            <a:ln>
              <a:solidFill>
                <a:schemeClr val="bg1">
                  <a:lumMod val="75000"/>
                </a:schemeClr>
              </a:solidFill>
            </a:ln>
            <a:effectLst>
              <a:outerShdw blurRad="40000" dist="23000" dir="5400000" rotWithShape="0">
                <a:srgbClr val="000000">
                  <a:alpha val="35000"/>
                </a:srgbClr>
              </a:outerShdw>
              <a:reflection stA="500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tx1"/>
                </a:solidFill>
              </a:endParaRPr>
            </a:p>
          </p:txBody>
        </p:sp>
        <p:sp>
          <p:nvSpPr>
            <p:cNvPr id="25" name="TextBox 24"/>
            <p:cNvSpPr txBox="1"/>
            <p:nvPr/>
          </p:nvSpPr>
          <p:spPr>
            <a:xfrm>
              <a:off x="333269" y="3227599"/>
              <a:ext cx="1618488" cy="332399"/>
            </a:xfrm>
            <a:prstGeom prst="rect">
              <a:avLst/>
            </a:prstGeom>
            <a:solidFill>
              <a:schemeClr val="tx2"/>
            </a:solidFill>
          </p:spPr>
          <p:txBody>
            <a:bodyPr wrap="square" rtlCol="0">
              <a:spAutoFit/>
            </a:bodyPr>
            <a:lstStyle/>
            <a:p>
              <a:pPr algn="ctr"/>
              <a:r>
                <a:rPr lang="en-US" sz="1200" b="1" dirty="0" smtClean="0">
                  <a:solidFill>
                    <a:schemeClr val="bg1"/>
                  </a:solidFill>
                </a:rPr>
                <a:t>ELECTROMECHANICAL</a:t>
              </a:r>
              <a:endParaRPr lang="en-US" sz="1200" b="1" dirty="0">
                <a:solidFill>
                  <a:schemeClr val="bg1"/>
                </a:solidFill>
              </a:endParaRPr>
            </a:p>
          </p:txBody>
        </p:sp>
        <p:sp>
          <p:nvSpPr>
            <p:cNvPr id="26" name="TextBox 25"/>
            <p:cNvSpPr txBox="1"/>
            <p:nvPr/>
          </p:nvSpPr>
          <p:spPr>
            <a:xfrm>
              <a:off x="324723" y="3536841"/>
              <a:ext cx="1720065" cy="2536834"/>
            </a:xfrm>
            <a:prstGeom prst="rect">
              <a:avLst/>
            </a:prstGeom>
            <a:noFill/>
          </p:spPr>
          <p:txBody>
            <a:bodyPr wrap="square" rtlCol="0">
              <a:noAutofit/>
            </a:bodyPr>
            <a:lstStyle/>
            <a:p>
              <a:pPr marL="114300" indent="-114300">
                <a:spcAft>
                  <a:spcPts val="300"/>
                </a:spcAft>
                <a:buFont typeface="Arial"/>
                <a:buChar char="•"/>
              </a:pPr>
              <a:r>
                <a:rPr lang="en-US" sz="1300" dirty="0" err="1" smtClean="0"/>
                <a:t>Predassi</a:t>
              </a:r>
              <a:r>
                <a:rPr lang="en-US" sz="1300" dirty="0" smtClean="0"/>
                <a:t> &amp; Co. founded</a:t>
              </a:r>
            </a:p>
            <a:p>
              <a:pPr marL="114300" indent="-114300">
                <a:spcAft>
                  <a:spcPts val="300"/>
                </a:spcAft>
                <a:buFont typeface="Arial"/>
                <a:buChar char="•"/>
              </a:pPr>
              <a:r>
                <a:rPr lang="en-US" sz="1300" dirty="0" smtClean="0"/>
                <a:t>Name changed to “</a:t>
              </a:r>
              <a:r>
                <a:rPr lang="en-US" sz="1300" dirty="0" err="1" smtClean="0"/>
                <a:t>Macosa</a:t>
              </a:r>
              <a:r>
                <a:rPr lang="en-US" sz="1300" dirty="0" smtClean="0"/>
                <a:t>”</a:t>
              </a:r>
            </a:p>
            <a:p>
              <a:pPr marL="114300" indent="-114300">
                <a:spcAft>
                  <a:spcPts val="300"/>
                </a:spcAft>
                <a:buFont typeface="Arial"/>
                <a:buChar char="•"/>
              </a:pPr>
              <a:r>
                <a:rPr lang="en-US" sz="1300" dirty="0" smtClean="0"/>
                <a:t>Award-winning NCR Distributor</a:t>
              </a:r>
            </a:p>
            <a:p>
              <a:pPr marL="114300" indent="-114300">
                <a:spcAft>
                  <a:spcPts val="300"/>
                </a:spcAft>
                <a:buFont typeface="Arial"/>
                <a:buChar char="•"/>
              </a:pPr>
              <a:r>
                <a:rPr lang="en-US" sz="1300" dirty="0" smtClean="0"/>
                <a:t>Leader in IT solutions</a:t>
              </a:r>
            </a:p>
            <a:p>
              <a:pPr marL="114300" indent="-114300">
                <a:spcAft>
                  <a:spcPts val="300"/>
                </a:spcAft>
                <a:buFont typeface="Arial"/>
                <a:buChar char="•"/>
              </a:pPr>
              <a:r>
                <a:rPr lang="en-US" sz="1300" dirty="0" smtClean="0"/>
                <a:t>Focused on banking and retail</a:t>
              </a:r>
            </a:p>
          </p:txBody>
        </p:sp>
      </p:grpSp>
      <p:grpSp>
        <p:nvGrpSpPr>
          <p:cNvPr id="7" name="Group 6"/>
          <p:cNvGrpSpPr/>
          <p:nvPr/>
        </p:nvGrpSpPr>
        <p:grpSpPr>
          <a:xfrm>
            <a:off x="1968753" y="926215"/>
            <a:ext cx="1696037" cy="4177303"/>
            <a:chOff x="1968752" y="1111458"/>
            <a:chExt cx="1696037" cy="5012764"/>
          </a:xfrm>
        </p:grpSpPr>
        <p:sp>
          <p:nvSpPr>
            <p:cNvPr id="14" name="Rectangle 13"/>
            <p:cNvSpPr/>
            <p:nvPr/>
          </p:nvSpPr>
          <p:spPr>
            <a:xfrm>
              <a:off x="2044789" y="1111458"/>
              <a:ext cx="1620000" cy="360000"/>
            </a:xfrm>
            <a:prstGeom prst="rect">
              <a:avLst/>
            </a:prstGeom>
            <a:gradFill>
              <a:gsLst>
                <a:gs pos="0">
                  <a:srgbClr val="D5D7D2"/>
                </a:gs>
                <a:gs pos="100000">
                  <a:schemeClr val="bg1">
                    <a:lumMod val="95000"/>
                  </a:schemeClr>
                </a:gs>
              </a:gsLs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1975-1990</a:t>
              </a:r>
              <a:endParaRPr lang="en-US" b="1" dirty="0">
                <a:solidFill>
                  <a:schemeClr val="tx1"/>
                </a:solidFill>
              </a:endParaRPr>
            </a:p>
          </p:txBody>
        </p:sp>
        <p:sp>
          <p:nvSpPr>
            <p:cNvPr id="29" name="Snip Single Corner Rectangle 28"/>
            <p:cNvSpPr/>
            <p:nvPr/>
          </p:nvSpPr>
          <p:spPr>
            <a:xfrm rot="10800000">
              <a:off x="2044789" y="3225950"/>
              <a:ext cx="1620000" cy="2898272"/>
            </a:xfrm>
            <a:prstGeom prst="snip1Rect">
              <a:avLst/>
            </a:prstGeom>
            <a:gradFill>
              <a:gsLst>
                <a:gs pos="0">
                  <a:srgbClr val="D5D7D2"/>
                </a:gs>
                <a:gs pos="100000">
                  <a:schemeClr val="bg1">
                    <a:lumMod val="95000"/>
                  </a:schemeClr>
                </a:gs>
              </a:gsLst>
              <a:lin ang="4800000" scaled="0"/>
            </a:gradFill>
            <a:ln>
              <a:solidFill>
                <a:schemeClr val="bg1">
                  <a:lumMod val="75000"/>
                </a:schemeClr>
              </a:solidFill>
            </a:ln>
            <a:effectLst>
              <a:outerShdw blurRad="40000" dist="23000" dir="5400000" rotWithShape="0">
                <a:srgbClr val="000000">
                  <a:alpha val="35000"/>
                </a:srgbClr>
              </a:outerShdw>
              <a:reflection stA="500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tx1"/>
                </a:solidFill>
              </a:endParaRPr>
            </a:p>
          </p:txBody>
        </p:sp>
        <p:sp>
          <p:nvSpPr>
            <p:cNvPr id="30" name="TextBox 29"/>
            <p:cNvSpPr txBox="1"/>
            <p:nvPr/>
          </p:nvSpPr>
          <p:spPr>
            <a:xfrm>
              <a:off x="2044788" y="3234442"/>
              <a:ext cx="1620001" cy="313932"/>
            </a:xfrm>
            <a:prstGeom prst="rect">
              <a:avLst/>
            </a:prstGeom>
            <a:solidFill>
              <a:schemeClr val="tx2"/>
            </a:solidFill>
          </p:spPr>
          <p:txBody>
            <a:bodyPr wrap="square" rtlCol="0">
              <a:spAutoFit/>
            </a:bodyPr>
            <a:lstStyle/>
            <a:p>
              <a:pPr algn="ctr"/>
              <a:r>
                <a:rPr lang="en-US" sz="1100" b="1" dirty="0" smtClean="0">
                  <a:solidFill>
                    <a:schemeClr val="bg1"/>
                  </a:solidFill>
                </a:rPr>
                <a:t>CLOSED SYSTEMS</a:t>
              </a:r>
              <a:endParaRPr lang="en-US" sz="1100" b="1" dirty="0">
                <a:solidFill>
                  <a:schemeClr val="bg1"/>
                </a:solidFill>
              </a:endParaRPr>
            </a:p>
          </p:txBody>
        </p:sp>
        <p:sp>
          <p:nvSpPr>
            <p:cNvPr id="31" name="TextBox 30"/>
            <p:cNvSpPr txBox="1"/>
            <p:nvPr/>
          </p:nvSpPr>
          <p:spPr>
            <a:xfrm>
              <a:off x="1968752" y="3536841"/>
              <a:ext cx="1620001" cy="2536833"/>
            </a:xfrm>
            <a:prstGeom prst="rect">
              <a:avLst/>
            </a:prstGeom>
            <a:noFill/>
          </p:spPr>
          <p:txBody>
            <a:bodyPr wrap="square" rtlCol="0">
              <a:normAutofit/>
            </a:bodyPr>
            <a:lstStyle/>
            <a:p>
              <a:pPr marL="114300" indent="-114300">
                <a:spcAft>
                  <a:spcPts val="300"/>
                </a:spcAft>
                <a:buFont typeface="Arial"/>
                <a:buChar char="•"/>
              </a:pPr>
              <a:r>
                <a:rPr lang="en-US" sz="1300" dirty="0" smtClean="0"/>
                <a:t>Developed LABIS</a:t>
              </a:r>
            </a:p>
            <a:p>
              <a:pPr marL="114300" indent="-114300">
                <a:spcAft>
                  <a:spcPts val="300"/>
                </a:spcAft>
                <a:buFont typeface="Arial"/>
                <a:buChar char="•"/>
              </a:pPr>
              <a:r>
                <a:rPr lang="en-US" sz="1300" dirty="0" smtClean="0"/>
                <a:t>LABIS in &gt;50% Ecuadorian banks</a:t>
              </a:r>
            </a:p>
            <a:p>
              <a:pPr marL="114300" indent="-114300">
                <a:spcAft>
                  <a:spcPts val="300"/>
                </a:spcAft>
                <a:buFont typeface="Arial"/>
                <a:buChar char="•"/>
              </a:pPr>
              <a:r>
                <a:rPr lang="en-US" sz="1300" dirty="0" smtClean="0"/>
                <a:t>LABIS into other countries</a:t>
              </a:r>
            </a:p>
            <a:p>
              <a:pPr marL="114300" indent="-114300">
                <a:spcAft>
                  <a:spcPts val="300"/>
                </a:spcAft>
                <a:buFont typeface="Arial"/>
                <a:buChar char="•"/>
              </a:pPr>
              <a:r>
                <a:rPr lang="en-US" sz="1300" dirty="0" smtClean="0"/>
                <a:t>NCR starts selling LABIS</a:t>
              </a:r>
            </a:p>
          </p:txBody>
        </p:sp>
        <p:pic>
          <p:nvPicPr>
            <p:cNvPr id="50" name="Picture 49" descr="Captura de pantalla 2012-09-25 a la(s) 16.22.22.p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44788" y="1570255"/>
              <a:ext cx="1618488" cy="1606412"/>
            </a:xfrm>
            <a:prstGeom prst="rect">
              <a:avLst/>
            </a:prstGeom>
            <a:solidFill>
              <a:schemeClr val="bg1"/>
            </a:solidFill>
            <a:ln>
              <a:solidFill>
                <a:schemeClr val="tx1">
                  <a:lumMod val="50000"/>
                  <a:lumOff val="50000"/>
                </a:schemeClr>
              </a:solidFill>
            </a:ln>
            <a:effectLst/>
          </p:spPr>
        </p:pic>
      </p:grpSp>
      <p:grpSp>
        <p:nvGrpSpPr>
          <p:cNvPr id="11" name="Group 10"/>
          <p:cNvGrpSpPr/>
          <p:nvPr/>
        </p:nvGrpSpPr>
        <p:grpSpPr>
          <a:xfrm>
            <a:off x="5484921" y="926215"/>
            <a:ext cx="1620001" cy="4307153"/>
            <a:chOff x="5484920" y="1111458"/>
            <a:chExt cx="1620001" cy="5168583"/>
          </a:xfrm>
        </p:grpSpPr>
        <p:sp>
          <p:nvSpPr>
            <p:cNvPr id="16" name="Rectangle 15"/>
            <p:cNvSpPr/>
            <p:nvPr/>
          </p:nvSpPr>
          <p:spPr>
            <a:xfrm>
              <a:off x="5484921" y="1111458"/>
              <a:ext cx="1620000" cy="360000"/>
            </a:xfrm>
            <a:prstGeom prst="rect">
              <a:avLst/>
            </a:prstGeom>
            <a:gradFill>
              <a:gsLst>
                <a:gs pos="0">
                  <a:srgbClr val="D5D7D2"/>
                </a:gs>
                <a:gs pos="100000">
                  <a:schemeClr val="bg1">
                    <a:lumMod val="95000"/>
                  </a:schemeClr>
                </a:gs>
              </a:gsLs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2005-2013</a:t>
              </a:r>
              <a:endParaRPr lang="en-US" b="1" dirty="0">
                <a:solidFill>
                  <a:schemeClr val="tx1"/>
                </a:solidFill>
              </a:endParaRPr>
            </a:p>
          </p:txBody>
        </p:sp>
        <p:sp>
          <p:nvSpPr>
            <p:cNvPr id="37" name="Snip Single Corner Rectangle 36"/>
            <p:cNvSpPr/>
            <p:nvPr/>
          </p:nvSpPr>
          <p:spPr>
            <a:xfrm rot="10800000">
              <a:off x="5484921" y="3225950"/>
              <a:ext cx="1620000" cy="2898272"/>
            </a:xfrm>
            <a:prstGeom prst="snip1Rect">
              <a:avLst/>
            </a:prstGeom>
            <a:gradFill>
              <a:gsLst>
                <a:gs pos="0">
                  <a:srgbClr val="D5D7D2"/>
                </a:gs>
                <a:gs pos="100000">
                  <a:schemeClr val="bg1">
                    <a:lumMod val="95000"/>
                  </a:schemeClr>
                </a:gs>
              </a:gsLst>
              <a:lin ang="4800000" scaled="0"/>
            </a:gradFill>
            <a:ln>
              <a:solidFill>
                <a:schemeClr val="bg1">
                  <a:lumMod val="75000"/>
                </a:schemeClr>
              </a:solidFill>
            </a:ln>
            <a:effectLst>
              <a:outerShdw blurRad="40000" dist="23000" dir="5400000" rotWithShape="0">
                <a:srgbClr val="000000">
                  <a:alpha val="35000"/>
                </a:srgbClr>
              </a:outerShdw>
              <a:reflection stA="500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tx1"/>
                </a:solidFill>
              </a:endParaRPr>
            </a:p>
          </p:txBody>
        </p:sp>
        <p:sp>
          <p:nvSpPr>
            <p:cNvPr id="38" name="TextBox 37"/>
            <p:cNvSpPr txBox="1"/>
            <p:nvPr/>
          </p:nvSpPr>
          <p:spPr>
            <a:xfrm>
              <a:off x="5484921" y="3227599"/>
              <a:ext cx="1620000" cy="332399"/>
            </a:xfrm>
            <a:prstGeom prst="rect">
              <a:avLst/>
            </a:prstGeom>
            <a:solidFill>
              <a:schemeClr val="tx2"/>
            </a:solidFill>
          </p:spPr>
          <p:txBody>
            <a:bodyPr wrap="square" rtlCol="0">
              <a:spAutoFit/>
            </a:bodyPr>
            <a:lstStyle/>
            <a:p>
              <a:pPr algn="ctr"/>
              <a:r>
                <a:rPr lang="en-US" sz="1200" b="1" dirty="0" smtClean="0">
                  <a:solidFill>
                    <a:schemeClr val="bg1"/>
                  </a:solidFill>
                </a:rPr>
                <a:t>RENEWAL</a:t>
              </a:r>
              <a:endParaRPr lang="en-US" sz="1200" b="1" dirty="0">
                <a:solidFill>
                  <a:schemeClr val="bg1"/>
                </a:solidFill>
              </a:endParaRPr>
            </a:p>
          </p:txBody>
        </p:sp>
        <p:sp>
          <p:nvSpPr>
            <p:cNvPr id="39" name="TextBox 38"/>
            <p:cNvSpPr txBox="1"/>
            <p:nvPr/>
          </p:nvSpPr>
          <p:spPr>
            <a:xfrm>
              <a:off x="5484920" y="3536841"/>
              <a:ext cx="1620001" cy="2743200"/>
            </a:xfrm>
            <a:prstGeom prst="rect">
              <a:avLst/>
            </a:prstGeom>
            <a:noFill/>
          </p:spPr>
          <p:txBody>
            <a:bodyPr wrap="square" rtlCol="0">
              <a:normAutofit/>
            </a:bodyPr>
            <a:lstStyle/>
            <a:p>
              <a:pPr marL="114300" indent="-114300">
                <a:spcAft>
                  <a:spcPts val="300"/>
                </a:spcAft>
                <a:buFont typeface="Arial"/>
                <a:buChar char="•"/>
              </a:pPr>
              <a:r>
                <a:rPr lang="en-US" sz="1300" dirty="0" smtClean="0"/>
                <a:t>Rebranding as “Cobiscorp”</a:t>
              </a:r>
            </a:p>
            <a:p>
              <a:pPr marL="114300" indent="-114300">
                <a:spcAft>
                  <a:spcPts val="300"/>
                </a:spcAft>
                <a:buFont typeface="Arial"/>
                <a:buChar char="•"/>
              </a:pPr>
              <a:r>
                <a:rPr lang="en-US" sz="1300" dirty="0" smtClean="0"/>
                <a:t>Product roadmap renewed</a:t>
              </a:r>
            </a:p>
            <a:p>
              <a:pPr marL="114300" indent="-114300">
                <a:spcAft>
                  <a:spcPts val="300"/>
                </a:spcAft>
                <a:buFont typeface="Arial"/>
                <a:buChar char="•"/>
              </a:pPr>
              <a:r>
                <a:rPr lang="en-US" sz="1300" dirty="0" smtClean="0"/>
                <a:t>COBIS outside of </a:t>
              </a:r>
              <a:r>
                <a:rPr lang="en-US" sz="1300" dirty="0" err="1" smtClean="0"/>
                <a:t>Latam</a:t>
              </a:r>
              <a:endParaRPr lang="en-US" sz="1300" dirty="0" smtClean="0"/>
            </a:p>
            <a:p>
              <a:pPr marL="114300" indent="-114300">
                <a:spcAft>
                  <a:spcPts val="300"/>
                </a:spcAft>
                <a:buFont typeface="Arial"/>
                <a:buChar char="•"/>
              </a:pPr>
              <a:r>
                <a:rPr lang="en-US" sz="1300" dirty="0" smtClean="0"/>
                <a:t>Transition HQ to USA</a:t>
              </a:r>
            </a:p>
            <a:p>
              <a:pPr marL="114300" indent="-114300">
                <a:spcAft>
                  <a:spcPts val="300"/>
                </a:spcAft>
                <a:buFont typeface="Arial"/>
                <a:buChar char="•"/>
              </a:pPr>
              <a:r>
                <a:rPr lang="en-US" sz="1300" dirty="0" smtClean="0"/>
                <a:t>Evaluation of strategic options</a:t>
              </a:r>
            </a:p>
            <a:p>
              <a:pPr marL="114300" indent="-114300">
                <a:buFont typeface="Arial"/>
                <a:buChar char="•"/>
              </a:pPr>
              <a:endParaRPr lang="en-US" sz="1300" dirty="0" smtClean="0"/>
            </a:p>
            <a:p>
              <a:pPr marL="114300" indent="-114300">
                <a:buFont typeface="Arial"/>
                <a:buChar char="•"/>
              </a:pPr>
              <a:endParaRPr lang="en-US" sz="1300" dirty="0" smtClean="0"/>
            </a:p>
            <a:p>
              <a:pPr algn="ctr"/>
              <a:endParaRPr lang="en-US" sz="1300" dirty="0" smtClean="0"/>
            </a:p>
            <a:p>
              <a:pPr algn="ctr"/>
              <a:endParaRPr lang="en-US" sz="1300" dirty="0"/>
            </a:p>
          </p:txBody>
        </p:sp>
        <p:pic>
          <p:nvPicPr>
            <p:cNvPr id="34" name="Picture 33" descr="Portada Producto.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84921" y="1570255"/>
              <a:ext cx="1618488" cy="1602535"/>
            </a:xfrm>
            <a:prstGeom prst="rect">
              <a:avLst/>
            </a:prstGeom>
            <a:solidFill>
              <a:schemeClr val="bg1"/>
            </a:solidFill>
            <a:ln>
              <a:solidFill>
                <a:schemeClr val="tx1">
                  <a:lumMod val="50000"/>
                  <a:lumOff val="50000"/>
                </a:schemeClr>
              </a:solidFill>
            </a:ln>
            <a:effectLst/>
          </p:spPr>
        </p:pic>
      </p:grpSp>
      <p:grpSp>
        <p:nvGrpSpPr>
          <p:cNvPr id="8" name="Group 7"/>
          <p:cNvGrpSpPr/>
          <p:nvPr/>
        </p:nvGrpSpPr>
        <p:grpSpPr>
          <a:xfrm>
            <a:off x="3734373" y="926215"/>
            <a:ext cx="1655138" cy="4177303"/>
            <a:chOff x="3734373" y="1111458"/>
            <a:chExt cx="1655138" cy="5012764"/>
          </a:xfrm>
        </p:grpSpPr>
        <p:sp>
          <p:nvSpPr>
            <p:cNvPr id="15" name="Rectangle 14"/>
            <p:cNvSpPr/>
            <p:nvPr/>
          </p:nvSpPr>
          <p:spPr>
            <a:xfrm>
              <a:off x="3764855" y="1111458"/>
              <a:ext cx="1620000" cy="360000"/>
            </a:xfrm>
            <a:prstGeom prst="rect">
              <a:avLst/>
            </a:prstGeom>
            <a:gradFill>
              <a:gsLst>
                <a:gs pos="0">
                  <a:srgbClr val="D5D7D2"/>
                </a:gs>
                <a:gs pos="100000">
                  <a:schemeClr val="bg1">
                    <a:lumMod val="95000"/>
                  </a:schemeClr>
                </a:gs>
              </a:gsLst>
            </a:gra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1990-2005</a:t>
              </a:r>
              <a:endParaRPr lang="en-US" b="1" dirty="0">
                <a:solidFill>
                  <a:schemeClr val="tx1"/>
                </a:solidFill>
              </a:endParaRPr>
            </a:p>
          </p:txBody>
        </p:sp>
        <p:sp>
          <p:nvSpPr>
            <p:cNvPr id="52" name="Snip Single Corner Rectangle 51"/>
            <p:cNvSpPr/>
            <p:nvPr/>
          </p:nvSpPr>
          <p:spPr>
            <a:xfrm rot="10800000">
              <a:off x="3764854" y="3225950"/>
              <a:ext cx="1620000" cy="2898272"/>
            </a:xfrm>
            <a:prstGeom prst="snip1Rect">
              <a:avLst/>
            </a:prstGeom>
            <a:gradFill>
              <a:gsLst>
                <a:gs pos="0">
                  <a:srgbClr val="D5D7D2"/>
                </a:gs>
                <a:gs pos="100000">
                  <a:schemeClr val="bg1">
                    <a:lumMod val="95000"/>
                  </a:schemeClr>
                </a:gs>
              </a:gsLst>
              <a:lin ang="4800000" scaled="0"/>
            </a:gradFill>
            <a:ln>
              <a:solidFill>
                <a:schemeClr val="bg1">
                  <a:lumMod val="75000"/>
                </a:schemeClr>
              </a:solidFill>
            </a:ln>
            <a:effectLst>
              <a:outerShdw blurRad="40000" dist="23000" dir="5400000" rotWithShape="0">
                <a:srgbClr val="000000">
                  <a:alpha val="35000"/>
                </a:srgbClr>
              </a:outerShdw>
              <a:reflection stA="500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600" b="1" dirty="0">
                <a:solidFill>
                  <a:schemeClr val="tx1"/>
                </a:solidFill>
              </a:endParaRPr>
            </a:p>
          </p:txBody>
        </p:sp>
        <p:sp>
          <p:nvSpPr>
            <p:cNvPr id="53" name="TextBox 52"/>
            <p:cNvSpPr txBox="1"/>
            <p:nvPr/>
          </p:nvSpPr>
          <p:spPr>
            <a:xfrm>
              <a:off x="3764853" y="3234442"/>
              <a:ext cx="1620001" cy="313932"/>
            </a:xfrm>
            <a:prstGeom prst="rect">
              <a:avLst/>
            </a:prstGeom>
            <a:solidFill>
              <a:schemeClr val="tx2"/>
            </a:solidFill>
          </p:spPr>
          <p:txBody>
            <a:bodyPr wrap="square" rtlCol="0">
              <a:spAutoFit/>
            </a:bodyPr>
            <a:lstStyle/>
            <a:p>
              <a:pPr algn="ctr"/>
              <a:r>
                <a:rPr lang="en-US" sz="1100" b="1" dirty="0" smtClean="0">
                  <a:solidFill>
                    <a:schemeClr val="bg1"/>
                  </a:solidFill>
                </a:rPr>
                <a:t>OPEN SYSTEMS</a:t>
              </a:r>
              <a:endParaRPr lang="en-US" sz="1100" b="1" dirty="0">
                <a:solidFill>
                  <a:schemeClr val="bg1"/>
                </a:solidFill>
              </a:endParaRPr>
            </a:p>
          </p:txBody>
        </p:sp>
        <p:sp>
          <p:nvSpPr>
            <p:cNvPr id="54" name="TextBox 53"/>
            <p:cNvSpPr txBox="1"/>
            <p:nvPr/>
          </p:nvSpPr>
          <p:spPr>
            <a:xfrm>
              <a:off x="3734373" y="3536841"/>
              <a:ext cx="1620001" cy="2536834"/>
            </a:xfrm>
            <a:prstGeom prst="rect">
              <a:avLst/>
            </a:prstGeom>
            <a:noFill/>
          </p:spPr>
          <p:txBody>
            <a:bodyPr wrap="square" rtlCol="0">
              <a:normAutofit fontScale="92500" lnSpcReduction="10000"/>
            </a:bodyPr>
            <a:lstStyle/>
            <a:p>
              <a:pPr marL="114300" indent="-114300">
                <a:spcAft>
                  <a:spcPts val="300"/>
                </a:spcAft>
                <a:buFont typeface="Arial"/>
                <a:buChar char="•"/>
              </a:pPr>
              <a:r>
                <a:rPr lang="en-US" sz="1300" dirty="0" smtClean="0"/>
                <a:t>Transition to “software house” </a:t>
              </a:r>
            </a:p>
            <a:p>
              <a:pPr marL="114300" indent="-114300">
                <a:spcAft>
                  <a:spcPts val="300"/>
                </a:spcAft>
                <a:buFont typeface="Arial"/>
                <a:buChar char="•"/>
              </a:pPr>
              <a:r>
                <a:rPr lang="en-US" sz="1300" dirty="0" smtClean="0"/>
                <a:t>Developed COBIS</a:t>
              </a:r>
            </a:p>
            <a:p>
              <a:pPr marL="114300" indent="-114300">
                <a:spcAft>
                  <a:spcPts val="300"/>
                </a:spcAft>
                <a:buFont typeface="Arial"/>
                <a:buChar char="•"/>
              </a:pPr>
              <a:r>
                <a:rPr lang="en-US" sz="1300" dirty="0" smtClean="0"/>
                <a:t>COBIS in various </a:t>
              </a:r>
              <a:r>
                <a:rPr lang="en-US" sz="1300" dirty="0" err="1" smtClean="0"/>
                <a:t>Latam</a:t>
              </a:r>
              <a:r>
                <a:rPr lang="en-US" sz="1300" dirty="0" smtClean="0"/>
                <a:t> countries</a:t>
              </a:r>
            </a:p>
            <a:p>
              <a:pPr marL="114300" indent="-114300">
                <a:spcAft>
                  <a:spcPts val="300"/>
                </a:spcAft>
                <a:buFont typeface="Arial"/>
                <a:buChar char="•"/>
              </a:pPr>
              <a:r>
                <a:rPr lang="en-US" sz="1300" dirty="0" smtClean="0"/>
                <a:t>Incursion of </a:t>
              </a:r>
              <a:r>
                <a:rPr lang="en-US" sz="1300" dirty="0" err="1" smtClean="0"/>
                <a:t>Microbanx</a:t>
              </a:r>
              <a:r>
                <a:rPr lang="en-US" sz="1300" dirty="0" smtClean="0"/>
                <a:t> in USA</a:t>
              </a:r>
            </a:p>
            <a:p>
              <a:pPr marL="114300" indent="-114300">
                <a:spcAft>
                  <a:spcPts val="300"/>
                </a:spcAft>
                <a:buFont typeface="Arial"/>
                <a:buChar char="•"/>
              </a:pPr>
              <a:r>
                <a:rPr lang="en-US" sz="1300" dirty="0" smtClean="0"/>
                <a:t>Consolidation as a bank SW leader in </a:t>
              </a:r>
              <a:r>
                <a:rPr lang="en-US" sz="1300" dirty="0" err="1" smtClean="0"/>
                <a:t>Latam</a:t>
              </a:r>
              <a:endParaRPr lang="en-US" sz="1300" dirty="0" smtClean="0"/>
            </a:p>
            <a:p>
              <a:pPr marL="114300" indent="-114300">
                <a:spcAft>
                  <a:spcPts val="300"/>
                </a:spcAft>
                <a:buFont typeface="Arial"/>
                <a:buChar char="•"/>
              </a:pPr>
              <a:r>
                <a:rPr lang="en-US" sz="1300" dirty="0" smtClean="0"/>
                <a:t>Sybase distributor</a:t>
              </a:r>
              <a:endParaRPr lang="en-US" sz="1300" dirty="0"/>
            </a:p>
          </p:txBody>
        </p:sp>
        <p:grpSp>
          <p:nvGrpSpPr>
            <p:cNvPr id="19" name="Group 18"/>
            <p:cNvGrpSpPr/>
            <p:nvPr/>
          </p:nvGrpSpPr>
          <p:grpSpPr>
            <a:xfrm>
              <a:off x="3771024" y="1570255"/>
              <a:ext cx="1618487" cy="1600200"/>
              <a:chOff x="3771024" y="1570255"/>
              <a:chExt cx="1618487" cy="1600200"/>
            </a:xfrm>
          </p:grpSpPr>
          <p:sp>
            <p:nvSpPr>
              <p:cNvPr id="10" name="Rectangle 9"/>
              <p:cNvSpPr/>
              <p:nvPr/>
            </p:nvSpPr>
            <p:spPr>
              <a:xfrm>
                <a:off x="3771024" y="1570255"/>
                <a:ext cx="1618487" cy="1600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Picture 48" descr="Logomacosa"/>
              <p:cNvPicPr>
                <a:picLocks noChangeAspect="1"/>
              </p:cNvPicPr>
              <p:nvPr/>
            </p:nvPicPr>
            <p:blipFill>
              <a:blip r:embed="rId6" cstate="print"/>
              <a:srcRect/>
              <a:stretch>
                <a:fillRect/>
              </a:stretch>
            </p:blipFill>
            <p:spPr bwMode="auto">
              <a:xfrm>
                <a:off x="3775595" y="1695844"/>
                <a:ext cx="1609344" cy="242732"/>
              </a:xfrm>
              <a:prstGeom prst="rect">
                <a:avLst/>
              </a:prstGeom>
              <a:noFill/>
              <a:ln w="9525">
                <a:noFill/>
                <a:miter lim="800000"/>
                <a:headEnd/>
                <a:tailEnd/>
              </a:ln>
            </p:spPr>
          </p:pic>
          <p:pic>
            <p:nvPicPr>
              <p:cNvPr id="51" name="Picture 50" descr="Cobis"/>
              <p:cNvPicPr>
                <a:picLocks noChangeAspect="1"/>
              </p:cNvPicPr>
              <p:nvPr/>
            </p:nvPicPr>
            <p:blipFill>
              <a:blip r:embed="rId7" cstate="print"/>
              <a:srcRect/>
              <a:stretch>
                <a:fillRect/>
              </a:stretch>
            </p:blipFill>
            <p:spPr bwMode="auto">
              <a:xfrm>
                <a:off x="3992767" y="2285703"/>
                <a:ext cx="1175000" cy="687500"/>
              </a:xfrm>
              <a:prstGeom prst="rect">
                <a:avLst/>
              </a:prstGeom>
              <a:noFill/>
              <a:ln w="9525">
                <a:noFill/>
                <a:miter lim="800000"/>
                <a:headEnd/>
                <a:tailEnd/>
              </a:ln>
            </p:spPr>
          </p:pic>
        </p:grpSp>
      </p:grpSp>
      <p:sp>
        <p:nvSpPr>
          <p:cNvPr id="4" name="Date Placeholder 3"/>
          <p:cNvSpPr>
            <a:spLocks noGrp="1"/>
          </p:cNvSpPr>
          <p:nvPr>
            <p:ph type="dt" sz="half" idx="2"/>
          </p:nvPr>
        </p:nvSpPr>
        <p:spPr/>
        <p:txBody>
          <a:bodyPr/>
          <a:lstStyle/>
          <a:p>
            <a:pPr defTabSz="914400"/>
            <a:r>
              <a:rPr lang="en-US" dirty="0" smtClean="0"/>
              <a:t>13-Mar-2103</a:t>
            </a:r>
            <a:endParaRPr lang="en-US" dirty="0"/>
          </a:p>
        </p:txBody>
      </p:sp>
      <p:sp>
        <p:nvSpPr>
          <p:cNvPr id="5" name="Footer Placeholder 4"/>
          <p:cNvSpPr>
            <a:spLocks noGrp="1"/>
          </p:cNvSpPr>
          <p:nvPr>
            <p:ph type="ftr" sz="quarter" idx="14"/>
          </p:nvPr>
        </p:nvSpPr>
        <p:spPr/>
        <p:txBody>
          <a:bodyPr/>
          <a:lstStyle/>
          <a:p>
            <a:r>
              <a:rPr lang="en-US" dirty="0" smtClean="0"/>
              <a:t>Strictly Confidential</a:t>
            </a:r>
            <a:endParaRPr lang="en-US" dirty="0"/>
          </a:p>
        </p:txBody>
      </p:sp>
      <p:sp>
        <p:nvSpPr>
          <p:cNvPr id="12" name="Slide Number Placeholder 11"/>
          <p:cNvSpPr>
            <a:spLocks noGrp="1"/>
          </p:cNvSpPr>
          <p:nvPr>
            <p:ph type="sldNum" sz="quarter" idx="15"/>
          </p:nvPr>
        </p:nvSpPr>
        <p:spPr/>
        <p:txBody>
          <a:bodyPr/>
          <a:lstStyle/>
          <a:p>
            <a:fld id="{BF4E88DB-C709-C349-96BF-E96E3D8E92BC}" type="slidenum">
              <a:rPr lang="en-US" smtClean="0"/>
              <a:t>2</a:t>
            </a:fld>
            <a:endParaRPr lang="en-US" dirty="0"/>
          </a:p>
        </p:txBody>
      </p:sp>
      <p:grpSp>
        <p:nvGrpSpPr>
          <p:cNvPr id="24" name="Group 23"/>
          <p:cNvGrpSpPr/>
          <p:nvPr/>
        </p:nvGrpSpPr>
        <p:grpSpPr>
          <a:xfrm>
            <a:off x="7227851" y="926215"/>
            <a:ext cx="1620001" cy="4177303"/>
            <a:chOff x="7227850" y="1111458"/>
            <a:chExt cx="1620001" cy="5012764"/>
          </a:xfrm>
        </p:grpSpPr>
        <p:sp>
          <p:nvSpPr>
            <p:cNvPr id="41" name="Snip Single Corner Rectangle 40"/>
            <p:cNvSpPr/>
            <p:nvPr/>
          </p:nvSpPr>
          <p:spPr>
            <a:xfrm rot="10800000">
              <a:off x="7227851" y="3225949"/>
              <a:ext cx="1620000" cy="2898273"/>
            </a:xfrm>
            <a:prstGeom prst="snip1Rect">
              <a:avLst/>
            </a:prstGeom>
            <a:solidFill>
              <a:schemeClr val="tx2">
                <a:lumMod val="20000"/>
                <a:lumOff val="80000"/>
              </a:schemeClr>
            </a:solidFill>
            <a:ln>
              <a:solidFill>
                <a:schemeClr val="accent1">
                  <a:lumMod val="75000"/>
                </a:schemeClr>
              </a:solidFill>
            </a:ln>
            <a:effectLst>
              <a:outerShdw blurRad="40000" dist="23000" dir="5400000" rotWithShape="0">
                <a:srgbClr val="000000">
                  <a:alpha val="35000"/>
                </a:srgbClr>
              </a:outerShdw>
              <a:reflection blurRad="6350" stA="50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p:cNvSpPr txBox="1"/>
            <p:nvPr/>
          </p:nvSpPr>
          <p:spPr>
            <a:xfrm>
              <a:off x="7227850" y="3227601"/>
              <a:ext cx="1620001" cy="332399"/>
            </a:xfrm>
            <a:prstGeom prst="rect">
              <a:avLst/>
            </a:prstGeom>
            <a:solidFill>
              <a:schemeClr val="tx2"/>
            </a:solidFill>
          </p:spPr>
          <p:txBody>
            <a:bodyPr wrap="square" rtlCol="0">
              <a:spAutoFit/>
            </a:bodyPr>
            <a:lstStyle/>
            <a:p>
              <a:pPr algn="ctr"/>
              <a:r>
                <a:rPr lang="en-US" sz="1200" b="1" dirty="0" smtClean="0">
                  <a:solidFill>
                    <a:schemeClr val="bg1"/>
                  </a:solidFill>
                </a:rPr>
                <a:t>TAKE-OFF</a:t>
              </a:r>
              <a:endParaRPr lang="en-US" sz="1200" b="1" dirty="0">
                <a:solidFill>
                  <a:schemeClr val="bg1"/>
                </a:solidFill>
              </a:endParaRPr>
            </a:p>
          </p:txBody>
        </p:sp>
        <p:sp>
          <p:nvSpPr>
            <p:cNvPr id="43" name="TextBox 42"/>
            <p:cNvSpPr txBox="1"/>
            <p:nvPr/>
          </p:nvSpPr>
          <p:spPr>
            <a:xfrm>
              <a:off x="7227850" y="3536841"/>
              <a:ext cx="1620001" cy="2536832"/>
            </a:xfrm>
            <a:prstGeom prst="rect">
              <a:avLst/>
            </a:prstGeom>
            <a:noFill/>
          </p:spPr>
          <p:txBody>
            <a:bodyPr wrap="square" rtlCol="0">
              <a:normAutofit lnSpcReduction="10000"/>
            </a:bodyPr>
            <a:lstStyle/>
            <a:p>
              <a:pPr marL="114300" indent="-114300">
                <a:spcAft>
                  <a:spcPts val="300"/>
                </a:spcAft>
                <a:buFont typeface="Arial"/>
                <a:buChar char="•"/>
              </a:pPr>
              <a:r>
                <a:rPr lang="en-US" sz="1300" dirty="0" smtClean="0"/>
                <a:t>Global recognition (Gartner)</a:t>
              </a:r>
            </a:p>
            <a:p>
              <a:pPr marL="114300" indent="-114300">
                <a:spcAft>
                  <a:spcPts val="300"/>
                </a:spcAft>
                <a:buFont typeface="Arial"/>
                <a:buChar char="•"/>
              </a:pPr>
              <a:r>
                <a:rPr lang="en-US" sz="1300" dirty="0" smtClean="0"/>
                <a:t>Technical renewal</a:t>
              </a:r>
            </a:p>
            <a:p>
              <a:pPr marL="114300" indent="-114300">
                <a:spcAft>
                  <a:spcPts val="300"/>
                </a:spcAft>
                <a:buFont typeface="Arial"/>
                <a:buChar char="•"/>
              </a:pPr>
              <a:r>
                <a:rPr lang="en-US" sz="1300" dirty="0" smtClean="0"/>
                <a:t>Enhanced functionality</a:t>
              </a:r>
            </a:p>
            <a:p>
              <a:pPr marL="114300" indent="-114300">
                <a:spcAft>
                  <a:spcPts val="300"/>
                </a:spcAft>
                <a:buFont typeface="Arial"/>
                <a:buChar char="•"/>
              </a:pPr>
              <a:r>
                <a:rPr lang="en-US" sz="1300" dirty="0" smtClean="0"/>
                <a:t>Operational restructuring</a:t>
              </a:r>
            </a:p>
            <a:p>
              <a:pPr marL="114300" indent="-114300">
                <a:spcAft>
                  <a:spcPts val="300"/>
                </a:spcAft>
                <a:buFont typeface="Arial"/>
                <a:buChar char="•"/>
              </a:pPr>
              <a:r>
                <a:rPr lang="en-US" sz="1300" dirty="0" smtClean="0"/>
                <a:t>Broader scope in business model</a:t>
              </a:r>
            </a:p>
            <a:p>
              <a:pPr marL="114300" indent="-114300">
                <a:spcAft>
                  <a:spcPts val="300"/>
                </a:spcAft>
                <a:buFont typeface="Arial"/>
                <a:buChar char="•"/>
              </a:pPr>
              <a:r>
                <a:rPr lang="en-US" sz="1300" dirty="0" smtClean="0"/>
                <a:t>Capital Increase</a:t>
              </a:r>
            </a:p>
          </p:txBody>
        </p:sp>
        <p:sp>
          <p:nvSpPr>
            <p:cNvPr id="17" name="Rectangle 16"/>
            <p:cNvSpPr/>
            <p:nvPr/>
          </p:nvSpPr>
          <p:spPr>
            <a:xfrm>
              <a:off x="7227850" y="1111458"/>
              <a:ext cx="1620000" cy="360000"/>
            </a:xfrm>
            <a:prstGeom prst="rect">
              <a:avLst/>
            </a:prstGeom>
            <a:solidFill>
              <a:schemeClr val="tx2">
                <a:lumMod val="20000"/>
                <a:lumOff val="80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tx1"/>
                  </a:solidFill>
                </a:rPr>
                <a:t>2013-</a:t>
              </a:r>
              <a:endParaRPr lang="en-US" b="1" dirty="0">
                <a:solidFill>
                  <a:schemeClr val="tx1"/>
                </a:solidFill>
              </a:endParaRPr>
            </a:p>
          </p:txBody>
        </p:sp>
        <p:pic>
          <p:nvPicPr>
            <p:cNvPr id="35" name="Picture 34" descr="logo 60 años.jpg"/>
            <p:cNvPicPr>
              <a:picLocks noChangeAspect="1"/>
            </p:cNvPicPr>
            <p:nvPr/>
          </p:nvPicPr>
          <p:blipFill rotWithShape="1">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214416" y="2680631"/>
              <a:ext cx="633433" cy="484454"/>
            </a:xfrm>
            <a:prstGeom prst="rect">
              <a:avLst/>
            </a:prstGeom>
          </p:spPr>
        </p:pic>
        <p:sp>
          <p:nvSpPr>
            <p:cNvPr id="46" name="Freeform 45"/>
            <p:cNvSpPr/>
            <p:nvPr/>
          </p:nvSpPr>
          <p:spPr>
            <a:xfrm>
              <a:off x="7227850" y="1570255"/>
              <a:ext cx="1619999" cy="1600200"/>
            </a:xfrm>
            <a:custGeom>
              <a:avLst/>
              <a:gdLst>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132070 w 4398063"/>
                <a:gd name="connsiteY0" fmla="*/ 5000414 h 5395738"/>
                <a:gd name="connsiteX1" fmla="*/ 3104481 w 4398063"/>
                <a:gd name="connsiteY1" fmla="*/ 1706620 h 5395738"/>
                <a:gd name="connsiteX2" fmla="*/ 2685831 w 4398063"/>
                <a:gd name="connsiteY2" fmla="*/ 1567053 h 5395738"/>
                <a:gd name="connsiteX3" fmla="*/ 4192969 w 4398063"/>
                <a:gd name="connsiteY3" fmla="*/ 3896 h 5395738"/>
                <a:gd name="connsiteX4" fmla="*/ 4360429 w 4398063"/>
                <a:gd name="connsiteY4" fmla="*/ 2083453 h 5395738"/>
                <a:gd name="connsiteX5" fmla="*/ 3969689 w 4398063"/>
                <a:gd name="connsiteY5" fmla="*/ 1957842 h 5395738"/>
                <a:gd name="connsiteX6" fmla="*/ 871684 w 4398063"/>
                <a:gd name="connsiteY6" fmla="*/ 5000414 h 5395738"/>
                <a:gd name="connsiteX7" fmla="*/ 132070 w 4398063"/>
                <a:gd name="connsiteY7" fmla="*/ 5000414 h 5395738"/>
                <a:gd name="connsiteX0" fmla="*/ 0 w 4265993"/>
                <a:gd name="connsiteY0" fmla="*/ 5000414 h 5225475"/>
                <a:gd name="connsiteX1" fmla="*/ 2972411 w 4265993"/>
                <a:gd name="connsiteY1" fmla="*/ 1706620 h 5225475"/>
                <a:gd name="connsiteX2" fmla="*/ 2553761 w 4265993"/>
                <a:gd name="connsiteY2" fmla="*/ 1567053 h 5225475"/>
                <a:gd name="connsiteX3" fmla="*/ 4060899 w 4265993"/>
                <a:gd name="connsiteY3" fmla="*/ 3896 h 5225475"/>
                <a:gd name="connsiteX4" fmla="*/ 4228359 w 4265993"/>
                <a:gd name="connsiteY4" fmla="*/ 2083453 h 5225475"/>
                <a:gd name="connsiteX5" fmla="*/ 3837619 w 4265993"/>
                <a:gd name="connsiteY5" fmla="*/ 1957842 h 5225475"/>
                <a:gd name="connsiteX6" fmla="*/ 739614 w 4265993"/>
                <a:gd name="connsiteY6" fmla="*/ 5000414 h 5225475"/>
                <a:gd name="connsiteX7" fmla="*/ 0 w 4265993"/>
                <a:gd name="connsiteY7" fmla="*/ 5000414 h 5225475"/>
                <a:gd name="connsiteX0" fmla="*/ 0 w 4265993"/>
                <a:gd name="connsiteY0" fmla="*/ 5000414 h 5225475"/>
                <a:gd name="connsiteX1" fmla="*/ 2972411 w 4265993"/>
                <a:gd name="connsiteY1" fmla="*/ 1706620 h 5225475"/>
                <a:gd name="connsiteX2" fmla="*/ 2553761 w 4265993"/>
                <a:gd name="connsiteY2" fmla="*/ 1567053 h 5225475"/>
                <a:gd name="connsiteX3" fmla="*/ 4060899 w 4265993"/>
                <a:gd name="connsiteY3" fmla="*/ 3896 h 5225475"/>
                <a:gd name="connsiteX4" fmla="*/ 4228359 w 4265993"/>
                <a:gd name="connsiteY4" fmla="*/ 2083453 h 5225475"/>
                <a:gd name="connsiteX5" fmla="*/ 3837619 w 4265993"/>
                <a:gd name="connsiteY5" fmla="*/ 1957842 h 5225475"/>
                <a:gd name="connsiteX6" fmla="*/ 739614 w 4265993"/>
                <a:gd name="connsiteY6" fmla="*/ 5000414 h 5225475"/>
                <a:gd name="connsiteX7" fmla="*/ 0 w 4265993"/>
                <a:gd name="connsiteY7" fmla="*/ 5000414 h 5225475"/>
                <a:gd name="connsiteX0" fmla="*/ 0 w 4265993"/>
                <a:gd name="connsiteY0" fmla="*/ 5000414 h 5225475"/>
                <a:gd name="connsiteX1" fmla="*/ 2972411 w 4265993"/>
                <a:gd name="connsiteY1" fmla="*/ 1706620 h 5225475"/>
                <a:gd name="connsiteX2" fmla="*/ 2553761 w 4265993"/>
                <a:gd name="connsiteY2" fmla="*/ 1567053 h 5225475"/>
                <a:gd name="connsiteX3" fmla="*/ 4060899 w 4265993"/>
                <a:gd name="connsiteY3" fmla="*/ 3896 h 5225475"/>
                <a:gd name="connsiteX4" fmla="*/ 4228359 w 4265993"/>
                <a:gd name="connsiteY4" fmla="*/ 2083453 h 5225475"/>
                <a:gd name="connsiteX5" fmla="*/ 3837619 w 4265993"/>
                <a:gd name="connsiteY5" fmla="*/ 1957842 h 5225475"/>
                <a:gd name="connsiteX6" fmla="*/ 739614 w 4265993"/>
                <a:gd name="connsiteY6" fmla="*/ 5000414 h 5225475"/>
                <a:gd name="connsiteX7" fmla="*/ 0 w 4265993"/>
                <a:gd name="connsiteY7" fmla="*/ 5000414 h 5225475"/>
                <a:gd name="connsiteX0" fmla="*/ 0 w 4265993"/>
                <a:gd name="connsiteY0" fmla="*/ 5000414 h 5010125"/>
                <a:gd name="connsiteX1" fmla="*/ 2972411 w 4265993"/>
                <a:gd name="connsiteY1" fmla="*/ 1706620 h 5010125"/>
                <a:gd name="connsiteX2" fmla="*/ 2553761 w 4265993"/>
                <a:gd name="connsiteY2" fmla="*/ 1567053 h 5010125"/>
                <a:gd name="connsiteX3" fmla="*/ 4060899 w 4265993"/>
                <a:gd name="connsiteY3" fmla="*/ 3896 h 5010125"/>
                <a:gd name="connsiteX4" fmla="*/ 4228359 w 4265993"/>
                <a:gd name="connsiteY4" fmla="*/ 2083453 h 5010125"/>
                <a:gd name="connsiteX5" fmla="*/ 3837619 w 4265993"/>
                <a:gd name="connsiteY5" fmla="*/ 1957842 h 5010125"/>
                <a:gd name="connsiteX6" fmla="*/ 739614 w 4265993"/>
                <a:gd name="connsiteY6" fmla="*/ 5000414 h 5010125"/>
                <a:gd name="connsiteX7" fmla="*/ 0 w 4265993"/>
                <a:gd name="connsiteY7" fmla="*/ 5000414 h 501012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65993"/>
                <a:gd name="connsiteY0" fmla="*/ 5000414 h 5004585"/>
                <a:gd name="connsiteX1" fmla="*/ 2972411 w 4265993"/>
                <a:gd name="connsiteY1" fmla="*/ 1706620 h 5004585"/>
                <a:gd name="connsiteX2" fmla="*/ 2553761 w 4265993"/>
                <a:gd name="connsiteY2" fmla="*/ 1567053 h 5004585"/>
                <a:gd name="connsiteX3" fmla="*/ 4060899 w 4265993"/>
                <a:gd name="connsiteY3" fmla="*/ 3896 h 5004585"/>
                <a:gd name="connsiteX4" fmla="*/ 4228359 w 4265993"/>
                <a:gd name="connsiteY4" fmla="*/ 2083453 h 5004585"/>
                <a:gd name="connsiteX5" fmla="*/ 3837619 w 4265993"/>
                <a:gd name="connsiteY5" fmla="*/ 1957842 h 5004585"/>
                <a:gd name="connsiteX6" fmla="*/ 739614 w 4265993"/>
                <a:gd name="connsiteY6" fmla="*/ 5000414 h 5004585"/>
                <a:gd name="connsiteX7" fmla="*/ 0 w 4265993"/>
                <a:gd name="connsiteY7" fmla="*/ 5000414 h 5004585"/>
                <a:gd name="connsiteX0" fmla="*/ 0 w 4236162"/>
                <a:gd name="connsiteY0" fmla="*/ 5000414 h 5004585"/>
                <a:gd name="connsiteX1" fmla="*/ 2972411 w 4236162"/>
                <a:gd name="connsiteY1" fmla="*/ 1706620 h 5004585"/>
                <a:gd name="connsiteX2" fmla="*/ 2553761 w 4236162"/>
                <a:gd name="connsiteY2" fmla="*/ 1567053 h 5004585"/>
                <a:gd name="connsiteX3" fmla="*/ 4060899 w 4236162"/>
                <a:gd name="connsiteY3" fmla="*/ 3896 h 5004585"/>
                <a:gd name="connsiteX4" fmla="*/ 4228359 w 4236162"/>
                <a:gd name="connsiteY4" fmla="*/ 2083453 h 5004585"/>
                <a:gd name="connsiteX5" fmla="*/ 3837619 w 4236162"/>
                <a:gd name="connsiteY5" fmla="*/ 1957842 h 5004585"/>
                <a:gd name="connsiteX6" fmla="*/ 739614 w 4236162"/>
                <a:gd name="connsiteY6" fmla="*/ 5000414 h 5004585"/>
                <a:gd name="connsiteX7" fmla="*/ 0 w 4236162"/>
                <a:gd name="connsiteY7" fmla="*/ 5000414 h 5004585"/>
                <a:gd name="connsiteX0" fmla="*/ 0 w 4232096"/>
                <a:gd name="connsiteY0" fmla="*/ 5000414 h 5004585"/>
                <a:gd name="connsiteX1" fmla="*/ 2972411 w 4232096"/>
                <a:gd name="connsiteY1" fmla="*/ 1706620 h 5004585"/>
                <a:gd name="connsiteX2" fmla="*/ 2553761 w 4232096"/>
                <a:gd name="connsiteY2" fmla="*/ 1567053 h 5004585"/>
                <a:gd name="connsiteX3" fmla="*/ 4060899 w 4232096"/>
                <a:gd name="connsiteY3" fmla="*/ 3896 h 5004585"/>
                <a:gd name="connsiteX4" fmla="*/ 4228359 w 4232096"/>
                <a:gd name="connsiteY4" fmla="*/ 2083453 h 5004585"/>
                <a:gd name="connsiteX5" fmla="*/ 3837619 w 4232096"/>
                <a:gd name="connsiteY5" fmla="*/ 1957842 h 5004585"/>
                <a:gd name="connsiteX6" fmla="*/ 739614 w 4232096"/>
                <a:gd name="connsiteY6" fmla="*/ 5000414 h 5004585"/>
                <a:gd name="connsiteX7" fmla="*/ 0 w 4232096"/>
                <a:gd name="connsiteY7" fmla="*/ 5000414 h 5004585"/>
                <a:gd name="connsiteX0" fmla="*/ 0 w 4235263"/>
                <a:gd name="connsiteY0" fmla="*/ 5000414 h 5004585"/>
                <a:gd name="connsiteX1" fmla="*/ 2972411 w 4235263"/>
                <a:gd name="connsiteY1" fmla="*/ 1706620 h 5004585"/>
                <a:gd name="connsiteX2" fmla="*/ 2553761 w 4235263"/>
                <a:gd name="connsiteY2" fmla="*/ 1567053 h 5004585"/>
                <a:gd name="connsiteX3" fmla="*/ 4060899 w 4235263"/>
                <a:gd name="connsiteY3" fmla="*/ 3896 h 5004585"/>
                <a:gd name="connsiteX4" fmla="*/ 4228359 w 4235263"/>
                <a:gd name="connsiteY4" fmla="*/ 2083453 h 5004585"/>
                <a:gd name="connsiteX5" fmla="*/ 3837619 w 4235263"/>
                <a:gd name="connsiteY5" fmla="*/ 1957842 h 5004585"/>
                <a:gd name="connsiteX6" fmla="*/ 739614 w 4235263"/>
                <a:gd name="connsiteY6" fmla="*/ 5000414 h 5004585"/>
                <a:gd name="connsiteX7" fmla="*/ 0 w 4235263"/>
                <a:gd name="connsiteY7" fmla="*/ 5000414 h 5004585"/>
                <a:gd name="connsiteX0" fmla="*/ 0 w 4228359"/>
                <a:gd name="connsiteY0" fmla="*/ 5000414 h 5004585"/>
                <a:gd name="connsiteX1" fmla="*/ 2972411 w 4228359"/>
                <a:gd name="connsiteY1" fmla="*/ 1706620 h 5004585"/>
                <a:gd name="connsiteX2" fmla="*/ 2553761 w 4228359"/>
                <a:gd name="connsiteY2" fmla="*/ 1567053 h 5004585"/>
                <a:gd name="connsiteX3" fmla="*/ 4060899 w 4228359"/>
                <a:gd name="connsiteY3" fmla="*/ 3896 h 5004585"/>
                <a:gd name="connsiteX4" fmla="*/ 4228359 w 4228359"/>
                <a:gd name="connsiteY4" fmla="*/ 2083453 h 5004585"/>
                <a:gd name="connsiteX5" fmla="*/ 3837619 w 4228359"/>
                <a:gd name="connsiteY5" fmla="*/ 1957842 h 5004585"/>
                <a:gd name="connsiteX6" fmla="*/ 739614 w 4228359"/>
                <a:gd name="connsiteY6" fmla="*/ 5000414 h 5004585"/>
                <a:gd name="connsiteX7" fmla="*/ 0 w 4228359"/>
                <a:gd name="connsiteY7" fmla="*/ 5000414 h 5004585"/>
                <a:gd name="connsiteX0" fmla="*/ 0 w 4228359"/>
                <a:gd name="connsiteY0" fmla="*/ 5000414 h 5004585"/>
                <a:gd name="connsiteX1" fmla="*/ 2972411 w 4228359"/>
                <a:gd name="connsiteY1" fmla="*/ 1706620 h 5004585"/>
                <a:gd name="connsiteX2" fmla="*/ 2553761 w 4228359"/>
                <a:gd name="connsiteY2" fmla="*/ 1567053 h 5004585"/>
                <a:gd name="connsiteX3" fmla="*/ 4060899 w 4228359"/>
                <a:gd name="connsiteY3" fmla="*/ 3896 h 5004585"/>
                <a:gd name="connsiteX4" fmla="*/ 4228359 w 4228359"/>
                <a:gd name="connsiteY4" fmla="*/ 2083453 h 5004585"/>
                <a:gd name="connsiteX5" fmla="*/ 3837619 w 4228359"/>
                <a:gd name="connsiteY5" fmla="*/ 1957842 h 5004585"/>
                <a:gd name="connsiteX6" fmla="*/ 739614 w 4228359"/>
                <a:gd name="connsiteY6" fmla="*/ 5000414 h 5004585"/>
                <a:gd name="connsiteX7" fmla="*/ 0 w 4228359"/>
                <a:gd name="connsiteY7" fmla="*/ 5000414 h 5004585"/>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 name="connsiteX0" fmla="*/ 0 w 4228359"/>
                <a:gd name="connsiteY0" fmla="*/ 4996518 h 5000689"/>
                <a:gd name="connsiteX1" fmla="*/ 2972411 w 4228359"/>
                <a:gd name="connsiteY1" fmla="*/ 1702724 h 5000689"/>
                <a:gd name="connsiteX2" fmla="*/ 2553761 w 4228359"/>
                <a:gd name="connsiteY2" fmla="*/ 1563157 h 5000689"/>
                <a:gd name="connsiteX3" fmla="*/ 4060899 w 4228359"/>
                <a:gd name="connsiteY3" fmla="*/ 0 h 5000689"/>
                <a:gd name="connsiteX4" fmla="*/ 4228359 w 4228359"/>
                <a:gd name="connsiteY4" fmla="*/ 2079557 h 5000689"/>
                <a:gd name="connsiteX5" fmla="*/ 3837619 w 4228359"/>
                <a:gd name="connsiteY5" fmla="*/ 1953946 h 5000689"/>
                <a:gd name="connsiteX6" fmla="*/ 739614 w 4228359"/>
                <a:gd name="connsiteY6" fmla="*/ 4996518 h 5000689"/>
                <a:gd name="connsiteX7" fmla="*/ 0 w 4228359"/>
                <a:gd name="connsiteY7" fmla="*/ 4996518 h 5000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8359" h="5000689">
                  <a:moveTo>
                    <a:pt x="0" y="4996518"/>
                  </a:moveTo>
                  <a:cubicBezTo>
                    <a:pt x="1597596" y="4386461"/>
                    <a:pt x="2576816" y="2685074"/>
                    <a:pt x="2972411" y="1702724"/>
                  </a:cubicBezTo>
                  <a:cubicBezTo>
                    <a:pt x="2791492" y="1642300"/>
                    <a:pt x="2789347" y="1644751"/>
                    <a:pt x="2553761" y="1563157"/>
                  </a:cubicBezTo>
                  <a:cubicBezTo>
                    <a:pt x="3158496" y="1070858"/>
                    <a:pt x="3604889" y="602655"/>
                    <a:pt x="4060899" y="0"/>
                  </a:cubicBezTo>
                  <a:cubicBezTo>
                    <a:pt x="4156772" y="774789"/>
                    <a:pt x="4227663" y="1159955"/>
                    <a:pt x="4228359" y="2079557"/>
                  </a:cubicBezTo>
                  <a:cubicBezTo>
                    <a:pt x="4033192" y="2019783"/>
                    <a:pt x="4046304" y="2017500"/>
                    <a:pt x="3837619" y="1953946"/>
                  </a:cubicBezTo>
                  <a:cubicBezTo>
                    <a:pt x="3458343" y="2680212"/>
                    <a:pt x="2464279" y="4156866"/>
                    <a:pt x="739614" y="4996518"/>
                  </a:cubicBezTo>
                  <a:cubicBezTo>
                    <a:pt x="283384" y="5004015"/>
                    <a:pt x="428653" y="4999751"/>
                    <a:pt x="0" y="4996518"/>
                  </a:cubicBezTo>
                  <a:close/>
                </a:path>
              </a:pathLst>
            </a:custGeom>
            <a:gradFill>
              <a:gsLst>
                <a:gs pos="0">
                  <a:srgbClr val="2D6AA1"/>
                </a:gs>
                <a:gs pos="100000">
                  <a:srgbClr val="429AF1"/>
                </a:gs>
              </a:gsLst>
              <a:lin ang="5400000" scaled="0"/>
            </a:gradFill>
            <a:ln>
              <a:solidFill>
                <a:srgbClr val="429AF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05697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Architecture</a:t>
            </a:r>
            <a:endParaRPr lang="en-US" dirty="0"/>
          </a:p>
        </p:txBody>
      </p:sp>
      <p:sp>
        <p:nvSpPr>
          <p:cNvPr id="3" name="Text Placeholder 2"/>
          <p:cNvSpPr>
            <a:spLocks noGrp="1"/>
          </p:cNvSpPr>
          <p:nvPr>
            <p:ph type="body" sz="quarter" idx="13"/>
          </p:nvPr>
        </p:nvSpPr>
        <p:spPr/>
        <p:txBody>
          <a:bodyPr/>
          <a:lstStyle/>
          <a:p>
            <a:r>
              <a:rPr lang="en-US" dirty="0" smtClean="0"/>
              <a:t>High Level Technical Architecture</a:t>
            </a:r>
            <a:endParaRPr lang="en-US" dirty="0"/>
          </a:p>
        </p:txBody>
      </p:sp>
      <p:sp>
        <p:nvSpPr>
          <p:cNvPr id="4" name="Footer Placeholder 3"/>
          <p:cNvSpPr>
            <a:spLocks noGrp="1"/>
          </p:cNvSpPr>
          <p:nvPr>
            <p:ph type="ftr" sz="quarter" idx="14"/>
          </p:nvPr>
        </p:nvSpPr>
        <p:spPr/>
        <p:txBody>
          <a:bodyPr/>
          <a:lstStyle/>
          <a:p>
            <a:r>
              <a:rPr lang="en-US" dirty="0" smtClean="0"/>
              <a:t>Confidential</a:t>
            </a:r>
            <a:endParaRPr lang="en-US" dirty="0"/>
          </a:p>
        </p:txBody>
      </p:sp>
      <p:sp>
        <p:nvSpPr>
          <p:cNvPr id="5" name="Slide Number Placeholder 4"/>
          <p:cNvSpPr>
            <a:spLocks noGrp="1"/>
          </p:cNvSpPr>
          <p:nvPr>
            <p:ph type="sldNum" sz="quarter" idx="15"/>
          </p:nvPr>
        </p:nvSpPr>
        <p:spPr/>
        <p:txBody>
          <a:bodyPr/>
          <a:lstStyle/>
          <a:p>
            <a:fld id="{BF4E88DB-C709-C349-96BF-E96E3D8E92BC}" type="slidenum">
              <a:rPr lang="en-US" smtClean="0"/>
              <a:pPr/>
              <a:t>20</a:t>
            </a:fld>
            <a:endParaRPr lang="en-US"/>
          </a:p>
        </p:txBody>
      </p:sp>
      <p:sp>
        <p:nvSpPr>
          <p:cNvPr id="6" name="Rounded Rectangle 5"/>
          <p:cNvSpPr/>
          <p:nvPr/>
        </p:nvSpPr>
        <p:spPr>
          <a:xfrm>
            <a:off x="561974" y="1304705"/>
            <a:ext cx="6226691" cy="643247"/>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EC" dirty="0" smtClean="0"/>
              <a:t>Front - </a:t>
            </a:r>
            <a:r>
              <a:rPr lang="es-EC" dirty="0" err="1" smtClean="0"/>
              <a:t>End</a:t>
            </a:r>
            <a:endParaRPr lang="es-EC" dirty="0"/>
          </a:p>
        </p:txBody>
      </p:sp>
      <p:sp>
        <p:nvSpPr>
          <p:cNvPr id="7" name="Rounded Rectangle 6"/>
          <p:cNvSpPr/>
          <p:nvPr/>
        </p:nvSpPr>
        <p:spPr>
          <a:xfrm>
            <a:off x="561974" y="2074952"/>
            <a:ext cx="6226691" cy="643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Services composition and orchestration</a:t>
            </a:r>
            <a:endParaRPr lang="en-US" dirty="0"/>
          </a:p>
        </p:txBody>
      </p:sp>
      <p:sp>
        <p:nvSpPr>
          <p:cNvPr id="8" name="Rounded Rectangle 7"/>
          <p:cNvSpPr/>
          <p:nvPr/>
        </p:nvSpPr>
        <p:spPr>
          <a:xfrm>
            <a:off x="561974" y="2836952"/>
            <a:ext cx="3903149" cy="64324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EC" dirty="0" smtClean="0"/>
              <a:t>Business </a:t>
            </a:r>
            <a:r>
              <a:rPr lang="en-US" dirty="0" smtClean="0"/>
              <a:t>Logic</a:t>
            </a:r>
            <a:endParaRPr lang="en-US" dirty="0"/>
          </a:p>
        </p:txBody>
      </p:sp>
      <p:sp>
        <p:nvSpPr>
          <p:cNvPr id="9" name="Rounded Rectangle 8"/>
          <p:cNvSpPr/>
          <p:nvPr/>
        </p:nvSpPr>
        <p:spPr>
          <a:xfrm>
            <a:off x="561974" y="3589056"/>
            <a:ext cx="3903149" cy="64324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EC" dirty="0" smtClean="0"/>
              <a:t>Data Access </a:t>
            </a:r>
            <a:r>
              <a:rPr lang="en-US" dirty="0" smtClean="0"/>
              <a:t>Layer</a:t>
            </a:r>
            <a:endParaRPr lang="en-US" dirty="0"/>
          </a:p>
        </p:txBody>
      </p:sp>
      <p:sp>
        <p:nvSpPr>
          <p:cNvPr id="10" name="Can 9"/>
          <p:cNvSpPr/>
          <p:nvPr/>
        </p:nvSpPr>
        <p:spPr>
          <a:xfrm>
            <a:off x="1615044" y="4519926"/>
            <a:ext cx="1995055" cy="712519"/>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EC" dirty="0" smtClean="0"/>
              <a:t>Data base</a:t>
            </a:r>
            <a:endParaRPr lang="es-EC" dirty="0"/>
          </a:p>
        </p:txBody>
      </p:sp>
      <p:sp>
        <p:nvSpPr>
          <p:cNvPr id="11" name="Rounded Rectangle 10"/>
          <p:cNvSpPr/>
          <p:nvPr/>
        </p:nvSpPr>
        <p:spPr>
          <a:xfrm>
            <a:off x="4837091" y="2846848"/>
            <a:ext cx="1979346" cy="138545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Adapters</a:t>
            </a:r>
          </a:p>
        </p:txBody>
      </p:sp>
      <p:sp>
        <p:nvSpPr>
          <p:cNvPr id="13" name="Cloud 12"/>
          <p:cNvSpPr/>
          <p:nvPr/>
        </p:nvSpPr>
        <p:spPr>
          <a:xfrm>
            <a:off x="4140469" y="4537123"/>
            <a:ext cx="2731325" cy="623454"/>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External Systems</a:t>
            </a:r>
            <a:endParaRPr lang="en-US" dirty="0"/>
          </a:p>
        </p:txBody>
      </p:sp>
      <p:sp>
        <p:nvSpPr>
          <p:cNvPr id="14" name="Rounded Rectangle 13"/>
          <p:cNvSpPr/>
          <p:nvPr/>
        </p:nvSpPr>
        <p:spPr>
          <a:xfrm>
            <a:off x="7303325" y="1326285"/>
            <a:ext cx="1236826" cy="293584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Cross cutting concerns</a:t>
            </a:r>
            <a:endParaRPr lang="en-US" dirty="0"/>
          </a:p>
        </p:txBody>
      </p:sp>
    </p:spTree>
    <p:extLst>
      <p:ext uri="{BB962C8B-B14F-4D97-AF65-F5344CB8AC3E}">
        <p14:creationId xmlns:p14="http://schemas.microsoft.com/office/powerpoint/2010/main" val="222557804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COBIS Service Architecture view</a:t>
            </a:r>
            <a:endParaRPr lang="en-US" dirty="0"/>
          </a:p>
        </p:txBody>
      </p:sp>
      <p:sp>
        <p:nvSpPr>
          <p:cNvPr id="4" name="Text Placeholder 3"/>
          <p:cNvSpPr>
            <a:spLocks noGrp="1"/>
          </p:cNvSpPr>
          <p:nvPr>
            <p:ph type="body" sz="quarter" idx="13"/>
          </p:nvPr>
        </p:nvSpPr>
        <p:spPr/>
        <p:txBody>
          <a:bodyPr/>
          <a:lstStyle/>
          <a:p>
            <a:r>
              <a:rPr lang="en-US" dirty="0" smtClean="0"/>
              <a:t>COBIS SOA</a:t>
            </a:r>
            <a:endParaRPr lang="en-US" dirty="0"/>
          </a:p>
        </p:txBody>
      </p:sp>
      <p:sp>
        <p:nvSpPr>
          <p:cNvPr id="59" name="Footer Placeholder 58"/>
          <p:cNvSpPr>
            <a:spLocks noGrp="1"/>
          </p:cNvSpPr>
          <p:nvPr>
            <p:ph type="ftr" sz="quarter" idx="14"/>
          </p:nvPr>
        </p:nvSpPr>
        <p:spPr/>
        <p:txBody>
          <a:bodyPr/>
          <a:lstStyle/>
          <a:p>
            <a:r>
              <a:rPr lang="en-US" dirty="0" smtClean="0"/>
              <a:t>Confidential</a:t>
            </a:r>
            <a:endParaRPr lang="en-US" dirty="0"/>
          </a:p>
        </p:txBody>
      </p:sp>
      <p:sp>
        <p:nvSpPr>
          <p:cNvPr id="60" name="Slide Number Placeholder 59"/>
          <p:cNvSpPr>
            <a:spLocks noGrp="1"/>
          </p:cNvSpPr>
          <p:nvPr>
            <p:ph type="sldNum" sz="quarter" idx="15"/>
          </p:nvPr>
        </p:nvSpPr>
        <p:spPr/>
        <p:txBody>
          <a:bodyPr/>
          <a:lstStyle/>
          <a:p>
            <a:fld id="{BF4E88DB-C709-C349-96BF-E96E3D8E92BC}" type="slidenum">
              <a:rPr lang="en-US" smtClean="0"/>
              <a:t>21</a:t>
            </a:fld>
            <a:endParaRPr lang="en-US" dirty="0"/>
          </a:p>
        </p:txBody>
      </p:sp>
      <p:grpSp>
        <p:nvGrpSpPr>
          <p:cNvPr id="56" name="Group 55"/>
          <p:cNvGrpSpPr/>
          <p:nvPr/>
        </p:nvGrpSpPr>
        <p:grpSpPr>
          <a:xfrm>
            <a:off x="1" y="4919527"/>
            <a:ext cx="7508120" cy="407458"/>
            <a:chOff x="0" y="5903432"/>
            <a:chExt cx="7508120" cy="488950"/>
          </a:xfrm>
        </p:grpSpPr>
        <p:pic>
          <p:nvPicPr>
            <p:cNvPr id="6" name="Picture 9"/>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0" y="5903432"/>
              <a:ext cx="6496991"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5650717" y="6018759"/>
              <a:ext cx="1011129" cy="25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noChangeArrowheads="1"/>
            </p:cNvPicPr>
            <p:nvPr/>
          </p:nvPicPr>
          <p:blipFill>
            <a:blip r:embed="rId4" cstate="screen">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6496991" y="6018759"/>
              <a:ext cx="1011129" cy="25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p:nvPr/>
        </p:nvGrpSpPr>
        <p:grpSpPr>
          <a:xfrm>
            <a:off x="599761" y="1266426"/>
            <a:ext cx="8229771" cy="3583168"/>
            <a:chOff x="599760" y="1452871"/>
            <a:chExt cx="7847999" cy="4299803"/>
          </a:xfrm>
        </p:grpSpPr>
        <p:sp>
          <p:nvSpPr>
            <p:cNvPr id="12" name="3 Rectángulo redondeado"/>
            <p:cNvSpPr/>
            <p:nvPr/>
          </p:nvSpPr>
          <p:spPr bwMode="auto">
            <a:xfrm>
              <a:off x="856729" y="4945689"/>
              <a:ext cx="4826960" cy="720000"/>
            </a:xfrm>
            <a:prstGeom prst="roundRect">
              <a:avLst/>
            </a:prstGeom>
            <a:gradFill flip="none" rotWithShape="1">
              <a:gsLst>
                <a:gs pos="0">
                  <a:srgbClr val="347DC1">
                    <a:alpha val="30000"/>
                  </a:srgbClr>
                </a:gs>
                <a:gs pos="100000">
                  <a:srgbClr val="10AEF0">
                    <a:alpha val="30000"/>
                  </a:srgbClr>
                </a:gs>
              </a:gsLst>
              <a:lin ang="16200000" scaled="0"/>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lang="en-US" sz="1100" dirty="0" smtClean="0">
                  <a:solidFill>
                    <a:srgbClr val="2879AA"/>
                  </a:solidFill>
                </a:rPr>
                <a:t>Operative Systems</a:t>
              </a:r>
              <a:endParaRPr lang="en-US" sz="1100" dirty="0">
                <a:solidFill>
                  <a:srgbClr val="2879AA"/>
                </a:solidFill>
              </a:endParaRPr>
            </a:p>
          </p:txBody>
        </p:sp>
        <p:sp>
          <p:nvSpPr>
            <p:cNvPr id="13" name="16 Rectángulo redondeado"/>
            <p:cNvSpPr/>
            <p:nvPr/>
          </p:nvSpPr>
          <p:spPr bwMode="auto">
            <a:xfrm>
              <a:off x="823758" y="4096685"/>
              <a:ext cx="4826960" cy="720000"/>
            </a:xfrm>
            <a:prstGeom prst="roundRect">
              <a:avLst/>
            </a:prstGeom>
            <a:gradFill flip="none" rotWithShape="1">
              <a:gsLst>
                <a:gs pos="0">
                  <a:srgbClr val="347DC1">
                    <a:alpha val="30000"/>
                  </a:srgbClr>
                </a:gs>
                <a:gs pos="100000">
                  <a:srgbClr val="10AEF0">
                    <a:alpha val="30000"/>
                  </a:srgbClr>
                </a:gs>
              </a:gsLst>
              <a:lin ang="16200000" scaled="0"/>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lang="en-US" sz="1100" dirty="0" smtClean="0">
                  <a:solidFill>
                    <a:srgbClr val="2879AA"/>
                  </a:solidFill>
                </a:rPr>
                <a:t>Business Logic</a:t>
              </a:r>
              <a:endParaRPr lang="en-US" sz="1100" dirty="0">
                <a:solidFill>
                  <a:srgbClr val="2879AA"/>
                </a:solidFill>
              </a:endParaRPr>
            </a:p>
          </p:txBody>
        </p:sp>
        <p:sp>
          <p:nvSpPr>
            <p:cNvPr id="14" name="17 Rectángulo redondeado"/>
            <p:cNvSpPr/>
            <p:nvPr/>
          </p:nvSpPr>
          <p:spPr bwMode="auto">
            <a:xfrm>
              <a:off x="823757" y="3247680"/>
              <a:ext cx="4826960" cy="720000"/>
            </a:xfrm>
            <a:prstGeom prst="roundRect">
              <a:avLst/>
            </a:prstGeom>
            <a:gradFill flip="none" rotWithShape="1">
              <a:gsLst>
                <a:gs pos="0">
                  <a:srgbClr val="347DC1">
                    <a:alpha val="30000"/>
                  </a:srgbClr>
                </a:gs>
                <a:gs pos="100000">
                  <a:srgbClr val="10AEF0">
                    <a:alpha val="30000"/>
                  </a:srgbClr>
                </a:gs>
              </a:gsLst>
              <a:lin ang="16200000" scaled="0"/>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lang="en-US" sz="1100" dirty="0" smtClean="0">
                  <a:solidFill>
                    <a:srgbClr val="2879AA"/>
                  </a:solidFill>
                </a:rPr>
                <a:t>Services</a:t>
              </a:r>
              <a:endParaRPr lang="en-US" sz="1100" dirty="0">
                <a:solidFill>
                  <a:srgbClr val="2879AA"/>
                </a:solidFill>
              </a:endParaRPr>
            </a:p>
          </p:txBody>
        </p:sp>
        <p:sp>
          <p:nvSpPr>
            <p:cNvPr id="15" name="18 Rectángulo redondeado"/>
            <p:cNvSpPr/>
            <p:nvPr/>
          </p:nvSpPr>
          <p:spPr bwMode="auto">
            <a:xfrm>
              <a:off x="823757" y="2398674"/>
              <a:ext cx="4826960" cy="720000"/>
            </a:xfrm>
            <a:prstGeom prst="roundRect">
              <a:avLst/>
            </a:prstGeom>
            <a:gradFill flip="none" rotWithShape="1">
              <a:gsLst>
                <a:gs pos="0">
                  <a:srgbClr val="347DC1">
                    <a:alpha val="30000"/>
                  </a:srgbClr>
                </a:gs>
                <a:gs pos="100000">
                  <a:srgbClr val="10AEF0">
                    <a:alpha val="30000"/>
                  </a:srgbClr>
                </a:gs>
              </a:gsLst>
              <a:lin ang="16200000" scaled="0"/>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lang="en-US" sz="1100" dirty="0" smtClean="0">
                  <a:solidFill>
                    <a:srgbClr val="2879AA"/>
                  </a:solidFill>
                </a:rPr>
                <a:t>Process Orchestration</a:t>
              </a:r>
              <a:endParaRPr lang="en-US" sz="1100" dirty="0">
                <a:solidFill>
                  <a:srgbClr val="2879AA"/>
                </a:solidFill>
              </a:endParaRPr>
            </a:p>
          </p:txBody>
        </p:sp>
        <p:sp>
          <p:nvSpPr>
            <p:cNvPr id="16" name="19 Rectángulo redondeado"/>
            <p:cNvSpPr/>
            <p:nvPr/>
          </p:nvSpPr>
          <p:spPr bwMode="auto">
            <a:xfrm>
              <a:off x="810569" y="1549670"/>
              <a:ext cx="4826960" cy="720000"/>
            </a:xfrm>
            <a:prstGeom prst="roundRect">
              <a:avLst/>
            </a:prstGeom>
            <a:gradFill flip="none" rotWithShape="1">
              <a:gsLst>
                <a:gs pos="0">
                  <a:srgbClr val="347DC1">
                    <a:alpha val="30000"/>
                  </a:srgbClr>
                </a:gs>
                <a:gs pos="100000">
                  <a:srgbClr val="10AEF0">
                    <a:alpha val="30000"/>
                  </a:srgbClr>
                </a:gs>
              </a:gsLst>
              <a:lin ang="16200000" scaled="0"/>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lang="en-US" sz="1100" dirty="0" smtClean="0">
                  <a:solidFill>
                    <a:srgbClr val="2879AA"/>
                  </a:solidFill>
                </a:rPr>
                <a:t>Front - end</a:t>
              </a:r>
              <a:endParaRPr lang="en-US" sz="1100" dirty="0">
                <a:solidFill>
                  <a:srgbClr val="2879AA"/>
                </a:solidFill>
              </a:endParaRPr>
            </a:p>
          </p:txBody>
        </p:sp>
        <p:cxnSp>
          <p:nvCxnSpPr>
            <p:cNvPr id="17" name="Straight Connector 16"/>
            <p:cNvCxnSpPr/>
            <p:nvPr/>
          </p:nvCxnSpPr>
          <p:spPr>
            <a:xfrm>
              <a:off x="599760" y="2335472"/>
              <a:ext cx="7847999" cy="0"/>
            </a:xfrm>
            <a:prstGeom prst="line">
              <a:avLst/>
            </a:prstGeom>
            <a:ln>
              <a:solidFill>
                <a:schemeClr val="accent2">
                  <a:lumMod val="60000"/>
                  <a:lumOff val="4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9760" y="3185722"/>
              <a:ext cx="7847999" cy="0"/>
            </a:xfrm>
            <a:prstGeom prst="line">
              <a:avLst/>
            </a:prstGeom>
            <a:ln>
              <a:solidFill>
                <a:schemeClr val="accent2">
                  <a:lumMod val="60000"/>
                  <a:lumOff val="4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9760" y="4034304"/>
              <a:ext cx="7847999" cy="0"/>
            </a:xfrm>
            <a:prstGeom prst="line">
              <a:avLst/>
            </a:prstGeom>
            <a:ln>
              <a:solidFill>
                <a:schemeClr val="accent2">
                  <a:lumMod val="60000"/>
                  <a:lumOff val="4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99760" y="4888924"/>
              <a:ext cx="7847999" cy="0"/>
            </a:xfrm>
            <a:prstGeom prst="line">
              <a:avLst/>
            </a:prstGeom>
            <a:ln>
              <a:solidFill>
                <a:schemeClr val="accent2">
                  <a:lumMod val="60000"/>
                  <a:lumOff val="4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99760" y="5752674"/>
              <a:ext cx="7847999" cy="0"/>
            </a:xfrm>
            <a:prstGeom prst="line">
              <a:avLst/>
            </a:prstGeom>
            <a:ln>
              <a:solidFill>
                <a:schemeClr val="accent2">
                  <a:lumMod val="60000"/>
                  <a:lumOff val="4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99760" y="1452871"/>
              <a:ext cx="7847999" cy="0"/>
            </a:xfrm>
            <a:prstGeom prst="line">
              <a:avLst/>
            </a:prstGeom>
            <a:ln>
              <a:solidFill>
                <a:schemeClr val="accent2">
                  <a:lumMod val="60000"/>
                  <a:lumOff val="40000"/>
                </a:schemeClr>
              </a:solidFill>
              <a:prstDash val="dot"/>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5799170" y="1515104"/>
              <a:ext cx="736402" cy="4137396"/>
              <a:chOff x="5799170" y="1515104"/>
              <a:chExt cx="736402" cy="4137396"/>
            </a:xfrm>
          </p:grpSpPr>
          <p:sp>
            <p:nvSpPr>
              <p:cNvPr id="28" name="7 Rectángulo redondeado"/>
              <p:cNvSpPr/>
              <p:nvPr/>
            </p:nvSpPr>
            <p:spPr bwMode="auto">
              <a:xfrm>
                <a:off x="5815572" y="1516700"/>
                <a:ext cx="720000" cy="4135800"/>
              </a:xfrm>
              <a:prstGeom prst="roundRect">
                <a:avLst/>
              </a:prstGeom>
              <a:gradFill flip="none" rotWithShape="1">
                <a:gsLst>
                  <a:gs pos="0">
                    <a:srgbClr val="347DC1">
                      <a:alpha val="30000"/>
                    </a:srgbClr>
                  </a:gs>
                  <a:gs pos="100000">
                    <a:srgbClr val="10AEF0">
                      <a:alpha val="30000"/>
                    </a:srgbClr>
                  </a:gs>
                </a:gsLst>
                <a:lin ang="16200000" scaled="0"/>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t"/>
              <a:lstStyle/>
              <a:p>
                <a:pPr algn="r"/>
                <a:endParaRPr lang="en-US" sz="1100" dirty="0">
                  <a:solidFill>
                    <a:srgbClr val="2879AA"/>
                  </a:solidFill>
                </a:endParaRPr>
              </a:p>
            </p:txBody>
          </p:sp>
          <p:sp>
            <p:nvSpPr>
              <p:cNvPr id="29" name="Rectangle 28"/>
              <p:cNvSpPr/>
              <p:nvPr/>
            </p:nvSpPr>
            <p:spPr>
              <a:xfrm rot="16200000">
                <a:off x="4893624" y="2420650"/>
                <a:ext cx="2060565" cy="249474"/>
              </a:xfrm>
              <a:prstGeom prst="rect">
                <a:avLst/>
              </a:prstGeom>
            </p:spPr>
            <p:txBody>
              <a:bodyPr wrap="none">
                <a:spAutoFit/>
              </a:bodyPr>
              <a:lstStyle/>
              <a:p>
                <a:pPr algn="r"/>
                <a:r>
                  <a:rPr lang="en-US" sz="1100" dirty="0" smtClean="0">
                    <a:solidFill>
                      <a:srgbClr val="2879AA"/>
                    </a:solidFill>
                  </a:rPr>
                  <a:t>Security and Infrastructure</a:t>
                </a:r>
                <a:endParaRPr lang="en-US" sz="1100" dirty="0"/>
              </a:p>
            </p:txBody>
          </p:sp>
        </p:grpSp>
        <p:grpSp>
          <p:nvGrpSpPr>
            <p:cNvPr id="25" name="Group 24"/>
            <p:cNvGrpSpPr/>
            <p:nvPr/>
          </p:nvGrpSpPr>
          <p:grpSpPr>
            <a:xfrm>
              <a:off x="6661846" y="1516700"/>
              <a:ext cx="846274" cy="4135800"/>
              <a:chOff x="6661846" y="1516700"/>
              <a:chExt cx="846274" cy="4135800"/>
            </a:xfrm>
          </p:grpSpPr>
          <p:sp>
            <p:nvSpPr>
              <p:cNvPr id="26" name="15 Rectángulo redondeado"/>
              <p:cNvSpPr/>
              <p:nvPr/>
            </p:nvSpPr>
            <p:spPr bwMode="auto">
              <a:xfrm>
                <a:off x="6661846" y="1516700"/>
                <a:ext cx="846274" cy="4135800"/>
              </a:xfrm>
              <a:prstGeom prst="roundRect">
                <a:avLst/>
              </a:prstGeom>
              <a:gradFill flip="none" rotWithShape="1">
                <a:gsLst>
                  <a:gs pos="0">
                    <a:srgbClr val="347DC1">
                      <a:alpha val="30000"/>
                    </a:srgbClr>
                  </a:gs>
                  <a:gs pos="100000">
                    <a:srgbClr val="10AEF0">
                      <a:alpha val="30000"/>
                    </a:srgbClr>
                  </a:gs>
                </a:gsLst>
                <a:lin ang="16200000" scaled="0"/>
                <a:tileRect/>
              </a:gradFill>
              <a:ln>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vert="vert270" rtlCol="0" anchor="b"/>
              <a:lstStyle/>
              <a:p>
                <a:pPr algn="r"/>
                <a:endParaRPr lang="en-US" sz="1100" dirty="0">
                  <a:solidFill>
                    <a:srgbClr val="2879AA"/>
                  </a:solidFill>
                </a:endParaRPr>
              </a:p>
            </p:txBody>
          </p:sp>
          <p:sp>
            <p:nvSpPr>
              <p:cNvPr id="27" name="Rectangle 26"/>
              <p:cNvSpPr/>
              <p:nvPr/>
            </p:nvSpPr>
            <p:spPr>
              <a:xfrm rot="16200000">
                <a:off x="6417989" y="2468903"/>
                <a:ext cx="1677768" cy="249474"/>
              </a:xfrm>
              <a:prstGeom prst="rect">
                <a:avLst/>
              </a:prstGeom>
            </p:spPr>
            <p:txBody>
              <a:bodyPr wrap="none">
                <a:spAutoFit/>
              </a:bodyPr>
              <a:lstStyle/>
              <a:p>
                <a:pPr algn="r"/>
                <a:r>
                  <a:rPr lang="en-US" sz="1100" dirty="0" smtClean="0">
                    <a:solidFill>
                      <a:srgbClr val="2879AA"/>
                    </a:solidFill>
                  </a:rPr>
                  <a:t>ESB and  Governance</a:t>
                </a:r>
                <a:endParaRPr lang="en-US" sz="1100" dirty="0">
                  <a:solidFill>
                    <a:srgbClr val="2879AA"/>
                  </a:solidFill>
                </a:endParaRPr>
              </a:p>
            </p:txBody>
          </p:sp>
        </p:grpSp>
      </p:grpSp>
      <p:sp>
        <p:nvSpPr>
          <p:cNvPr id="30" name="3 Rectángulo redondeado"/>
          <p:cNvSpPr/>
          <p:nvPr/>
        </p:nvSpPr>
        <p:spPr bwMode="auto">
          <a:xfrm>
            <a:off x="956493" y="1483443"/>
            <a:ext cx="1440000" cy="240000"/>
          </a:xfrm>
          <a:prstGeom prst="roundRect">
            <a:avLst/>
          </a:prstGeom>
          <a:gradFill flip="none" rotWithShape="1">
            <a:gsLst>
              <a:gs pos="0">
                <a:srgbClr val="1D446B"/>
              </a:gs>
              <a:gs pos="70000">
                <a:srgbClr val="2D6AA1"/>
              </a:gs>
              <a:gs pos="100000">
                <a:srgbClr val="3579BA"/>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anchor="ctr"/>
          <a:lstStyle/>
          <a:p>
            <a:pPr algn="ctr" eaLnBrk="0" hangingPunct="0">
              <a:defRPr/>
            </a:pPr>
            <a:r>
              <a:rPr lang="en-US" sz="1100" dirty="0" smtClean="0">
                <a:solidFill>
                  <a:schemeClr val="bg1"/>
                </a:solidFill>
              </a:rPr>
              <a:t>COBIS Explorer NET</a:t>
            </a:r>
            <a:endParaRPr lang="en-US" sz="1100" dirty="0">
              <a:solidFill>
                <a:schemeClr val="bg1"/>
              </a:solidFill>
            </a:endParaRPr>
          </a:p>
        </p:txBody>
      </p:sp>
      <p:sp>
        <p:nvSpPr>
          <p:cNvPr id="31" name="5 Rectángulo redondeado"/>
          <p:cNvSpPr/>
          <p:nvPr/>
        </p:nvSpPr>
        <p:spPr bwMode="auto">
          <a:xfrm>
            <a:off x="3295708" y="4303067"/>
            <a:ext cx="2232000" cy="240000"/>
          </a:xfrm>
          <a:prstGeom prst="roundRect">
            <a:avLst>
              <a:gd name="adj" fmla="val 10463"/>
            </a:avLst>
          </a:prstGeom>
          <a:gradFill flip="none" rotWithShape="1">
            <a:gsLst>
              <a:gs pos="0">
                <a:srgbClr val="5D1F0C"/>
              </a:gs>
              <a:gs pos="50000">
                <a:srgbClr val="7F2A11"/>
              </a:gs>
              <a:gs pos="100000">
                <a:srgbClr val="A13615"/>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anchor="ctr"/>
          <a:lstStyle/>
          <a:p>
            <a:pPr algn="ctr" eaLnBrk="0" hangingPunct="0"/>
            <a:r>
              <a:rPr lang="en-US" sz="1100" dirty="0" smtClean="0">
                <a:solidFill>
                  <a:schemeClr val="bg1"/>
                </a:solidFill>
              </a:rPr>
              <a:t>External Systems</a:t>
            </a:r>
            <a:endParaRPr lang="en-US" sz="1100" dirty="0">
              <a:solidFill>
                <a:schemeClr val="bg1"/>
              </a:solidFill>
            </a:endParaRPr>
          </a:p>
        </p:txBody>
      </p:sp>
      <p:sp>
        <p:nvSpPr>
          <p:cNvPr id="32" name="8 Rectángulo redondeado"/>
          <p:cNvSpPr/>
          <p:nvPr/>
        </p:nvSpPr>
        <p:spPr bwMode="auto">
          <a:xfrm>
            <a:off x="4087708" y="1486267"/>
            <a:ext cx="1440000" cy="240000"/>
          </a:xfrm>
          <a:prstGeom prst="roundRect">
            <a:avLst/>
          </a:prstGeom>
          <a:gradFill flip="none" rotWithShape="1">
            <a:gsLst>
              <a:gs pos="0">
                <a:schemeClr val="accent6">
                  <a:lumMod val="50000"/>
                </a:schemeClr>
              </a:gs>
              <a:gs pos="70000">
                <a:schemeClr val="accent6">
                  <a:lumMod val="75000"/>
                </a:schemeClr>
              </a:gs>
              <a:gs pos="100000">
                <a:schemeClr val="accent6"/>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anchor="ctr"/>
          <a:lstStyle/>
          <a:p>
            <a:pPr algn="ctr" eaLnBrk="0" hangingPunct="0"/>
            <a:r>
              <a:rPr lang="en-US" sz="1100" dirty="0" smtClean="0">
                <a:solidFill>
                  <a:schemeClr val="bg1"/>
                </a:solidFill>
              </a:rPr>
              <a:t>3rd Party Software</a:t>
            </a:r>
            <a:endParaRPr lang="en-US" sz="1100" dirty="0">
              <a:solidFill>
                <a:schemeClr val="bg1"/>
              </a:solidFill>
            </a:endParaRPr>
          </a:p>
        </p:txBody>
      </p:sp>
      <p:sp>
        <p:nvSpPr>
          <p:cNvPr id="33" name="11 Rectángulo redondeado"/>
          <p:cNvSpPr/>
          <p:nvPr/>
        </p:nvSpPr>
        <p:spPr bwMode="auto">
          <a:xfrm>
            <a:off x="956494" y="2956420"/>
            <a:ext cx="4571215" cy="240000"/>
          </a:xfrm>
          <a:prstGeom prst="roundRect">
            <a:avLst>
              <a:gd name="adj" fmla="val 18714"/>
            </a:avLst>
          </a:prstGeom>
          <a:gradFill flip="none" rotWithShape="1">
            <a:gsLst>
              <a:gs pos="0">
                <a:schemeClr val="bg2">
                  <a:lumMod val="10000"/>
                </a:schemeClr>
              </a:gs>
              <a:gs pos="70000">
                <a:schemeClr val="bg2">
                  <a:lumMod val="25000"/>
                </a:schemeClr>
              </a:gs>
              <a:gs pos="100000">
                <a:srgbClr val="B78900"/>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anchor="ctr"/>
          <a:lstStyle/>
          <a:p>
            <a:pPr algn="ctr" eaLnBrk="0" hangingPunct="0"/>
            <a:r>
              <a:rPr lang="en-US" sz="1100" dirty="0" smtClean="0">
                <a:solidFill>
                  <a:schemeClr val="bg1"/>
                </a:solidFill>
              </a:rPr>
              <a:t>COBIS Services</a:t>
            </a:r>
            <a:endParaRPr lang="en-US" sz="1100" dirty="0">
              <a:solidFill>
                <a:schemeClr val="bg1"/>
              </a:solidFill>
            </a:endParaRPr>
          </a:p>
        </p:txBody>
      </p:sp>
      <p:sp>
        <p:nvSpPr>
          <p:cNvPr id="34" name="12 Rectángulo redondeado"/>
          <p:cNvSpPr/>
          <p:nvPr/>
        </p:nvSpPr>
        <p:spPr bwMode="auto">
          <a:xfrm>
            <a:off x="4554966" y="2817225"/>
            <a:ext cx="972743" cy="170353"/>
          </a:xfrm>
          <a:prstGeom prst="roundRect">
            <a:avLst/>
          </a:prstGeom>
          <a:solidFill>
            <a:srgbClr val="B88B22"/>
          </a:solidFill>
          <a:ln>
            <a:solidFill>
              <a:srgbClr val="6C521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nchor="ctr" anchorCtr="1"/>
          <a:lstStyle/>
          <a:p>
            <a:pPr algn="ctr" eaLnBrk="0" hangingPunct="0">
              <a:defRPr/>
            </a:pPr>
            <a:r>
              <a:rPr lang="en-US" sz="900" dirty="0" smtClean="0">
                <a:solidFill>
                  <a:schemeClr val="bg1"/>
                </a:solidFill>
                <a:latin typeface="Arial" charset="0"/>
              </a:rPr>
              <a:t>Web Services</a:t>
            </a:r>
            <a:endParaRPr lang="en-US" sz="900" dirty="0">
              <a:solidFill>
                <a:schemeClr val="bg1"/>
              </a:solidFill>
              <a:latin typeface="Arial" charset="0"/>
            </a:endParaRPr>
          </a:p>
        </p:txBody>
      </p:sp>
      <p:sp>
        <p:nvSpPr>
          <p:cNvPr id="35" name="14 Rectángulo redondeado"/>
          <p:cNvSpPr/>
          <p:nvPr/>
        </p:nvSpPr>
        <p:spPr bwMode="auto">
          <a:xfrm>
            <a:off x="956494" y="3582700"/>
            <a:ext cx="4571215" cy="240000"/>
          </a:xfrm>
          <a:prstGeom prst="roundRect">
            <a:avLst>
              <a:gd name="adj" fmla="val 16077"/>
            </a:avLst>
          </a:prstGeom>
          <a:gradFill flip="none" rotWithShape="1">
            <a:gsLst>
              <a:gs pos="0">
                <a:schemeClr val="accent4">
                  <a:lumMod val="50000"/>
                </a:schemeClr>
              </a:gs>
              <a:gs pos="70000">
                <a:schemeClr val="accent4">
                  <a:lumMod val="75000"/>
                </a:schemeClr>
              </a:gs>
              <a:gs pos="100000">
                <a:schemeClr val="accent4"/>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anchor="ctr"/>
          <a:lstStyle/>
          <a:p>
            <a:pPr algn="ctr" eaLnBrk="0" hangingPunct="0"/>
            <a:r>
              <a:rPr lang="en-US" sz="1100" dirty="0" smtClean="0">
                <a:solidFill>
                  <a:schemeClr val="bg1"/>
                </a:solidFill>
              </a:rPr>
              <a:t>COBIS Components</a:t>
            </a:r>
            <a:endParaRPr lang="en-US" sz="1100" dirty="0">
              <a:solidFill>
                <a:schemeClr val="bg1"/>
              </a:solidFill>
            </a:endParaRPr>
          </a:p>
        </p:txBody>
      </p:sp>
      <p:sp>
        <p:nvSpPr>
          <p:cNvPr id="36" name="10 Rectángulo redondeado"/>
          <p:cNvSpPr/>
          <p:nvPr/>
        </p:nvSpPr>
        <p:spPr bwMode="auto">
          <a:xfrm>
            <a:off x="6065576" y="1486268"/>
            <a:ext cx="686305" cy="3134918"/>
          </a:xfrm>
          <a:prstGeom prst="roundRect">
            <a:avLst>
              <a:gd name="adj" fmla="val 7876"/>
            </a:avLst>
          </a:prstGeom>
          <a:gradFill flip="none" rotWithShape="1">
            <a:gsLst>
              <a:gs pos="0">
                <a:srgbClr val="1B6371"/>
              </a:gs>
              <a:gs pos="70000">
                <a:srgbClr val="2694AA"/>
              </a:gs>
              <a:gs pos="100000">
                <a:srgbClr val="43BAD3"/>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vert="vert270" anchor="ctr"/>
          <a:lstStyle/>
          <a:p>
            <a:pPr algn="ctr" eaLnBrk="0" hangingPunct="0"/>
            <a:r>
              <a:rPr lang="en-US" sz="1100" dirty="0" smtClean="0">
                <a:solidFill>
                  <a:schemeClr val="bg1"/>
                </a:solidFill>
              </a:rPr>
              <a:t>CTS</a:t>
            </a:r>
            <a:endParaRPr lang="en-US" sz="1100" dirty="0">
              <a:solidFill>
                <a:schemeClr val="bg1"/>
              </a:solidFill>
            </a:endParaRPr>
          </a:p>
        </p:txBody>
      </p:sp>
      <p:cxnSp>
        <p:nvCxnSpPr>
          <p:cNvPr id="37" name="Straight Arrow Connector 36"/>
          <p:cNvCxnSpPr/>
          <p:nvPr/>
        </p:nvCxnSpPr>
        <p:spPr bwMode="auto">
          <a:xfrm>
            <a:off x="5552809" y="3078451"/>
            <a:ext cx="504000" cy="1108"/>
          </a:xfrm>
          <a:prstGeom prst="straightConnector1">
            <a:avLst/>
          </a:prstGeom>
          <a:solidFill>
            <a:schemeClr val="accent1"/>
          </a:solidFill>
          <a:ln w="9525" cap="flat" cmpd="sng" algn="ctr">
            <a:solidFill>
              <a:schemeClr val="accent2">
                <a:lumMod val="50000"/>
              </a:schemeClr>
            </a:solidFill>
            <a:prstDash val="solid"/>
            <a:round/>
            <a:headEnd type="none" w="med" len="med"/>
            <a:tailEnd type="arrow"/>
          </a:ln>
          <a:effectLst/>
        </p:spPr>
      </p:cxnSp>
      <p:cxnSp>
        <p:nvCxnSpPr>
          <p:cNvPr id="38" name="Straight Arrow Connector 37"/>
          <p:cNvCxnSpPr/>
          <p:nvPr/>
        </p:nvCxnSpPr>
        <p:spPr bwMode="auto">
          <a:xfrm flipH="1">
            <a:off x="5552809" y="3699592"/>
            <a:ext cx="480588" cy="0"/>
          </a:xfrm>
          <a:prstGeom prst="straightConnector1">
            <a:avLst/>
          </a:prstGeom>
          <a:solidFill>
            <a:schemeClr val="accent1"/>
          </a:solidFill>
          <a:ln w="9525" cap="flat" cmpd="sng" algn="ctr">
            <a:solidFill>
              <a:schemeClr val="accent2">
                <a:lumMod val="50000"/>
              </a:schemeClr>
            </a:solidFill>
            <a:prstDash val="solid"/>
            <a:round/>
            <a:headEnd type="none" w="med" len="med"/>
            <a:tailEnd type="arrow"/>
          </a:ln>
          <a:effectLst/>
        </p:spPr>
      </p:cxnSp>
      <p:sp>
        <p:nvSpPr>
          <p:cNvPr id="39" name="10 Rectángulo redondeado"/>
          <p:cNvSpPr/>
          <p:nvPr/>
        </p:nvSpPr>
        <p:spPr bwMode="auto">
          <a:xfrm>
            <a:off x="6833909" y="1483444"/>
            <a:ext cx="288000" cy="3134918"/>
          </a:xfrm>
          <a:prstGeom prst="roundRect">
            <a:avLst>
              <a:gd name="adj" fmla="val 19924"/>
            </a:avLst>
          </a:prstGeom>
          <a:gradFill flip="none" rotWithShape="1">
            <a:gsLst>
              <a:gs pos="0">
                <a:schemeClr val="accent3">
                  <a:lumMod val="50000"/>
                </a:schemeClr>
              </a:gs>
              <a:gs pos="70000">
                <a:schemeClr val="accent3"/>
              </a:gs>
              <a:gs pos="100000">
                <a:schemeClr val="accent3">
                  <a:lumMod val="60000"/>
                  <a:lumOff val="40000"/>
                </a:schemeClr>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vert="vert270" anchor="ctr"/>
          <a:lstStyle/>
          <a:p>
            <a:pPr algn="ctr" eaLnBrk="0" hangingPunct="0"/>
            <a:r>
              <a:rPr lang="en-US" sz="1100" dirty="0" smtClean="0">
                <a:solidFill>
                  <a:schemeClr val="bg1"/>
                </a:solidFill>
              </a:rPr>
              <a:t>CIS</a:t>
            </a:r>
            <a:endParaRPr lang="en-US" sz="1100" dirty="0">
              <a:solidFill>
                <a:schemeClr val="bg1"/>
              </a:solidFill>
            </a:endParaRPr>
          </a:p>
        </p:txBody>
      </p:sp>
      <p:cxnSp>
        <p:nvCxnSpPr>
          <p:cNvPr id="40" name="Straight Arrow Connector 39"/>
          <p:cNvCxnSpPr/>
          <p:nvPr/>
        </p:nvCxnSpPr>
        <p:spPr bwMode="auto">
          <a:xfrm>
            <a:off x="4063873" y="3833085"/>
            <a:ext cx="0" cy="450000"/>
          </a:xfrm>
          <a:prstGeom prst="straightConnector1">
            <a:avLst/>
          </a:prstGeom>
          <a:solidFill>
            <a:schemeClr val="accent1"/>
          </a:solidFill>
          <a:ln w="9525" cap="flat" cmpd="sng" algn="ctr">
            <a:solidFill>
              <a:schemeClr val="accent2">
                <a:lumMod val="50000"/>
              </a:schemeClr>
            </a:solidFill>
            <a:prstDash val="solid"/>
            <a:round/>
            <a:headEnd type="none" w="med" len="med"/>
            <a:tailEnd type="arrow"/>
          </a:ln>
          <a:effectLst/>
        </p:spPr>
      </p:cxnSp>
      <p:sp>
        <p:nvSpPr>
          <p:cNvPr id="41" name="5 Rectángulo redondeado"/>
          <p:cNvSpPr/>
          <p:nvPr/>
        </p:nvSpPr>
        <p:spPr bwMode="auto">
          <a:xfrm>
            <a:off x="956493" y="4303067"/>
            <a:ext cx="2232000" cy="240000"/>
          </a:xfrm>
          <a:prstGeom prst="roundRect">
            <a:avLst>
              <a:gd name="adj" fmla="val 10463"/>
            </a:avLst>
          </a:prstGeom>
          <a:gradFill flip="none" rotWithShape="1">
            <a:gsLst>
              <a:gs pos="0">
                <a:srgbClr val="5D1F0C"/>
              </a:gs>
              <a:gs pos="50000">
                <a:srgbClr val="7F2A11"/>
              </a:gs>
              <a:gs pos="100000">
                <a:srgbClr val="A13615"/>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anchor="ctr"/>
          <a:lstStyle/>
          <a:p>
            <a:pPr algn="ctr" eaLnBrk="0" hangingPunct="0"/>
            <a:r>
              <a:rPr lang="en-US" sz="1100" dirty="0" smtClean="0">
                <a:solidFill>
                  <a:schemeClr val="bg1"/>
                </a:solidFill>
              </a:rPr>
              <a:t>COBIS</a:t>
            </a:r>
            <a:endParaRPr lang="en-US" sz="1100" dirty="0">
              <a:solidFill>
                <a:schemeClr val="bg1"/>
              </a:solidFill>
            </a:endParaRPr>
          </a:p>
        </p:txBody>
      </p:sp>
      <p:cxnSp>
        <p:nvCxnSpPr>
          <p:cNvPr id="42" name="Straight Arrow Connector 41"/>
          <p:cNvCxnSpPr/>
          <p:nvPr/>
        </p:nvCxnSpPr>
        <p:spPr bwMode="auto">
          <a:xfrm>
            <a:off x="2389435" y="3833085"/>
            <a:ext cx="0" cy="450000"/>
          </a:xfrm>
          <a:prstGeom prst="straightConnector1">
            <a:avLst/>
          </a:prstGeom>
          <a:solidFill>
            <a:schemeClr val="accent1"/>
          </a:solidFill>
          <a:ln w="9525" cap="flat" cmpd="sng" algn="ctr">
            <a:solidFill>
              <a:schemeClr val="accent2">
                <a:lumMod val="50000"/>
              </a:schemeClr>
            </a:solidFill>
            <a:prstDash val="solid"/>
            <a:round/>
            <a:headEnd type="none" w="med" len="med"/>
            <a:tailEnd type="arrow"/>
          </a:ln>
          <a:effectLst/>
        </p:spPr>
      </p:cxnSp>
      <p:sp>
        <p:nvSpPr>
          <p:cNvPr id="43" name="3 Rectángulo redondeado"/>
          <p:cNvSpPr/>
          <p:nvPr/>
        </p:nvSpPr>
        <p:spPr bwMode="auto">
          <a:xfrm>
            <a:off x="2522101" y="1486267"/>
            <a:ext cx="1440000" cy="240000"/>
          </a:xfrm>
          <a:prstGeom prst="roundRect">
            <a:avLst/>
          </a:prstGeom>
          <a:gradFill flip="none" rotWithShape="1">
            <a:gsLst>
              <a:gs pos="0">
                <a:srgbClr val="1D446B"/>
              </a:gs>
              <a:gs pos="70000">
                <a:srgbClr val="2D6AA1"/>
              </a:gs>
              <a:gs pos="100000">
                <a:srgbClr val="3579BA"/>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anchor="ctr"/>
          <a:lstStyle/>
          <a:p>
            <a:pPr algn="ctr" eaLnBrk="0" hangingPunct="0"/>
            <a:r>
              <a:rPr lang="en-US" sz="1100" dirty="0" smtClean="0">
                <a:solidFill>
                  <a:schemeClr val="bg1"/>
                </a:solidFill>
              </a:rPr>
              <a:t>COBIS  IB Framework</a:t>
            </a:r>
            <a:endParaRPr lang="en-US" sz="1100" dirty="0">
              <a:solidFill>
                <a:schemeClr val="bg1"/>
              </a:solidFill>
            </a:endParaRPr>
          </a:p>
        </p:txBody>
      </p:sp>
      <p:sp>
        <p:nvSpPr>
          <p:cNvPr id="44" name="5 Rectángulo redondeado"/>
          <p:cNvSpPr/>
          <p:nvPr/>
        </p:nvSpPr>
        <p:spPr bwMode="auto">
          <a:xfrm>
            <a:off x="3295708" y="2184048"/>
            <a:ext cx="2232000" cy="240000"/>
          </a:xfrm>
          <a:prstGeom prst="roundRect">
            <a:avLst>
              <a:gd name="adj" fmla="val 10463"/>
            </a:avLst>
          </a:prstGeom>
          <a:gradFill flip="none" rotWithShape="1">
            <a:gsLst>
              <a:gs pos="0">
                <a:srgbClr val="51551D"/>
              </a:gs>
              <a:gs pos="70000">
                <a:srgbClr val="737929"/>
              </a:gs>
              <a:gs pos="100000">
                <a:srgbClr val="979E36"/>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anchor="ctr"/>
          <a:lstStyle/>
          <a:p>
            <a:pPr algn="ctr" eaLnBrk="0" hangingPunct="0"/>
            <a:r>
              <a:rPr lang="en-US" sz="1100" dirty="0" smtClean="0">
                <a:solidFill>
                  <a:schemeClr val="bg1"/>
                </a:solidFill>
              </a:rPr>
              <a:t>Process Platform</a:t>
            </a:r>
            <a:endParaRPr lang="en-US" sz="1100" dirty="0">
              <a:solidFill>
                <a:schemeClr val="bg1"/>
              </a:solidFill>
            </a:endParaRPr>
          </a:p>
        </p:txBody>
      </p:sp>
      <p:sp>
        <p:nvSpPr>
          <p:cNvPr id="45" name="5 Rectángulo redondeado"/>
          <p:cNvSpPr/>
          <p:nvPr/>
        </p:nvSpPr>
        <p:spPr bwMode="auto">
          <a:xfrm>
            <a:off x="956493" y="2184048"/>
            <a:ext cx="2232000" cy="240000"/>
          </a:xfrm>
          <a:prstGeom prst="roundRect">
            <a:avLst>
              <a:gd name="adj" fmla="val 10463"/>
            </a:avLst>
          </a:prstGeom>
          <a:gradFill flip="none" rotWithShape="1">
            <a:gsLst>
              <a:gs pos="0">
                <a:srgbClr val="51551D"/>
              </a:gs>
              <a:gs pos="70000">
                <a:srgbClr val="737929"/>
              </a:gs>
              <a:gs pos="100000">
                <a:srgbClr val="979E36"/>
              </a:gs>
            </a:gsLst>
            <a:lin ang="16200000" scaled="0"/>
            <a:tileRect/>
          </a:gradFill>
          <a:ln>
            <a:noFill/>
            <a:headEnd type="none" w="med" len="med"/>
            <a:tailEnd type="none" w="med" len="med"/>
          </a:ln>
          <a:effectLst>
            <a:outerShdw blurRad="50800" dist="38100" dir="2700000" algn="tl" rotWithShape="0">
              <a:prstClr val="black">
                <a:alpha val="40000"/>
              </a:prstClr>
            </a:outerShdw>
          </a:effectLst>
          <a:scene3d>
            <a:camera prst="orthographicFront"/>
            <a:lightRig rig="threePt" dir="t">
              <a:rot lat="0" lon="0" rev="2520000"/>
            </a:lightRig>
          </a:scene3d>
          <a:sp3d prstMaterial="plastic">
            <a:bevelT w="50800" h="50800"/>
          </a:sp3d>
        </p:spPr>
        <p:style>
          <a:lnRef idx="1">
            <a:schemeClr val="accent5"/>
          </a:lnRef>
          <a:fillRef idx="2">
            <a:schemeClr val="accent5"/>
          </a:fillRef>
          <a:effectRef idx="1">
            <a:schemeClr val="accent5"/>
          </a:effectRef>
          <a:fontRef idx="minor">
            <a:schemeClr val="dk1"/>
          </a:fontRef>
        </p:style>
        <p:txBody>
          <a:bodyPr anchor="ctr"/>
          <a:lstStyle/>
          <a:p>
            <a:pPr algn="ctr" eaLnBrk="0" hangingPunct="0"/>
            <a:r>
              <a:rPr lang="en-US" sz="1100" dirty="0" smtClean="0">
                <a:solidFill>
                  <a:schemeClr val="bg1"/>
                </a:solidFill>
              </a:rPr>
              <a:t>Maker &amp; Checker</a:t>
            </a:r>
            <a:endParaRPr lang="en-US" sz="1100" dirty="0">
              <a:solidFill>
                <a:schemeClr val="bg1"/>
              </a:solidFill>
            </a:endParaRPr>
          </a:p>
        </p:txBody>
      </p:sp>
      <p:cxnSp>
        <p:nvCxnSpPr>
          <p:cNvPr id="46" name="Straight Arrow Connector 45"/>
          <p:cNvCxnSpPr/>
          <p:nvPr/>
        </p:nvCxnSpPr>
        <p:spPr bwMode="auto">
          <a:xfrm>
            <a:off x="4718285" y="1766673"/>
            <a:ext cx="0" cy="360000"/>
          </a:xfrm>
          <a:prstGeom prst="straightConnector1">
            <a:avLst/>
          </a:prstGeom>
          <a:solidFill>
            <a:schemeClr val="accent1"/>
          </a:solidFill>
          <a:ln w="9525" cap="flat" cmpd="sng" algn="ctr">
            <a:gradFill flip="none" rotWithShape="1">
              <a:gsLst>
                <a:gs pos="100000">
                  <a:schemeClr val="accent2"/>
                </a:gs>
                <a:gs pos="0">
                  <a:schemeClr val="accent2"/>
                </a:gs>
                <a:gs pos="70000">
                  <a:schemeClr val="accent2"/>
                </a:gs>
              </a:gsLst>
              <a:lin ang="4800000" scaled="0"/>
              <a:tileRect/>
            </a:gradFill>
            <a:prstDash val="solid"/>
            <a:round/>
            <a:headEnd type="none" w="med" len="med"/>
            <a:tailEnd type="arrow"/>
          </a:ln>
          <a:effectLst/>
        </p:spPr>
      </p:cxnSp>
      <p:cxnSp>
        <p:nvCxnSpPr>
          <p:cNvPr id="47" name="Straight Arrow Connector 46"/>
          <p:cNvCxnSpPr/>
          <p:nvPr/>
        </p:nvCxnSpPr>
        <p:spPr bwMode="auto">
          <a:xfrm>
            <a:off x="3188493" y="1766673"/>
            <a:ext cx="0" cy="360000"/>
          </a:xfrm>
          <a:prstGeom prst="straightConnector1">
            <a:avLst/>
          </a:prstGeom>
          <a:solidFill>
            <a:schemeClr val="accent1"/>
          </a:solidFill>
          <a:ln w="9525" cap="flat" cmpd="sng" algn="ctr">
            <a:gradFill flip="none" rotWithShape="1">
              <a:gsLst>
                <a:gs pos="100000">
                  <a:schemeClr val="accent2"/>
                </a:gs>
                <a:gs pos="0">
                  <a:schemeClr val="accent2"/>
                </a:gs>
                <a:gs pos="70000">
                  <a:schemeClr val="accent2"/>
                </a:gs>
              </a:gsLst>
              <a:lin ang="4800000" scaled="0"/>
              <a:tileRect/>
            </a:gradFill>
            <a:prstDash val="solid"/>
            <a:round/>
            <a:headEnd type="none" w="med" len="med"/>
            <a:tailEnd type="arrow"/>
          </a:ln>
          <a:effectLst/>
        </p:spPr>
      </p:cxnSp>
      <p:cxnSp>
        <p:nvCxnSpPr>
          <p:cNvPr id="48" name="Straight Arrow Connector 47"/>
          <p:cNvCxnSpPr/>
          <p:nvPr/>
        </p:nvCxnSpPr>
        <p:spPr bwMode="auto">
          <a:xfrm>
            <a:off x="1669198" y="1766673"/>
            <a:ext cx="0" cy="360000"/>
          </a:xfrm>
          <a:prstGeom prst="straightConnector1">
            <a:avLst/>
          </a:prstGeom>
          <a:solidFill>
            <a:schemeClr val="accent1"/>
          </a:solidFill>
          <a:ln w="9525" cap="flat" cmpd="sng" algn="ctr">
            <a:gradFill flip="none" rotWithShape="1">
              <a:gsLst>
                <a:gs pos="100000">
                  <a:schemeClr val="accent2"/>
                </a:gs>
                <a:gs pos="0">
                  <a:schemeClr val="accent2"/>
                </a:gs>
                <a:gs pos="70000">
                  <a:schemeClr val="accent2"/>
                </a:gs>
              </a:gsLst>
              <a:lin ang="4800000" scaled="0"/>
              <a:tileRect/>
            </a:gradFill>
            <a:prstDash val="solid"/>
            <a:round/>
            <a:headEnd type="none" w="med" len="med"/>
            <a:tailEnd type="arrow"/>
          </a:ln>
          <a:effectLst/>
        </p:spPr>
      </p:cxnSp>
      <p:cxnSp>
        <p:nvCxnSpPr>
          <p:cNvPr id="49" name="Straight Arrow Connector 48"/>
          <p:cNvCxnSpPr/>
          <p:nvPr/>
        </p:nvCxnSpPr>
        <p:spPr bwMode="auto">
          <a:xfrm>
            <a:off x="956494" y="2147737"/>
            <a:ext cx="4571215" cy="0"/>
          </a:xfrm>
          <a:prstGeom prst="straightConnector1">
            <a:avLst/>
          </a:prstGeom>
          <a:solidFill>
            <a:schemeClr val="accent1"/>
          </a:solidFill>
          <a:ln w="9525" cap="flat" cmpd="sng" algn="ctr">
            <a:solidFill>
              <a:schemeClr val="accent2">
                <a:lumMod val="75000"/>
              </a:schemeClr>
            </a:solidFill>
            <a:prstDash val="solid"/>
            <a:round/>
            <a:headEnd type="none" w="med" len="med"/>
            <a:tailEnd type="none"/>
          </a:ln>
          <a:effectLst/>
        </p:spPr>
      </p:cxnSp>
      <p:cxnSp>
        <p:nvCxnSpPr>
          <p:cNvPr id="50" name="Straight Arrow Connector 49"/>
          <p:cNvCxnSpPr/>
          <p:nvPr/>
        </p:nvCxnSpPr>
        <p:spPr bwMode="auto">
          <a:xfrm>
            <a:off x="956494" y="2458317"/>
            <a:ext cx="4571215" cy="0"/>
          </a:xfrm>
          <a:prstGeom prst="straightConnector1">
            <a:avLst/>
          </a:prstGeom>
          <a:solidFill>
            <a:schemeClr val="accent1"/>
          </a:solidFill>
          <a:ln w="9525" cap="flat" cmpd="sng" algn="ctr">
            <a:solidFill>
              <a:schemeClr val="accent2">
                <a:lumMod val="50000"/>
              </a:schemeClr>
            </a:solidFill>
            <a:prstDash val="solid"/>
            <a:round/>
            <a:headEnd type="none" w="med" len="med"/>
            <a:tailEnd type="none"/>
          </a:ln>
          <a:effectLst/>
        </p:spPr>
      </p:cxnSp>
      <p:cxnSp>
        <p:nvCxnSpPr>
          <p:cNvPr id="51" name="Straight Arrow Connector 50"/>
          <p:cNvCxnSpPr/>
          <p:nvPr/>
        </p:nvCxnSpPr>
        <p:spPr bwMode="auto">
          <a:xfrm>
            <a:off x="1669198" y="2458317"/>
            <a:ext cx="0" cy="480000"/>
          </a:xfrm>
          <a:prstGeom prst="straightConnector1">
            <a:avLst/>
          </a:prstGeom>
          <a:solidFill>
            <a:schemeClr val="accent1"/>
          </a:solidFill>
          <a:ln w="9525" cap="flat" cmpd="sng" algn="ctr">
            <a:solidFill>
              <a:schemeClr val="accent2">
                <a:lumMod val="50000"/>
              </a:schemeClr>
            </a:solidFill>
            <a:prstDash val="solid"/>
            <a:round/>
            <a:headEnd type="none" w="med" len="med"/>
            <a:tailEnd type="arrow"/>
          </a:ln>
          <a:effectLst/>
        </p:spPr>
      </p:cxnSp>
      <p:cxnSp>
        <p:nvCxnSpPr>
          <p:cNvPr id="52" name="Straight Arrow Connector 51"/>
          <p:cNvCxnSpPr/>
          <p:nvPr/>
        </p:nvCxnSpPr>
        <p:spPr bwMode="auto">
          <a:xfrm>
            <a:off x="3188493" y="2456703"/>
            <a:ext cx="0" cy="480000"/>
          </a:xfrm>
          <a:prstGeom prst="straightConnector1">
            <a:avLst/>
          </a:prstGeom>
          <a:solidFill>
            <a:schemeClr val="accent1"/>
          </a:solidFill>
          <a:ln w="9525" cap="flat" cmpd="sng" algn="ctr">
            <a:solidFill>
              <a:schemeClr val="accent2">
                <a:lumMod val="50000"/>
              </a:schemeClr>
            </a:solidFill>
            <a:prstDash val="solid"/>
            <a:round/>
            <a:headEnd type="none" w="med" len="med"/>
            <a:tailEnd type="arrow"/>
          </a:ln>
          <a:effectLst/>
        </p:spPr>
      </p:cxnSp>
      <p:cxnSp>
        <p:nvCxnSpPr>
          <p:cNvPr id="53" name="Straight Arrow Connector 52"/>
          <p:cNvCxnSpPr/>
          <p:nvPr/>
        </p:nvCxnSpPr>
        <p:spPr bwMode="auto">
          <a:xfrm>
            <a:off x="4718285" y="2456703"/>
            <a:ext cx="0" cy="330000"/>
          </a:xfrm>
          <a:prstGeom prst="straightConnector1">
            <a:avLst/>
          </a:prstGeom>
          <a:solidFill>
            <a:schemeClr val="accent1"/>
          </a:solidFill>
          <a:ln w="9525" cap="flat" cmpd="sng" algn="ctr">
            <a:solidFill>
              <a:schemeClr val="accent2">
                <a:lumMod val="50000"/>
              </a:schemeClr>
            </a:solidFill>
            <a:prstDash val="solid"/>
            <a:round/>
            <a:headEnd type="none" w="med" len="med"/>
            <a:tailEnd type="arrow"/>
          </a:ln>
          <a:effectLst/>
        </p:spPr>
      </p:cxnSp>
    </p:spTree>
    <p:extLst>
      <p:ext uri="{BB962C8B-B14F-4D97-AF65-F5344CB8AC3E}">
        <p14:creationId xmlns:p14="http://schemas.microsoft.com/office/powerpoint/2010/main" val="3843268512"/>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xmlns:p14="http://schemas.microsoft.com/office/powerpoint/2010/main" spd="med" advClick="0" advTm="20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79512" y="1919927"/>
            <a:ext cx="8856984" cy="21602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t"/>
          <a:lstStyle/>
          <a:p>
            <a:r>
              <a:rPr lang="en-US" sz="2400" dirty="0" smtClean="0"/>
              <a:t>CTS &amp; CIS:</a:t>
            </a:r>
          </a:p>
          <a:p>
            <a:endParaRPr lang="en-US" sz="2400" dirty="0"/>
          </a:p>
        </p:txBody>
      </p:sp>
      <p:sp>
        <p:nvSpPr>
          <p:cNvPr id="2" name="Title 1"/>
          <p:cNvSpPr>
            <a:spLocks noGrp="1"/>
          </p:cNvSpPr>
          <p:nvPr>
            <p:ph type="title"/>
          </p:nvPr>
        </p:nvSpPr>
        <p:spPr>
          <a:xfrm>
            <a:off x="155694" y="125760"/>
            <a:ext cx="6324600" cy="571500"/>
          </a:xfrm>
        </p:spPr>
        <p:txBody>
          <a:bodyPr/>
          <a:lstStyle/>
          <a:p>
            <a:r>
              <a:rPr lang="en-US" dirty="0" smtClean="0"/>
              <a:t>CTS &amp; CIS</a:t>
            </a:r>
            <a:endParaRPr lang="en-US" dirty="0"/>
          </a:p>
        </p:txBody>
      </p:sp>
      <p:sp>
        <p:nvSpPr>
          <p:cNvPr id="4" name="Date Placeholder 3"/>
          <p:cNvSpPr>
            <a:spLocks noGrp="1"/>
          </p:cNvSpPr>
          <p:nvPr>
            <p:ph type="dt" sz="half" idx="10"/>
          </p:nvPr>
        </p:nvSpPr>
        <p:spPr/>
        <p:txBody>
          <a:bodyPr/>
          <a:lstStyle/>
          <a:p>
            <a:fld id="{AE9DD943-5350-F043-B45C-6F01AA0309B4}" type="datetime1">
              <a:rPr lang="en-US" smtClean="0"/>
              <a:pPr/>
              <a:t>3/28/2016</a:t>
            </a:fld>
            <a:endParaRPr lang="en-US" dirty="0"/>
          </a:p>
        </p:txBody>
      </p:sp>
      <p:sp>
        <p:nvSpPr>
          <p:cNvPr id="5" name="Footer Placeholder 4"/>
          <p:cNvSpPr>
            <a:spLocks noGrp="1"/>
          </p:cNvSpPr>
          <p:nvPr>
            <p:ph type="ftr" sz="quarter" idx="11"/>
          </p:nvPr>
        </p:nvSpPr>
        <p:spPr/>
        <p:txBody>
          <a:bodyPr/>
          <a:lstStyle/>
          <a:p>
            <a:r>
              <a:rPr lang="en-US" dirty="0" smtClean="0"/>
              <a:t>Confidential</a:t>
            </a:r>
            <a:endParaRPr lang="en-US" dirty="0"/>
          </a:p>
        </p:txBody>
      </p:sp>
      <p:sp>
        <p:nvSpPr>
          <p:cNvPr id="6" name="Slide Number Placeholder 5"/>
          <p:cNvSpPr>
            <a:spLocks noGrp="1"/>
          </p:cNvSpPr>
          <p:nvPr>
            <p:ph type="sldNum" sz="quarter" idx="12"/>
          </p:nvPr>
        </p:nvSpPr>
        <p:spPr/>
        <p:txBody>
          <a:bodyPr/>
          <a:lstStyle/>
          <a:p>
            <a:fld id="{C9F51E20-0C56-9544-ABC0-E84BF7DC21FA}" type="slidenum">
              <a:rPr lang="en-US" smtClean="0"/>
              <a:pPr/>
              <a:t>22</a:t>
            </a:fld>
            <a:endParaRPr lang="en-US" dirty="0"/>
          </a:p>
        </p:txBody>
      </p:sp>
      <p:sp>
        <p:nvSpPr>
          <p:cNvPr id="27" name="Flowchart: Magnetic Disk 26"/>
          <p:cNvSpPr/>
          <p:nvPr/>
        </p:nvSpPr>
        <p:spPr>
          <a:xfrm>
            <a:off x="3923928" y="4431957"/>
            <a:ext cx="936104" cy="600067"/>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t>COBIS DB</a:t>
            </a:r>
            <a:endParaRPr lang="en-US" sz="1100" dirty="0"/>
          </a:p>
        </p:txBody>
      </p:sp>
      <p:sp>
        <p:nvSpPr>
          <p:cNvPr id="28" name="Flowchart: Magnetic Disk 27"/>
          <p:cNvSpPr/>
          <p:nvPr/>
        </p:nvSpPr>
        <p:spPr>
          <a:xfrm>
            <a:off x="5508104" y="4431957"/>
            <a:ext cx="936104" cy="600067"/>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t>COBIS DB</a:t>
            </a:r>
            <a:endParaRPr lang="en-US" sz="1100" dirty="0"/>
          </a:p>
        </p:txBody>
      </p:sp>
      <p:sp>
        <p:nvSpPr>
          <p:cNvPr id="29" name="Flowchart: Magnetic Disk 28"/>
          <p:cNvSpPr/>
          <p:nvPr/>
        </p:nvSpPr>
        <p:spPr>
          <a:xfrm>
            <a:off x="7668344" y="4431957"/>
            <a:ext cx="936104" cy="600067"/>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smtClean="0"/>
              <a:t>COBIS DB</a:t>
            </a:r>
            <a:endParaRPr lang="en-US" sz="1100" dirty="0"/>
          </a:p>
        </p:txBody>
      </p:sp>
      <p:sp>
        <p:nvSpPr>
          <p:cNvPr id="30" name="TextBox 29"/>
          <p:cNvSpPr txBox="1"/>
          <p:nvPr/>
        </p:nvSpPr>
        <p:spPr>
          <a:xfrm>
            <a:off x="6876256" y="4551970"/>
            <a:ext cx="343364" cy="369332"/>
          </a:xfrm>
          <a:prstGeom prst="rect">
            <a:avLst/>
          </a:prstGeom>
          <a:noFill/>
        </p:spPr>
        <p:txBody>
          <a:bodyPr wrap="none" rtlCol="0">
            <a:spAutoFit/>
          </a:bodyPr>
          <a:lstStyle/>
          <a:p>
            <a:r>
              <a:rPr lang="en-US" dirty="0" smtClean="0"/>
              <a:t>…</a:t>
            </a:r>
            <a:endParaRPr lang="en-US" dirty="0"/>
          </a:p>
        </p:txBody>
      </p:sp>
      <p:cxnSp>
        <p:nvCxnSpPr>
          <p:cNvPr id="38" name="Straight Arrow Connector 37"/>
          <p:cNvCxnSpPr>
            <a:endCxn id="29" idx="1"/>
          </p:cNvCxnSpPr>
          <p:nvPr/>
        </p:nvCxnSpPr>
        <p:spPr>
          <a:xfrm>
            <a:off x="8136396" y="4131924"/>
            <a:ext cx="0" cy="3000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Rounded Rectangle 51"/>
          <p:cNvSpPr/>
          <p:nvPr/>
        </p:nvSpPr>
        <p:spPr>
          <a:xfrm>
            <a:off x="4211960" y="1041630"/>
            <a:ext cx="1872000" cy="450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COBIS Front - end</a:t>
            </a:r>
            <a:endParaRPr lang="en-US" sz="1400" dirty="0"/>
          </a:p>
        </p:txBody>
      </p:sp>
      <p:cxnSp>
        <p:nvCxnSpPr>
          <p:cNvPr id="56" name="Straight Arrow Connector 55"/>
          <p:cNvCxnSpPr>
            <a:stCxn id="52" idx="2"/>
          </p:cNvCxnSpPr>
          <p:nvPr/>
        </p:nvCxnSpPr>
        <p:spPr>
          <a:xfrm>
            <a:off x="5147960" y="1491630"/>
            <a:ext cx="0" cy="480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Rounded Rectangle 74"/>
          <p:cNvSpPr/>
          <p:nvPr/>
        </p:nvSpPr>
        <p:spPr>
          <a:xfrm>
            <a:off x="439235" y="1041630"/>
            <a:ext cx="2980303" cy="450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3rd Party systems</a:t>
            </a:r>
            <a:endParaRPr lang="en-US" sz="1400" dirty="0"/>
          </a:p>
        </p:txBody>
      </p:sp>
      <p:cxnSp>
        <p:nvCxnSpPr>
          <p:cNvPr id="77" name="Straight Arrow Connector 76"/>
          <p:cNvCxnSpPr>
            <a:stCxn id="75" idx="2"/>
          </p:cNvCxnSpPr>
          <p:nvPr/>
        </p:nvCxnSpPr>
        <p:spPr>
          <a:xfrm flipH="1">
            <a:off x="1915234" y="1491630"/>
            <a:ext cx="14152" cy="4800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a:endCxn id="27" idx="1"/>
          </p:cNvCxnSpPr>
          <p:nvPr/>
        </p:nvCxnSpPr>
        <p:spPr>
          <a:xfrm>
            <a:off x="4391980" y="4131924"/>
            <a:ext cx="0" cy="3000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endCxn id="28" idx="1"/>
          </p:cNvCxnSpPr>
          <p:nvPr/>
        </p:nvCxnSpPr>
        <p:spPr>
          <a:xfrm>
            <a:off x="5976156" y="4131924"/>
            <a:ext cx="0" cy="3000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1" name="Rounded Rectangle 150"/>
          <p:cNvSpPr/>
          <p:nvPr/>
        </p:nvSpPr>
        <p:spPr>
          <a:xfrm>
            <a:off x="270570" y="4431957"/>
            <a:ext cx="3340678" cy="6000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External Systems</a:t>
            </a:r>
            <a:endParaRPr lang="en-US" dirty="0"/>
          </a:p>
        </p:txBody>
      </p:sp>
      <p:cxnSp>
        <p:nvCxnSpPr>
          <p:cNvPr id="153" name="Straight Arrow Connector 152"/>
          <p:cNvCxnSpPr>
            <a:endCxn id="151" idx="0"/>
          </p:cNvCxnSpPr>
          <p:nvPr/>
        </p:nvCxnSpPr>
        <p:spPr>
          <a:xfrm>
            <a:off x="1940909" y="4131924"/>
            <a:ext cx="0" cy="3000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95537" y="2497460"/>
            <a:ext cx="2448272" cy="1354217"/>
          </a:xfrm>
          <a:prstGeom prst="rect">
            <a:avLst/>
          </a:prstGeom>
          <a:noFill/>
        </p:spPr>
        <p:txBody>
          <a:bodyPr wrap="square" rtlCol="0">
            <a:spAutoFit/>
          </a:bodyPr>
          <a:lstStyle/>
          <a:p>
            <a:r>
              <a:rPr lang="en-US" sz="1200" b="1" u="sng" dirty="0" smtClean="0"/>
              <a:t>CORE Transactional services:</a:t>
            </a:r>
          </a:p>
          <a:p>
            <a:pPr lvl="1">
              <a:buFont typeface="Arial" pitchFamily="34" charset="0"/>
              <a:buChar char="•"/>
            </a:pPr>
            <a:r>
              <a:rPr lang="en-US" sz="1000" dirty="0" smtClean="0"/>
              <a:t>Logic execution (Java &amp; SP)</a:t>
            </a:r>
          </a:p>
          <a:p>
            <a:pPr lvl="1">
              <a:buFont typeface="Arial" pitchFamily="34" charset="0"/>
              <a:buChar char="•"/>
            </a:pPr>
            <a:r>
              <a:rPr lang="en-US" sz="1000" dirty="0" smtClean="0"/>
              <a:t>Context data</a:t>
            </a:r>
          </a:p>
          <a:p>
            <a:pPr lvl="1">
              <a:buFont typeface="Arial" pitchFamily="34" charset="0"/>
              <a:buChar char="•"/>
            </a:pPr>
            <a:r>
              <a:rPr lang="en-US" sz="1000" dirty="0" smtClean="0"/>
              <a:t>Authentication</a:t>
            </a:r>
          </a:p>
          <a:p>
            <a:pPr lvl="1">
              <a:buFont typeface="Arial" pitchFamily="34" charset="0"/>
              <a:buChar char="•"/>
            </a:pPr>
            <a:r>
              <a:rPr lang="en-US" sz="1000" dirty="0" smtClean="0"/>
              <a:t>Authorization</a:t>
            </a:r>
          </a:p>
          <a:p>
            <a:pPr lvl="1">
              <a:buFont typeface="Arial" pitchFamily="34" charset="0"/>
              <a:buChar char="•"/>
            </a:pPr>
            <a:r>
              <a:rPr lang="en-US" sz="1000" dirty="0" smtClean="0"/>
              <a:t>Transaction Log</a:t>
            </a:r>
          </a:p>
          <a:p>
            <a:pPr lvl="1">
              <a:buFont typeface="Arial" pitchFamily="34" charset="0"/>
              <a:buChar char="•"/>
            </a:pPr>
            <a:r>
              <a:rPr lang="en-US" sz="1000" dirty="0" smtClean="0"/>
              <a:t>Multi-Backend</a:t>
            </a:r>
          </a:p>
          <a:p>
            <a:pPr lvl="1">
              <a:buFont typeface="Arial" pitchFamily="34" charset="0"/>
              <a:buChar char="•"/>
            </a:pPr>
            <a:r>
              <a:rPr lang="en-US" sz="1000" dirty="0" smtClean="0"/>
              <a:t>Etc…..</a:t>
            </a:r>
          </a:p>
        </p:txBody>
      </p:sp>
      <p:sp>
        <p:nvSpPr>
          <p:cNvPr id="31" name="TextBox 30"/>
          <p:cNvSpPr txBox="1"/>
          <p:nvPr/>
        </p:nvSpPr>
        <p:spPr>
          <a:xfrm>
            <a:off x="3292418" y="2475682"/>
            <a:ext cx="2791750" cy="1408078"/>
          </a:xfrm>
          <a:prstGeom prst="rect">
            <a:avLst/>
          </a:prstGeom>
          <a:noFill/>
        </p:spPr>
        <p:txBody>
          <a:bodyPr wrap="square" rtlCol="0">
            <a:spAutoFit/>
          </a:bodyPr>
          <a:lstStyle/>
          <a:p>
            <a:r>
              <a:rPr lang="en-US" sz="1200" b="1" u="sng" dirty="0" smtClean="0"/>
              <a:t>Integration Services</a:t>
            </a:r>
          </a:p>
          <a:p>
            <a:pPr lvl="1">
              <a:buFont typeface="Arial" pitchFamily="34" charset="0"/>
              <a:buChar char="•"/>
            </a:pPr>
            <a:r>
              <a:rPr lang="en-US" sz="1050" dirty="0" smtClean="0"/>
              <a:t>Reverse transactions</a:t>
            </a:r>
          </a:p>
          <a:p>
            <a:pPr lvl="1">
              <a:buFont typeface="Arial" pitchFamily="34" charset="0"/>
              <a:buChar char="•"/>
            </a:pPr>
            <a:r>
              <a:rPr lang="en-US" sz="1050" dirty="0" smtClean="0"/>
              <a:t>Timeouts</a:t>
            </a:r>
          </a:p>
          <a:p>
            <a:pPr lvl="1">
              <a:buFont typeface="Arial" pitchFamily="34" charset="0"/>
              <a:buChar char="•"/>
            </a:pPr>
            <a:r>
              <a:rPr lang="en-US" sz="1050" dirty="0" smtClean="0"/>
              <a:t>Routing</a:t>
            </a:r>
          </a:p>
          <a:p>
            <a:pPr lvl="1">
              <a:buFont typeface="Arial" pitchFamily="34" charset="0"/>
              <a:buChar char="•"/>
            </a:pPr>
            <a:r>
              <a:rPr lang="en-US" sz="1050" dirty="0" smtClean="0"/>
              <a:t>Thresholds</a:t>
            </a:r>
          </a:p>
          <a:p>
            <a:pPr lvl="1">
              <a:buFont typeface="Arial" pitchFamily="34" charset="0"/>
              <a:buChar char="•"/>
            </a:pPr>
            <a:r>
              <a:rPr lang="en-US" sz="1050" dirty="0" smtClean="0"/>
              <a:t>Alerts</a:t>
            </a:r>
          </a:p>
          <a:p>
            <a:pPr lvl="1">
              <a:buFont typeface="Arial" pitchFamily="34" charset="0"/>
              <a:buChar char="•"/>
            </a:pPr>
            <a:r>
              <a:rPr lang="en-US" sz="1050" dirty="0" smtClean="0"/>
              <a:t>Adapters</a:t>
            </a:r>
          </a:p>
          <a:p>
            <a:pPr lvl="1">
              <a:buFont typeface="Arial" pitchFamily="34" charset="0"/>
              <a:buChar char="•"/>
            </a:pPr>
            <a:r>
              <a:rPr lang="en-US" sz="1050" dirty="0" smtClean="0"/>
              <a:t>Transformations</a:t>
            </a:r>
          </a:p>
        </p:txBody>
      </p:sp>
      <p:sp>
        <p:nvSpPr>
          <p:cNvPr id="32" name="TextBox 31"/>
          <p:cNvSpPr txBox="1"/>
          <p:nvPr/>
        </p:nvSpPr>
        <p:spPr>
          <a:xfrm>
            <a:off x="6100730" y="2437454"/>
            <a:ext cx="2791750" cy="646331"/>
          </a:xfrm>
          <a:prstGeom prst="rect">
            <a:avLst/>
          </a:prstGeom>
          <a:noFill/>
        </p:spPr>
        <p:txBody>
          <a:bodyPr wrap="square" rtlCol="0">
            <a:spAutoFit/>
          </a:bodyPr>
          <a:lstStyle/>
          <a:p>
            <a:r>
              <a:rPr lang="en-US" sz="1200" b="1" u="sng" dirty="0" smtClean="0"/>
              <a:t>Orchestration Services</a:t>
            </a:r>
          </a:p>
          <a:p>
            <a:pPr lvl="1"/>
            <a:r>
              <a:rPr lang="en-US" sz="1200" dirty="0" smtClean="0"/>
              <a:t>Combine two or more service providers in a single service</a:t>
            </a:r>
          </a:p>
        </p:txBody>
      </p:sp>
    </p:spTree>
    <p:extLst>
      <p:ext uri="{BB962C8B-B14F-4D97-AF65-F5344CB8AC3E}">
        <p14:creationId xmlns:p14="http://schemas.microsoft.com/office/powerpoint/2010/main" val="90201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linds(horizontal)">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blinds(horizontal)">
                                      <p:cBhvr>
                                        <p:cTn id="1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6"/>
          </p:nvPr>
        </p:nvPicPr>
        <p:blipFill rotWithShape="1">
          <a:blip r:embed="rId2" cstate="screen">
            <a:clrChange>
              <a:clrFrom>
                <a:srgbClr val="BFBFBF"/>
              </a:clrFrom>
              <a:clrTo>
                <a:srgbClr val="BFBFBF">
                  <a:alpha val="0"/>
                </a:srgbClr>
              </a:clrTo>
            </a:clrChang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t="15226" b="25246"/>
          <a:stretch/>
        </p:blipFill>
        <p:spPr>
          <a:gradFill flip="none" rotWithShape="1">
            <a:gsLst>
              <a:gs pos="0">
                <a:schemeClr val="bg1">
                  <a:lumMod val="50000"/>
                </a:schemeClr>
              </a:gs>
              <a:gs pos="100000">
                <a:schemeClr val="accent1">
                  <a:lumMod val="20000"/>
                  <a:lumOff val="80000"/>
                </a:schemeClr>
              </a:gs>
              <a:gs pos="58000">
                <a:schemeClr val="bg1"/>
              </a:gs>
              <a:gs pos="41000">
                <a:schemeClr val="bg1">
                  <a:lumMod val="75000"/>
                </a:schemeClr>
              </a:gs>
            </a:gsLst>
            <a:lin ang="16200000" scaled="0"/>
            <a:tileRect/>
          </a:gradFill>
        </p:spPr>
      </p:pic>
      <p:sp>
        <p:nvSpPr>
          <p:cNvPr id="3" name="Footer Placeholder 2"/>
          <p:cNvSpPr>
            <a:spLocks noGrp="1"/>
          </p:cNvSpPr>
          <p:nvPr>
            <p:ph type="ftr" sz="quarter" idx="17"/>
          </p:nvPr>
        </p:nvSpPr>
        <p:spPr/>
        <p:txBody>
          <a:bodyPr/>
          <a:lstStyle/>
          <a:p>
            <a:r>
              <a:rPr lang="en-US" dirty="0" smtClean="0"/>
              <a:t>Private &amp; Confidential</a:t>
            </a:r>
            <a:endParaRPr lang="en-US" dirty="0"/>
          </a:p>
        </p:txBody>
      </p:sp>
      <p:sp>
        <p:nvSpPr>
          <p:cNvPr id="4" name="Slide Number Placeholder 3"/>
          <p:cNvSpPr>
            <a:spLocks noGrp="1"/>
          </p:cNvSpPr>
          <p:nvPr>
            <p:ph type="sldNum" sz="quarter" idx="18"/>
          </p:nvPr>
        </p:nvSpPr>
        <p:spPr/>
        <p:txBody>
          <a:bodyPr/>
          <a:lstStyle/>
          <a:p>
            <a:fld id="{E0D4329E-DC56-E34F-814F-472E8A04E810}" type="slidenum">
              <a:rPr lang="en-US" smtClean="0"/>
              <a:pPr/>
              <a:t>23</a:t>
            </a:fld>
            <a:endParaRPr lang="en-US" dirty="0"/>
          </a:p>
        </p:txBody>
      </p:sp>
      <p:sp>
        <p:nvSpPr>
          <p:cNvPr id="10" name="Title 9"/>
          <p:cNvSpPr>
            <a:spLocks noGrp="1"/>
          </p:cNvSpPr>
          <p:nvPr>
            <p:ph type="ctrTitle"/>
          </p:nvPr>
        </p:nvSpPr>
        <p:spPr/>
        <p:txBody>
          <a:bodyPr/>
          <a:lstStyle/>
          <a:p>
            <a:pPr marL="628650"/>
            <a:r>
              <a:rPr lang="en-US" dirty="0" smtClean="0"/>
              <a:t>User Interface and Usability</a:t>
            </a:r>
            <a:endParaRPr lang="en-US" dirty="0"/>
          </a:p>
        </p:txBody>
      </p:sp>
      <p:sp>
        <p:nvSpPr>
          <p:cNvPr id="2" name="Subtitle 1"/>
          <p:cNvSpPr>
            <a:spLocks noGrp="1"/>
          </p:cNvSpPr>
          <p:nvPr>
            <p:ph type="subTitle" idx="1"/>
          </p:nvPr>
        </p:nvSpPr>
        <p:spPr/>
        <p:txBody>
          <a:bodyPr>
            <a:normAutofit fontScale="92500" lnSpcReduction="10000"/>
          </a:bodyPr>
          <a:lstStyle/>
          <a:p>
            <a:endParaRPr lang="en-US" dirty="0"/>
          </a:p>
        </p:txBody>
      </p:sp>
    </p:spTree>
    <p:extLst>
      <p:ext uri="{BB962C8B-B14F-4D97-AF65-F5344CB8AC3E}">
        <p14:creationId xmlns:p14="http://schemas.microsoft.com/office/powerpoint/2010/main" val="1574220770"/>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xmlns:p14="http://schemas.microsoft.com/office/powerpoint/2010/main" spd="med" advClick="0" advTm="20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 Computer Human Interaction</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pPr/>
              <a:t>24</a:t>
            </a:fld>
            <a:endParaRPr lang="en-US" dirty="0"/>
          </a:p>
        </p:txBody>
      </p:sp>
      <p:pic>
        <p:nvPicPr>
          <p:cNvPr id="6" name="run_up_arrow"/>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486" y="3212363"/>
            <a:ext cx="2719677" cy="2055811"/>
          </a:xfrm>
          <a:prstGeom prst="rect">
            <a:avLst/>
          </a:prstGeom>
        </p:spPr>
      </p:pic>
      <p:pic>
        <p:nvPicPr>
          <p:cNvPr id="9" name="run_up_arrow"/>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08808" y="2009997"/>
            <a:ext cx="2822562" cy="1748586"/>
          </a:xfrm>
          <a:prstGeom prst="rect">
            <a:avLst/>
          </a:prstGeom>
        </p:spPr>
      </p:pic>
      <p:pic>
        <p:nvPicPr>
          <p:cNvPr id="10" name="run_up_arrow"/>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26342" y="1175586"/>
            <a:ext cx="2774610" cy="3905494"/>
          </a:xfrm>
          <a:prstGeom prst="rect">
            <a:avLst/>
          </a:prstGeom>
        </p:spPr>
      </p:pic>
      <p:pic>
        <p:nvPicPr>
          <p:cNvPr id="11" name="Picture 10" descr="Captura de pantalla 2012-10-25 a la(s) 13.26.10.png"/>
          <p:cNvPicPr>
            <a:picLocks noChangeAspect="1"/>
          </p:cNvPicPr>
          <p:nvPr/>
        </p:nvPicPr>
        <p:blipFill rotWithShape="1">
          <a:blip r:embed="rId6" cstate="screen">
            <a:alphaModFix amt="33000"/>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rcRect/>
          <a:stretch/>
        </p:blipFill>
        <p:spPr>
          <a:xfrm>
            <a:off x="3376190" y="1411918"/>
            <a:ext cx="2313290" cy="1308595"/>
          </a:xfrm>
          <a:prstGeom prst="rect">
            <a:avLst/>
          </a:prstGeom>
          <a:ln>
            <a:solidFill>
              <a:schemeClr val="tx1">
                <a:lumMod val="65000"/>
                <a:lumOff val="35000"/>
              </a:schemeClr>
            </a:solidFill>
          </a:ln>
        </p:spPr>
      </p:pic>
      <p:pic>
        <p:nvPicPr>
          <p:cNvPr id="12" name="Picture 11" descr="pile_wireless_devices_9529.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677611" y="4134265"/>
            <a:ext cx="2570129" cy="1340751"/>
          </a:xfrm>
          <a:prstGeom prst="rect">
            <a:avLst/>
          </a:prstGeom>
        </p:spPr>
      </p:pic>
      <p:sp>
        <p:nvSpPr>
          <p:cNvPr id="13" name="TextBox 12"/>
          <p:cNvSpPr txBox="1"/>
          <p:nvPr/>
        </p:nvSpPr>
        <p:spPr>
          <a:xfrm>
            <a:off x="176492" y="1399852"/>
            <a:ext cx="3022028" cy="1015663"/>
          </a:xfrm>
          <a:prstGeom prst="rect">
            <a:avLst/>
          </a:prstGeom>
          <a:noFill/>
        </p:spPr>
        <p:txBody>
          <a:bodyPr wrap="square" rtlCol="0">
            <a:spAutoFit/>
          </a:bodyPr>
          <a:lstStyle/>
          <a:p>
            <a:pPr algn="ctr"/>
            <a:r>
              <a:rPr lang="en-US" sz="2000" i="1" dirty="0" smtClean="0">
                <a:solidFill>
                  <a:srgbClr val="262626"/>
                </a:solidFill>
              </a:rPr>
              <a:t>User interface designed for </a:t>
            </a:r>
            <a:r>
              <a:rPr lang="en-US" sz="2000" i="1" dirty="0" err="1" smtClean="0">
                <a:solidFill>
                  <a:srgbClr val="262626"/>
                </a:solidFill>
              </a:rPr>
              <a:t>SmartClients</a:t>
            </a:r>
            <a:r>
              <a:rPr lang="en-US" sz="2000" i="1" dirty="0" smtClean="0">
                <a:solidFill>
                  <a:srgbClr val="262626"/>
                </a:solidFill>
              </a:rPr>
              <a:t> and Web Applications</a:t>
            </a:r>
          </a:p>
        </p:txBody>
      </p:sp>
    </p:spTree>
    <p:extLst>
      <p:ext uri="{BB962C8B-B14F-4D97-AF65-F5344CB8AC3E}">
        <p14:creationId xmlns:p14="http://schemas.microsoft.com/office/powerpoint/2010/main" val="2913053274"/>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xmlns:p14="http://schemas.microsoft.com/office/powerpoint/2010/main" spd="med" advClick="0" advTm="20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User Interface</a:t>
            </a:r>
            <a:endParaRPr lang="en-US" dirty="0"/>
          </a:p>
        </p:txBody>
      </p:sp>
      <p:sp>
        <p:nvSpPr>
          <p:cNvPr id="10" name="Footer Placeholder 9"/>
          <p:cNvSpPr>
            <a:spLocks noGrp="1"/>
          </p:cNvSpPr>
          <p:nvPr>
            <p:ph type="ftr" sz="quarter" idx="19"/>
          </p:nvPr>
        </p:nvSpPr>
        <p:spPr/>
        <p:txBody>
          <a:bodyPr/>
          <a:lstStyle/>
          <a:p>
            <a:r>
              <a:rPr lang="en-US" dirty="0" smtClean="0"/>
              <a:t>Private &amp; Confidential</a:t>
            </a:r>
            <a:endParaRPr lang="en-US" dirty="0"/>
          </a:p>
        </p:txBody>
      </p:sp>
      <p:sp>
        <p:nvSpPr>
          <p:cNvPr id="11" name="Slide Number Placeholder 10"/>
          <p:cNvSpPr>
            <a:spLocks noGrp="1"/>
          </p:cNvSpPr>
          <p:nvPr>
            <p:ph type="sldNum" sz="quarter" idx="20"/>
          </p:nvPr>
        </p:nvSpPr>
        <p:spPr/>
        <p:txBody>
          <a:bodyPr/>
          <a:lstStyle/>
          <a:p>
            <a:fld id="{E0D4329E-DC56-E34F-814F-472E8A04E810}" type="slidenum">
              <a:rPr lang="en-US" smtClean="0"/>
              <a:pPr/>
              <a:t>25</a:t>
            </a:fld>
            <a:endParaRPr lang="en-US" dirty="0"/>
          </a:p>
        </p:txBody>
      </p:sp>
      <p:pic>
        <p:nvPicPr>
          <p:cNvPr id="13" name="Picture 2" descr="image001"/>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283658" y="1286704"/>
            <a:ext cx="6915946" cy="3636683"/>
          </a:xfrm>
          <a:prstGeom prst="rect">
            <a:avLst/>
          </a:prstGeom>
          <a:ln>
            <a:noFill/>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rot lat="624000" lon="2634000" rev="21504000"/>
            </a:camera>
            <a:lightRig rig="threePt" dir="t">
              <a:rot lat="0" lon="0" rev="2700000"/>
            </a:lightRig>
          </a:scene3d>
          <a:sp3d>
            <a:bevelT w="63500" h="50800"/>
          </a:sp3d>
        </p:spPr>
      </p:pic>
      <p:grpSp>
        <p:nvGrpSpPr>
          <p:cNvPr id="28" name="Group 22"/>
          <p:cNvGrpSpPr>
            <a:grpSpLocks/>
          </p:cNvGrpSpPr>
          <p:nvPr/>
        </p:nvGrpSpPr>
        <p:grpSpPr bwMode="auto">
          <a:xfrm>
            <a:off x="229087" y="1058436"/>
            <a:ext cx="3242246" cy="3737681"/>
            <a:chOff x="204" y="1059"/>
            <a:chExt cx="1268" cy="1398"/>
          </a:xfrm>
        </p:grpSpPr>
        <p:sp>
          <p:nvSpPr>
            <p:cNvPr id="29" name="Rectangle 18"/>
            <p:cNvSpPr>
              <a:spLocks noChangeArrowheads="1"/>
            </p:cNvSpPr>
            <p:nvPr/>
          </p:nvSpPr>
          <p:spPr bwMode="gray">
            <a:xfrm>
              <a:off x="204" y="1059"/>
              <a:ext cx="1268" cy="148"/>
            </a:xfrm>
            <a:prstGeom prst="rect">
              <a:avLst/>
            </a:prstGeom>
            <a:gradFill rotWithShape="1">
              <a:gsLst>
                <a:gs pos="0">
                  <a:srgbClr val="FFFFFF"/>
                </a:gs>
                <a:gs pos="100000">
                  <a:srgbClr val="C1C2C3"/>
                </a:gs>
              </a:gsLst>
              <a:lin ang="5400000" scaled="1"/>
            </a:gradFill>
            <a:ln w="12700">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8000" tIns="0" rIns="0" bIns="0" anchor="ctr"/>
            <a:lstStyle/>
            <a:p>
              <a:pPr defTabSz="801688" eaLnBrk="0" hangingPunct="0"/>
              <a:r>
                <a:rPr lang="en-US" sz="1600" b="1" noProof="1" smtClean="0">
                  <a:cs typeface="Arial" charset="0"/>
                </a:rPr>
                <a:t>Cobis Explorer NET </a:t>
              </a:r>
              <a:endParaRPr lang="en-US" sz="1600" b="1" noProof="1">
                <a:cs typeface="Arial" charset="0"/>
              </a:endParaRPr>
            </a:p>
          </p:txBody>
        </p:sp>
        <p:sp>
          <p:nvSpPr>
            <p:cNvPr id="30" name="Rectangle 5"/>
            <p:cNvSpPr>
              <a:spLocks noChangeArrowheads="1"/>
            </p:cNvSpPr>
            <p:nvPr/>
          </p:nvSpPr>
          <p:spPr bwMode="gray">
            <a:xfrm>
              <a:off x="204" y="1207"/>
              <a:ext cx="1268" cy="1250"/>
            </a:xfrm>
            <a:prstGeom prst="rect">
              <a:avLst/>
            </a:prstGeom>
            <a:gradFill rotWithShape="1">
              <a:gsLst>
                <a:gs pos="0">
                  <a:srgbClr val="FFFFFF"/>
                </a:gs>
                <a:gs pos="100000">
                  <a:srgbClr val="EAEAEA"/>
                </a:gs>
              </a:gsLst>
              <a:lin ang="5400000" scaled="1"/>
            </a:gradFill>
            <a:ln w="12700">
              <a:solidFill>
                <a:srgbClr val="C0C0C0"/>
              </a:solidFill>
              <a:miter lim="800000"/>
              <a:headEnd/>
              <a:tailEnd/>
            </a:ln>
            <a:effectLst/>
            <a:extLst>
              <a:ext uri="{AF507438-7753-43E0-B8FC-AC1667EBCBE1}">
                <a14:hiddenEffects xmlns:a14="http://schemas.microsoft.com/office/drawing/2010/main">
                  <a:effectLst>
                    <a:outerShdw blurRad="63500" dist="53882" dir="2700000" algn="ctr" rotWithShape="0">
                      <a:srgbClr val="000000">
                        <a:alpha val="50000"/>
                      </a:srgbClr>
                    </a:outerShdw>
                  </a:effectLst>
                </a14:hiddenEffects>
              </a:ext>
            </a:extLst>
          </p:spPr>
          <p:txBody>
            <a:bodyPr lIns="108000" tIns="108000" rIns="144000" bIns="72000"/>
            <a:lstStyle/>
            <a:p>
              <a:pPr marL="190500" indent="-190500">
                <a:lnSpc>
                  <a:spcPct val="90000"/>
                </a:lnSpc>
                <a:spcAft>
                  <a:spcPct val="20000"/>
                </a:spcAft>
                <a:buClr>
                  <a:schemeClr val="accent1">
                    <a:lumMod val="50000"/>
                  </a:schemeClr>
                </a:buClr>
                <a:buFont typeface="Wingdings" charset="0"/>
                <a:buChar char="§"/>
              </a:pPr>
              <a:r>
                <a:rPr lang="en-US" sz="1600" noProof="1" smtClean="0">
                  <a:cs typeface="Arial" charset="0"/>
                </a:rPr>
                <a:t>Unique access point to the </a:t>
              </a:r>
              <a:r>
                <a:rPr lang="en-US" sz="1600" noProof="1" smtClean="0">
                  <a:cs typeface="Arial" charset="0"/>
                </a:rPr>
                <a:t>COBIS </a:t>
              </a:r>
              <a:r>
                <a:rPr lang="en-US" sz="1600" noProof="1">
                  <a:cs typeface="Arial" charset="0"/>
                </a:rPr>
                <a:t>a</a:t>
              </a:r>
              <a:r>
                <a:rPr lang="en-US" sz="1600" noProof="1" smtClean="0">
                  <a:cs typeface="Arial" charset="0"/>
                </a:rPr>
                <a:t>pplications </a:t>
              </a:r>
              <a:r>
                <a:rPr lang="en-US" sz="1600" noProof="1" smtClean="0">
                  <a:cs typeface="Arial" charset="0"/>
                </a:rPr>
                <a:t>with the possibility of </a:t>
              </a:r>
              <a:r>
                <a:rPr lang="en-US" sz="1600" noProof="1" smtClean="0">
                  <a:cs typeface="Arial" charset="0"/>
                </a:rPr>
                <a:t>integrating </a:t>
              </a:r>
              <a:r>
                <a:rPr lang="en-US" sz="1600" noProof="1" smtClean="0">
                  <a:cs typeface="Arial" charset="0"/>
                </a:rPr>
                <a:t>non </a:t>
              </a:r>
              <a:r>
                <a:rPr lang="en-US" sz="1600" noProof="1" smtClean="0">
                  <a:cs typeface="Arial" charset="0"/>
                </a:rPr>
                <a:t>COBIS </a:t>
              </a:r>
              <a:r>
                <a:rPr lang="en-US" sz="1600" noProof="1" smtClean="0">
                  <a:cs typeface="Arial" charset="0"/>
                </a:rPr>
                <a:t>applications.</a:t>
              </a:r>
            </a:p>
            <a:p>
              <a:pPr marL="190500" indent="-190500">
                <a:lnSpc>
                  <a:spcPct val="90000"/>
                </a:lnSpc>
                <a:spcAft>
                  <a:spcPct val="20000"/>
                </a:spcAft>
                <a:buClr>
                  <a:schemeClr val="accent1">
                    <a:lumMod val="50000"/>
                  </a:schemeClr>
                </a:buClr>
                <a:buFont typeface="Wingdings" charset="0"/>
                <a:buChar char="§"/>
              </a:pPr>
              <a:r>
                <a:rPr lang="en-US" sz="1600" noProof="1" smtClean="0">
                  <a:cs typeface="Arial" charset="0"/>
                </a:rPr>
                <a:t>The hierarchical menu is structured according to the user’s role and is business-process oriented.</a:t>
              </a:r>
            </a:p>
            <a:p>
              <a:pPr marL="190500" indent="-190500">
                <a:lnSpc>
                  <a:spcPct val="90000"/>
                </a:lnSpc>
                <a:spcAft>
                  <a:spcPct val="20000"/>
                </a:spcAft>
                <a:buClr>
                  <a:schemeClr val="accent1">
                    <a:lumMod val="50000"/>
                  </a:schemeClr>
                </a:buClr>
                <a:buFont typeface="Wingdings" charset="0"/>
                <a:buChar char="§"/>
              </a:pPr>
              <a:r>
                <a:rPr lang="en-US" sz="1600" noProof="1" smtClean="0">
                  <a:cs typeface="Arial" charset="0"/>
                </a:rPr>
                <a:t>User friendly, easy to operate in different modules (standard CHI). </a:t>
              </a:r>
            </a:p>
          </p:txBody>
        </p:sp>
      </p:grpSp>
    </p:spTree>
    <p:extLst>
      <p:ext uri="{BB962C8B-B14F-4D97-AF65-F5344CB8AC3E}">
        <p14:creationId xmlns:p14="http://schemas.microsoft.com/office/powerpoint/2010/main" val="2475685732"/>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xmlns:p14="http://schemas.microsoft.com/office/powerpoint/2010/main" spd="med" advClick="0" advTm="20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Mobility</a:t>
            </a:r>
            <a:endParaRPr lang="en-US" dirty="0"/>
          </a:p>
        </p:txBody>
      </p:sp>
      <p:sp>
        <p:nvSpPr>
          <p:cNvPr id="10" name="Footer Placeholder 9"/>
          <p:cNvSpPr>
            <a:spLocks noGrp="1"/>
          </p:cNvSpPr>
          <p:nvPr>
            <p:ph type="ftr" sz="quarter" idx="19"/>
          </p:nvPr>
        </p:nvSpPr>
        <p:spPr/>
        <p:txBody>
          <a:bodyPr/>
          <a:lstStyle/>
          <a:p>
            <a:r>
              <a:rPr lang="en-US" dirty="0" smtClean="0"/>
              <a:t>Private &amp; Confidential</a:t>
            </a:r>
            <a:endParaRPr lang="en-US" dirty="0"/>
          </a:p>
        </p:txBody>
      </p:sp>
      <p:sp>
        <p:nvSpPr>
          <p:cNvPr id="11" name="Slide Number Placeholder 10"/>
          <p:cNvSpPr>
            <a:spLocks noGrp="1"/>
          </p:cNvSpPr>
          <p:nvPr>
            <p:ph type="sldNum" sz="quarter" idx="20"/>
          </p:nvPr>
        </p:nvSpPr>
        <p:spPr/>
        <p:txBody>
          <a:bodyPr/>
          <a:lstStyle/>
          <a:p>
            <a:fld id="{E0D4329E-DC56-E34F-814F-472E8A04E810}" type="slidenum">
              <a:rPr lang="en-US" smtClean="0"/>
              <a:pPr/>
              <a:t>26</a:t>
            </a:fld>
            <a:endParaRPr lang="en-US" dirty="0"/>
          </a:p>
        </p:txBody>
      </p:sp>
      <p:grpSp>
        <p:nvGrpSpPr>
          <p:cNvPr id="8" name="Group 7"/>
          <p:cNvGrpSpPr/>
          <p:nvPr/>
        </p:nvGrpSpPr>
        <p:grpSpPr>
          <a:xfrm>
            <a:off x="3627003" y="1369950"/>
            <a:ext cx="5648766" cy="3865536"/>
            <a:chOff x="3627003" y="1643940"/>
            <a:chExt cx="5648766" cy="4638643"/>
          </a:xfrm>
        </p:grpSpPr>
        <p:grpSp>
          <p:nvGrpSpPr>
            <p:cNvPr id="3" name="Group 2"/>
            <p:cNvGrpSpPr/>
            <p:nvPr/>
          </p:nvGrpSpPr>
          <p:grpSpPr>
            <a:xfrm>
              <a:off x="3627003" y="1643940"/>
              <a:ext cx="4785768" cy="3521182"/>
              <a:chOff x="-2159281" y="2993231"/>
              <a:chExt cx="2721254" cy="2002193"/>
            </a:xfrm>
          </p:grpSpPr>
          <p:pic>
            <p:nvPicPr>
              <p:cNvPr id="12" name="point_stock_up"/>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59281" y="2993231"/>
                <a:ext cx="2721254" cy="2002193"/>
              </a:xfrm>
              <a:prstGeom prst="rect">
                <a:avLst/>
              </a:prstGeom>
              <a:effectLst>
                <a:outerShdw blurRad="88900" dist="571500" dir="18900000" sy="23000" kx="-1200000" algn="bl" rotWithShape="0">
                  <a:prstClr val="black">
                    <a:alpha val="15000"/>
                  </a:prstClr>
                </a:outerShdw>
              </a:effectLst>
            </p:spPr>
          </p:pic>
          <p:pic>
            <p:nvPicPr>
              <p:cNvPr id="13" name="Picture 2" descr="image001"/>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907211" y="3170273"/>
                <a:ext cx="2059280" cy="1108481"/>
              </a:xfrm>
              <a:prstGeom prst="rect">
                <a:avLst/>
              </a:prstGeom>
              <a:ln>
                <a:noFill/>
              </a:ln>
              <a:effectLst/>
              <a:scene3d>
                <a:camera prst="orthographicFront"/>
                <a:lightRig rig="threePt" dir="t">
                  <a:rot lat="0" lon="0" rev="2700000"/>
                </a:lightRig>
              </a:scene3d>
              <a:sp3d>
                <a:bevelT w="63500" h="50800"/>
              </a:sp3d>
            </p:spPr>
          </p:pic>
        </p:grpSp>
        <p:pic>
          <p:nvPicPr>
            <p:cNvPr id="5" name="Picture 4" descr="wireless_devices_6444-a.png"/>
            <p:cNvPicPr>
              <a:picLocks noChangeAspect="1"/>
            </p:cNvPicPr>
            <p:nvPr/>
          </p:nvPicPr>
          <p:blipFill>
            <a:blip r:embed="rId4">
              <a:extLst>
                <a:ext uri="{28A0092B-C50C-407E-A947-70E740481C1C}">
                  <a14:useLocalDpi xmlns:a14="http://schemas.microsoft.com/office/drawing/2010/main"/>
                </a:ext>
              </a:extLst>
            </a:blip>
            <a:stretch>
              <a:fillRect/>
            </a:stretch>
          </p:blipFill>
          <p:spPr>
            <a:xfrm rot="429841">
              <a:off x="6108008" y="3906762"/>
              <a:ext cx="3167761" cy="2375821"/>
            </a:xfrm>
            <a:prstGeom prst="rect">
              <a:avLst/>
            </a:prstGeom>
          </p:spPr>
        </p:pic>
      </p:grpSp>
      <p:grpSp>
        <p:nvGrpSpPr>
          <p:cNvPr id="25" name="Group 22"/>
          <p:cNvGrpSpPr>
            <a:grpSpLocks/>
          </p:cNvGrpSpPr>
          <p:nvPr/>
        </p:nvGrpSpPr>
        <p:grpSpPr bwMode="auto">
          <a:xfrm>
            <a:off x="384758" y="1377402"/>
            <a:ext cx="3353524" cy="2656715"/>
            <a:chOff x="204" y="1027"/>
            <a:chExt cx="1268" cy="1070"/>
          </a:xfrm>
        </p:grpSpPr>
        <p:sp>
          <p:nvSpPr>
            <p:cNvPr id="26" name="Rectangle 18"/>
            <p:cNvSpPr>
              <a:spLocks noChangeArrowheads="1"/>
            </p:cNvSpPr>
            <p:nvPr/>
          </p:nvSpPr>
          <p:spPr bwMode="gray">
            <a:xfrm>
              <a:off x="204" y="1027"/>
              <a:ext cx="1268" cy="180"/>
            </a:xfrm>
            <a:prstGeom prst="rect">
              <a:avLst/>
            </a:prstGeom>
            <a:gradFill rotWithShape="1">
              <a:gsLst>
                <a:gs pos="0">
                  <a:srgbClr val="FFFFFF"/>
                </a:gs>
                <a:gs pos="100000">
                  <a:srgbClr val="C1C2C3"/>
                </a:gs>
              </a:gsLst>
              <a:lin ang="5400000" scaled="1"/>
            </a:gradFill>
            <a:ln w="12700">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8000" tIns="0" rIns="0" bIns="0" anchor="ctr"/>
            <a:lstStyle/>
            <a:p>
              <a:pPr defTabSz="801688" eaLnBrk="0" hangingPunct="0"/>
              <a:r>
                <a:rPr lang="en-US" sz="1600" b="1" noProof="1" smtClean="0">
                  <a:cs typeface="Arial" charset="0"/>
                </a:rPr>
                <a:t>Web Application </a:t>
              </a:r>
              <a:endParaRPr lang="en-US" sz="1600" b="1" noProof="1">
                <a:cs typeface="Arial" charset="0"/>
              </a:endParaRPr>
            </a:p>
          </p:txBody>
        </p:sp>
        <p:sp>
          <p:nvSpPr>
            <p:cNvPr id="27" name="Rectangle 5"/>
            <p:cNvSpPr>
              <a:spLocks noChangeArrowheads="1"/>
            </p:cNvSpPr>
            <p:nvPr/>
          </p:nvSpPr>
          <p:spPr bwMode="gray">
            <a:xfrm>
              <a:off x="204" y="1207"/>
              <a:ext cx="1268" cy="890"/>
            </a:xfrm>
            <a:prstGeom prst="rect">
              <a:avLst/>
            </a:prstGeom>
            <a:gradFill rotWithShape="1">
              <a:gsLst>
                <a:gs pos="0">
                  <a:srgbClr val="FFFFFF"/>
                </a:gs>
                <a:gs pos="100000">
                  <a:srgbClr val="EAEAEA"/>
                </a:gs>
              </a:gsLst>
              <a:lin ang="5400000" scaled="1"/>
            </a:gradFill>
            <a:ln w="12700">
              <a:solidFill>
                <a:srgbClr val="C0C0C0"/>
              </a:solidFill>
              <a:miter lim="800000"/>
              <a:headEnd/>
              <a:tailEnd/>
            </a:ln>
            <a:effectLst/>
            <a:extLst>
              <a:ext uri="{AF507438-7753-43E0-B8FC-AC1667EBCBE1}">
                <a14:hiddenEffects xmlns:a14="http://schemas.microsoft.com/office/drawing/2010/main">
                  <a:effectLst>
                    <a:outerShdw blurRad="63500" dist="53882" dir="2700000" algn="ctr" rotWithShape="0">
                      <a:srgbClr val="000000">
                        <a:alpha val="50000"/>
                      </a:srgbClr>
                    </a:outerShdw>
                  </a:effectLst>
                </a14:hiddenEffects>
              </a:ext>
            </a:extLst>
          </p:spPr>
          <p:txBody>
            <a:bodyPr lIns="108000" tIns="108000" rIns="144000" bIns="72000"/>
            <a:lstStyle/>
            <a:p>
              <a:pPr marL="190500" indent="-190500">
                <a:lnSpc>
                  <a:spcPct val="90000"/>
                </a:lnSpc>
                <a:spcAft>
                  <a:spcPct val="20000"/>
                </a:spcAft>
                <a:buClr>
                  <a:schemeClr val="accent1">
                    <a:lumMod val="50000"/>
                  </a:schemeClr>
                </a:buClr>
                <a:buFont typeface="Wingdings" charset="0"/>
                <a:buChar char="§"/>
              </a:pPr>
              <a:r>
                <a:rPr lang="en-US" sz="1600" noProof="1">
                  <a:cs typeface="Arial" charset="0"/>
                </a:rPr>
                <a:t>Web applications can be run on multiple devices </a:t>
              </a:r>
              <a:endParaRPr lang="en-US" sz="1600" noProof="1" smtClean="0">
                <a:cs typeface="Arial" charset="0"/>
              </a:endParaRPr>
            </a:p>
            <a:p>
              <a:pPr marL="190500" indent="-190500">
                <a:lnSpc>
                  <a:spcPct val="90000"/>
                </a:lnSpc>
                <a:spcAft>
                  <a:spcPct val="20000"/>
                </a:spcAft>
                <a:buClr>
                  <a:schemeClr val="accent1">
                    <a:lumMod val="50000"/>
                  </a:schemeClr>
                </a:buClr>
                <a:buFont typeface="Wingdings" charset="0"/>
                <a:buChar char="§"/>
              </a:pPr>
              <a:r>
                <a:rPr lang="en-US" sz="1600" noProof="1" smtClean="0">
                  <a:cs typeface="Arial" charset="0"/>
                </a:rPr>
                <a:t>Enhanced </a:t>
              </a:r>
              <a:r>
                <a:rPr lang="en-US" sz="1600" noProof="1">
                  <a:cs typeface="Arial" charset="0"/>
                </a:rPr>
                <a:t>usability, enriching the user experience</a:t>
              </a:r>
              <a:endParaRPr lang="en-US" sz="1600" noProof="1" smtClean="0">
                <a:cs typeface="Arial" charset="0"/>
              </a:endParaRPr>
            </a:p>
          </p:txBody>
        </p:sp>
      </p:grpSp>
    </p:spTree>
    <p:extLst>
      <p:ext uri="{BB962C8B-B14F-4D97-AF65-F5344CB8AC3E}">
        <p14:creationId xmlns:p14="http://schemas.microsoft.com/office/powerpoint/2010/main" val="2975103206"/>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xmlns:p14="http://schemas.microsoft.com/office/powerpoint/2010/main" spd="med" advClick="0" advTm="2000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Productivity Tools – COBIS Designer</a:t>
            </a:r>
            <a:endParaRPr lang="en-US" dirty="0"/>
          </a:p>
        </p:txBody>
      </p:sp>
      <p:sp>
        <p:nvSpPr>
          <p:cNvPr id="10" name="Footer Placeholder 9"/>
          <p:cNvSpPr>
            <a:spLocks noGrp="1"/>
          </p:cNvSpPr>
          <p:nvPr>
            <p:ph type="ftr" sz="quarter" idx="19"/>
          </p:nvPr>
        </p:nvSpPr>
        <p:spPr/>
        <p:txBody>
          <a:bodyPr/>
          <a:lstStyle/>
          <a:p>
            <a:r>
              <a:rPr lang="en-US" dirty="0" smtClean="0"/>
              <a:t>Private &amp; Confidential</a:t>
            </a:r>
            <a:endParaRPr lang="en-US" dirty="0"/>
          </a:p>
        </p:txBody>
      </p:sp>
      <p:sp>
        <p:nvSpPr>
          <p:cNvPr id="11" name="Slide Number Placeholder 10"/>
          <p:cNvSpPr>
            <a:spLocks noGrp="1"/>
          </p:cNvSpPr>
          <p:nvPr>
            <p:ph type="sldNum" sz="quarter" idx="20"/>
          </p:nvPr>
        </p:nvSpPr>
        <p:spPr/>
        <p:txBody>
          <a:bodyPr/>
          <a:lstStyle/>
          <a:p>
            <a:fld id="{E0D4329E-DC56-E34F-814F-472E8A04E810}" type="slidenum">
              <a:rPr lang="en-US" smtClean="0"/>
              <a:pPr/>
              <a:t>27</a:t>
            </a:fld>
            <a:endParaRPr lang="en-US" dirty="0"/>
          </a:p>
        </p:txBody>
      </p:sp>
      <p:grpSp>
        <p:nvGrpSpPr>
          <p:cNvPr id="25" name="Group 22"/>
          <p:cNvGrpSpPr>
            <a:grpSpLocks/>
          </p:cNvGrpSpPr>
          <p:nvPr/>
        </p:nvGrpSpPr>
        <p:grpSpPr bwMode="auto">
          <a:xfrm>
            <a:off x="384757" y="1377402"/>
            <a:ext cx="3667289" cy="3911774"/>
            <a:chOff x="204" y="1027"/>
            <a:chExt cx="1268" cy="1070"/>
          </a:xfrm>
        </p:grpSpPr>
        <p:sp>
          <p:nvSpPr>
            <p:cNvPr id="26" name="Rectangle 18"/>
            <p:cNvSpPr>
              <a:spLocks noChangeArrowheads="1"/>
            </p:cNvSpPr>
            <p:nvPr/>
          </p:nvSpPr>
          <p:spPr bwMode="gray">
            <a:xfrm>
              <a:off x="204" y="1027"/>
              <a:ext cx="1268" cy="180"/>
            </a:xfrm>
            <a:prstGeom prst="rect">
              <a:avLst/>
            </a:prstGeom>
            <a:gradFill rotWithShape="1">
              <a:gsLst>
                <a:gs pos="0">
                  <a:srgbClr val="FFFFFF"/>
                </a:gs>
                <a:gs pos="100000">
                  <a:srgbClr val="C1C2C3"/>
                </a:gs>
              </a:gsLst>
              <a:lin ang="5400000" scaled="1"/>
            </a:gradFill>
            <a:ln w="12700">
              <a:solidFill>
                <a:srgbClr val="C0C0C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288000" tIns="0" rIns="0" bIns="0" anchor="ctr"/>
            <a:lstStyle/>
            <a:p>
              <a:pPr defTabSz="801688" eaLnBrk="0" hangingPunct="0"/>
              <a:r>
                <a:rPr lang="en-US" sz="1600" b="1" noProof="1" smtClean="0">
                  <a:cs typeface="Arial" charset="0"/>
                </a:rPr>
                <a:t>COBIS Designer</a:t>
              </a:r>
              <a:endParaRPr lang="en-US" sz="1600" b="1" noProof="1">
                <a:cs typeface="Arial" charset="0"/>
              </a:endParaRPr>
            </a:p>
          </p:txBody>
        </p:sp>
        <p:sp>
          <p:nvSpPr>
            <p:cNvPr id="27" name="Rectangle 5"/>
            <p:cNvSpPr>
              <a:spLocks noChangeArrowheads="1"/>
            </p:cNvSpPr>
            <p:nvPr/>
          </p:nvSpPr>
          <p:spPr bwMode="gray">
            <a:xfrm>
              <a:off x="204" y="1207"/>
              <a:ext cx="1268" cy="890"/>
            </a:xfrm>
            <a:prstGeom prst="rect">
              <a:avLst/>
            </a:prstGeom>
            <a:gradFill rotWithShape="1">
              <a:gsLst>
                <a:gs pos="0">
                  <a:srgbClr val="FFFFFF"/>
                </a:gs>
                <a:gs pos="100000">
                  <a:srgbClr val="EAEAEA"/>
                </a:gs>
              </a:gsLst>
              <a:lin ang="5400000" scaled="1"/>
            </a:gradFill>
            <a:ln w="12700">
              <a:solidFill>
                <a:srgbClr val="C0C0C0"/>
              </a:solidFill>
              <a:miter lim="800000"/>
              <a:headEnd/>
              <a:tailEnd/>
            </a:ln>
            <a:effectLst/>
            <a:extLst>
              <a:ext uri="{AF507438-7753-43E0-B8FC-AC1667EBCBE1}">
                <a14:hiddenEffects xmlns:a14="http://schemas.microsoft.com/office/drawing/2010/main">
                  <a:effectLst>
                    <a:outerShdw blurRad="63500" dist="53882" dir="2700000" algn="ctr" rotWithShape="0">
                      <a:srgbClr val="000000">
                        <a:alpha val="50000"/>
                      </a:srgbClr>
                    </a:outerShdw>
                  </a:effectLst>
                </a14:hiddenEffects>
              </a:ext>
            </a:extLst>
          </p:spPr>
          <p:txBody>
            <a:bodyPr lIns="108000" tIns="108000" rIns="144000" bIns="72000"/>
            <a:lstStyle/>
            <a:p>
              <a:pPr marL="190500" indent="-190500">
                <a:lnSpc>
                  <a:spcPct val="90000"/>
                </a:lnSpc>
                <a:spcAft>
                  <a:spcPct val="20000"/>
                </a:spcAft>
                <a:buClr>
                  <a:schemeClr val="accent1">
                    <a:lumMod val="50000"/>
                  </a:schemeClr>
                </a:buClr>
                <a:buFont typeface="Wingdings" charset="0"/>
                <a:buChar char="§"/>
              </a:pPr>
              <a:endParaRPr lang="en-US" sz="1600" noProof="1" smtClean="0">
                <a:cs typeface="Arial" charset="0"/>
              </a:endParaRPr>
            </a:p>
          </p:txBody>
        </p:sp>
      </p:grpSp>
      <p:sp>
        <p:nvSpPr>
          <p:cNvPr id="4" name="Rectangle 3"/>
          <p:cNvSpPr/>
          <p:nvPr/>
        </p:nvSpPr>
        <p:spPr>
          <a:xfrm>
            <a:off x="561973" y="2014521"/>
            <a:ext cx="3364568" cy="2862322"/>
          </a:xfrm>
          <a:prstGeom prst="rect">
            <a:avLst/>
          </a:prstGeom>
        </p:spPr>
        <p:txBody>
          <a:bodyPr wrap="square">
            <a:spAutoFit/>
          </a:bodyPr>
          <a:lstStyle/>
          <a:p>
            <a:pPr marL="285750" indent="-285750">
              <a:buFont typeface="Arial"/>
              <a:buChar char="•"/>
            </a:pPr>
            <a:r>
              <a:rPr lang="en-US" dirty="0"/>
              <a:t>A productivity tool to improve the efficiency </a:t>
            </a:r>
            <a:r>
              <a:rPr lang="en-US" dirty="0" smtClean="0"/>
              <a:t>of </a:t>
            </a:r>
            <a:r>
              <a:rPr lang="en-US" dirty="0"/>
              <a:t>programmers and improve the time to market of new business </a:t>
            </a:r>
            <a:r>
              <a:rPr lang="en-US" dirty="0" smtClean="0"/>
              <a:t>requirements</a:t>
            </a:r>
          </a:p>
          <a:p>
            <a:pPr marL="285750" indent="-285750">
              <a:buFont typeface="Arial"/>
              <a:buChar char="•"/>
            </a:pPr>
            <a:r>
              <a:rPr lang="en-US" dirty="0" smtClean="0"/>
              <a:t>Web </a:t>
            </a:r>
            <a:r>
              <a:rPr lang="en-US" dirty="0"/>
              <a:t>Forms rendering engine</a:t>
            </a:r>
          </a:p>
          <a:p>
            <a:pPr marL="285750" indent="-285750">
              <a:buFont typeface="Arial"/>
              <a:buChar char="•"/>
            </a:pPr>
            <a:r>
              <a:rPr lang="en-US" dirty="0"/>
              <a:t>Graphic interface for </a:t>
            </a:r>
            <a:r>
              <a:rPr lang="en-US" dirty="0" smtClean="0"/>
              <a:t>designing new forms </a:t>
            </a:r>
            <a:endParaRPr lang="en-US" dirty="0"/>
          </a:p>
          <a:p>
            <a:pPr marL="285750" indent="-285750">
              <a:buFont typeface="Arial"/>
              <a:buChar char="•"/>
            </a:pPr>
            <a:r>
              <a:rPr lang="en-US" dirty="0"/>
              <a:t>Support for external graphic components  </a:t>
            </a:r>
          </a:p>
        </p:txBody>
      </p:sp>
      <p:pic>
        <p:nvPicPr>
          <p:cNvPr id="9" name="Picture 4"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450" y="1377402"/>
            <a:ext cx="4429126" cy="391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75512"/>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xmlns:p14="http://schemas.microsoft.com/office/powerpoint/2010/main" spd="med" advClick="0" advTm="20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7"/>
          </p:nvPr>
        </p:nvSpPr>
        <p:spPr/>
        <p:txBody>
          <a:bodyPr/>
          <a:lstStyle/>
          <a:p>
            <a:r>
              <a:rPr lang="en-US" dirty="0" smtClean="0"/>
              <a:t>Private &amp; Confidential</a:t>
            </a:r>
            <a:endParaRPr lang="en-US" dirty="0"/>
          </a:p>
        </p:txBody>
      </p:sp>
      <p:sp>
        <p:nvSpPr>
          <p:cNvPr id="3" name="Slide Number Placeholder 2"/>
          <p:cNvSpPr>
            <a:spLocks noGrp="1"/>
          </p:cNvSpPr>
          <p:nvPr>
            <p:ph type="sldNum" sz="quarter" idx="18"/>
          </p:nvPr>
        </p:nvSpPr>
        <p:spPr/>
        <p:txBody>
          <a:bodyPr/>
          <a:lstStyle/>
          <a:p>
            <a:fld id="{E0D4329E-DC56-E34F-814F-472E8A04E810}" type="slidenum">
              <a:rPr lang="en-US" smtClean="0"/>
              <a:pPr/>
              <a:t>28</a:t>
            </a:fld>
            <a:endParaRPr lang="en-US" dirty="0"/>
          </a:p>
        </p:txBody>
      </p:sp>
      <p:sp>
        <p:nvSpPr>
          <p:cNvPr id="4" name="Title 3"/>
          <p:cNvSpPr>
            <a:spLocks noGrp="1"/>
          </p:cNvSpPr>
          <p:nvPr>
            <p:ph type="ctrTitle"/>
          </p:nvPr>
        </p:nvSpPr>
        <p:spPr/>
        <p:txBody>
          <a:bodyPr/>
          <a:lstStyle/>
          <a:p>
            <a:r>
              <a:rPr lang="en-US" dirty="0" smtClean="0"/>
              <a:t>Products</a:t>
            </a:r>
            <a:endParaRPr lang="en-US" dirty="0"/>
          </a:p>
        </p:txBody>
      </p:sp>
      <p:sp>
        <p:nvSpPr>
          <p:cNvPr id="6" name="Subtitle 5"/>
          <p:cNvSpPr>
            <a:spLocks noGrp="1"/>
          </p:cNvSpPr>
          <p:nvPr>
            <p:ph type="subTitle" idx="1"/>
          </p:nvPr>
        </p:nvSpPr>
        <p:spPr/>
        <p:txBody>
          <a:bodyPr>
            <a:normAutofit fontScale="92500" lnSpcReduction="10000"/>
          </a:bodyPr>
          <a:lstStyle/>
          <a:p>
            <a:r>
              <a:rPr lang="en-US" dirty="0" smtClean="0"/>
              <a:t>Our response to banking necessities</a:t>
            </a:r>
            <a:endParaRPr lang="en-US" dirty="0"/>
          </a:p>
        </p:txBody>
      </p:sp>
      <p:pic>
        <p:nvPicPr>
          <p:cNvPr id="12" name="Picture 11" descr="producto.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9176" y="909815"/>
            <a:ext cx="2160000" cy="1800000"/>
          </a:xfrm>
          <a:prstGeom prst="rect">
            <a:avLst/>
          </a:prstGeom>
          <a:effectLst/>
        </p:spPr>
      </p:pic>
      <p:pic>
        <p:nvPicPr>
          <p:cNvPr id="13" name="Picture 12" descr="producto5.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7433" y="1175006"/>
            <a:ext cx="2160000" cy="1800000"/>
          </a:xfrm>
          <a:prstGeom prst="rect">
            <a:avLst/>
          </a:prstGeom>
        </p:spPr>
      </p:pic>
      <p:pic>
        <p:nvPicPr>
          <p:cNvPr id="14" name="Picture 13" descr="producto4.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65855" y="1003888"/>
            <a:ext cx="2880000" cy="2400000"/>
          </a:xfrm>
          <a:prstGeom prst="rect">
            <a:avLst/>
          </a:prstGeom>
        </p:spPr>
      </p:pic>
      <p:pic>
        <p:nvPicPr>
          <p:cNvPr id="15" name="Picture 14" descr="producto6.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50508" y="1198524"/>
            <a:ext cx="2880000" cy="2400000"/>
          </a:xfrm>
          <a:prstGeom prst="rect">
            <a:avLst/>
          </a:prstGeom>
        </p:spPr>
      </p:pic>
      <p:pic>
        <p:nvPicPr>
          <p:cNvPr id="18" name="Picture 17" descr="producto2.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42260" y="1073450"/>
            <a:ext cx="3600000" cy="3000000"/>
          </a:xfrm>
          <a:prstGeom prst="rect">
            <a:avLst/>
          </a:prstGeom>
        </p:spPr>
      </p:pic>
      <p:pic>
        <p:nvPicPr>
          <p:cNvPr id="19" name="Picture 18" descr="producto3.png"/>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80949" y="1305637"/>
            <a:ext cx="4006485" cy="3338738"/>
          </a:xfrm>
          <a:prstGeom prst="rect">
            <a:avLst/>
          </a:prstGeom>
        </p:spPr>
      </p:pic>
    </p:spTree>
    <p:extLst>
      <p:ext uri="{BB962C8B-B14F-4D97-AF65-F5344CB8AC3E}">
        <p14:creationId xmlns:p14="http://schemas.microsoft.com/office/powerpoint/2010/main" val="348056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6"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6"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6"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1+#ppt_w/2"/>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6"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1+#ppt_w/2"/>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Families</a:t>
            </a:r>
            <a:endParaRPr lang="en-US" dirty="0"/>
          </a:p>
        </p:txBody>
      </p:sp>
      <p:sp>
        <p:nvSpPr>
          <p:cNvPr id="3" name="Text Placeholder 2"/>
          <p:cNvSpPr>
            <a:spLocks noGrp="1"/>
          </p:cNvSpPr>
          <p:nvPr>
            <p:ph type="body" sz="quarter" idx="13"/>
          </p:nvPr>
        </p:nvSpPr>
        <p:spPr/>
        <p:txBody>
          <a:bodyPr/>
          <a:lstStyle/>
          <a:p>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pPr/>
              <a:t>29</a:t>
            </a:fld>
            <a:endParaRPr lang="en-US" dirty="0"/>
          </a:p>
        </p:txBody>
      </p:sp>
      <p:sp>
        <p:nvSpPr>
          <p:cNvPr id="12" name="Text Box 19"/>
          <p:cNvSpPr txBox="1">
            <a:spLocks noChangeArrowheads="1"/>
          </p:cNvSpPr>
          <p:nvPr/>
        </p:nvSpPr>
        <p:spPr bwMode="gray">
          <a:xfrm rot="18043920">
            <a:off x="6109744" y="4451565"/>
            <a:ext cx="165560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spcAft>
                <a:spcPct val="40000"/>
              </a:spcAft>
            </a:pPr>
            <a:r>
              <a:rPr lang="en-US" sz="1600" noProof="1" smtClean="0">
                <a:solidFill>
                  <a:schemeClr val="bg1"/>
                </a:solidFill>
                <a:cs typeface="Arial" charset="0"/>
              </a:rPr>
              <a:t>Corresponsales No Bancarios</a:t>
            </a:r>
            <a:endParaRPr lang="en-US" sz="1600" noProof="1">
              <a:solidFill>
                <a:schemeClr val="bg1"/>
              </a:solidFill>
              <a:cs typeface="Arial" charset="0"/>
            </a:endParaRPr>
          </a:p>
        </p:txBody>
      </p:sp>
      <p:grpSp>
        <p:nvGrpSpPr>
          <p:cNvPr id="44" name="Group 43"/>
          <p:cNvGrpSpPr/>
          <p:nvPr/>
        </p:nvGrpSpPr>
        <p:grpSpPr>
          <a:xfrm>
            <a:off x="2693162" y="1255032"/>
            <a:ext cx="4274262" cy="3344198"/>
            <a:chOff x="2645682" y="1589128"/>
            <a:chExt cx="4274262" cy="4013038"/>
          </a:xfrm>
          <a:effectLst>
            <a:reflection blurRad="6350" stA="34000" endA="300" endPos="30000" dir="5400000" sy="-100000" algn="bl" rotWithShape="0"/>
          </a:effectLst>
        </p:grpSpPr>
        <p:sp>
          <p:nvSpPr>
            <p:cNvPr id="10" name="Freeform 23"/>
            <p:cNvSpPr>
              <a:spLocks/>
            </p:cNvSpPr>
            <p:nvPr/>
          </p:nvSpPr>
          <p:spPr bwMode="auto">
            <a:xfrm>
              <a:off x="3724908" y="1589128"/>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0">
                  <a:srgbClr val="1D446B">
                    <a:alpha val="91000"/>
                  </a:srgbClr>
                </a:gs>
                <a:gs pos="100000">
                  <a:srgbClr val="429AF1">
                    <a:alpha val="91000"/>
                  </a:srgbClr>
                </a:gs>
              </a:gsLst>
              <a:lin ang="16200000" scaled="0"/>
              <a:tileRect/>
            </a:gradFill>
            <a:ln>
              <a:solidFill>
                <a:schemeClr val="tx2"/>
              </a:solidFill>
            </a:ln>
          </p:spPr>
          <p:txBody>
            <a:bodyPr/>
            <a:lstStyle/>
            <a:p>
              <a:endParaRPr lang="en-US" dirty="0"/>
            </a:p>
          </p:txBody>
        </p:sp>
        <p:sp>
          <p:nvSpPr>
            <p:cNvPr id="24" name="Text Box 19"/>
            <p:cNvSpPr txBox="1">
              <a:spLocks noChangeArrowheads="1"/>
            </p:cNvSpPr>
            <p:nvPr/>
          </p:nvSpPr>
          <p:spPr bwMode="gray">
            <a:xfrm>
              <a:off x="3760357" y="2070045"/>
              <a:ext cx="1977657" cy="443198"/>
            </a:xfrm>
            <a:prstGeom prst="rect">
              <a:avLst/>
            </a:prstGeom>
            <a:noFill/>
            <a:ln>
              <a:noFill/>
            </a:ln>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2400" b="1" noProof="1" smtClean="0">
                  <a:solidFill>
                    <a:schemeClr val="bg1"/>
                  </a:solidFill>
                  <a:effectLst>
                    <a:outerShdw blurRad="50800" dist="38100" dir="2700000" algn="tl" rotWithShape="0">
                      <a:prstClr val="black">
                        <a:alpha val="40000"/>
                      </a:prstClr>
                    </a:outerShdw>
                  </a:effectLst>
                  <a:latin typeface="+mj-lt"/>
                  <a:cs typeface="Arial" charset="0"/>
                </a:rPr>
                <a:t>Core Banking</a:t>
              </a:r>
              <a:endParaRPr lang="en-US" sz="24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27" name="Freeform 23"/>
            <p:cNvSpPr>
              <a:spLocks/>
            </p:cNvSpPr>
            <p:nvPr/>
          </p:nvSpPr>
          <p:spPr bwMode="auto">
            <a:xfrm rot="14400000">
              <a:off x="2839881" y="3057314"/>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rgbClr val="2D69A1">
                    <a:alpha val="89000"/>
                  </a:srgbClr>
                </a:gs>
                <a:gs pos="0">
                  <a:srgbClr val="429AF1">
                    <a:alpha val="89000"/>
                  </a:srgbClr>
                </a:gs>
              </a:gsLst>
              <a:lin ang="16200000" scaled="0"/>
              <a:tileRect/>
            </a:gradFill>
            <a:ln>
              <a:solidFill>
                <a:schemeClr val="tx2"/>
              </a:solidFill>
            </a:ln>
            <a:effectLst>
              <a:reflection blurRad="6350" stA="0" endA="300" endPos="22000" dir="5400000" sy="-100000" algn="bl" rotWithShape="0"/>
            </a:effectLst>
          </p:spPr>
          <p:txBody>
            <a:bodyPr/>
            <a:lstStyle/>
            <a:p>
              <a:endParaRPr lang="en-US" dirty="0"/>
            </a:p>
          </p:txBody>
        </p:sp>
        <p:sp>
          <p:nvSpPr>
            <p:cNvPr id="28" name="Text Box 19"/>
            <p:cNvSpPr txBox="1">
              <a:spLocks noChangeArrowheads="1"/>
            </p:cNvSpPr>
            <p:nvPr/>
          </p:nvSpPr>
          <p:spPr bwMode="gray">
            <a:xfrm rot="3588023">
              <a:off x="2461219" y="4213226"/>
              <a:ext cx="197765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2400" b="1" noProof="1" smtClean="0">
                  <a:solidFill>
                    <a:schemeClr val="bg1"/>
                  </a:solidFill>
                  <a:effectLst>
                    <a:outerShdw blurRad="50800" dist="38100" dir="2700000" algn="tl" rotWithShape="0">
                      <a:prstClr val="black">
                        <a:alpha val="40000"/>
                      </a:prstClr>
                    </a:outerShdw>
                  </a:effectLst>
                  <a:latin typeface="+mj-lt"/>
                  <a:cs typeface="Arial" charset="0"/>
                </a:rPr>
                <a:t>Virtual</a:t>
              </a:r>
            </a:p>
            <a:p>
              <a:pPr algn="ctr"/>
              <a:r>
                <a:rPr lang="en-US" sz="2400" b="1" noProof="1" smtClean="0">
                  <a:solidFill>
                    <a:schemeClr val="bg1"/>
                  </a:solidFill>
                  <a:effectLst>
                    <a:outerShdw blurRad="50800" dist="38100" dir="2700000" algn="tl" rotWithShape="0">
                      <a:prstClr val="black">
                        <a:alpha val="40000"/>
                      </a:prstClr>
                    </a:outerShdw>
                  </a:effectLst>
                  <a:latin typeface="+mj-lt"/>
                  <a:cs typeface="Arial" charset="0"/>
                </a:rPr>
                <a:t>Banking</a:t>
              </a:r>
              <a:r>
                <a:rPr lang="en-US" sz="2800" b="1" noProof="1" smtClean="0">
                  <a:solidFill>
                    <a:schemeClr val="bg1"/>
                  </a:solidFill>
                  <a:effectLst>
                    <a:outerShdw blurRad="50800" dist="38100" dir="2700000" algn="tl" rotWithShape="0">
                      <a:prstClr val="black">
                        <a:alpha val="40000"/>
                      </a:prstClr>
                    </a:outerShdw>
                  </a:effectLst>
                  <a:latin typeface="+mj-lt"/>
                  <a:cs typeface="Arial" charset="0"/>
                </a:rPr>
                <a:t> </a:t>
              </a:r>
            </a:p>
          </p:txBody>
        </p:sp>
        <p:sp>
          <p:nvSpPr>
            <p:cNvPr id="31" name="Freeform 23"/>
            <p:cNvSpPr>
              <a:spLocks/>
            </p:cNvSpPr>
            <p:nvPr/>
          </p:nvSpPr>
          <p:spPr bwMode="auto">
            <a:xfrm rot="7200000">
              <a:off x="4609935" y="3057312"/>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0">
                  <a:srgbClr val="1D446B">
                    <a:alpha val="91000"/>
                  </a:srgbClr>
                </a:gs>
                <a:gs pos="100000">
                  <a:srgbClr val="429AF1">
                    <a:alpha val="91000"/>
                  </a:srgbClr>
                </a:gs>
              </a:gsLst>
              <a:lin ang="16200000" scaled="0"/>
              <a:tileRect/>
            </a:gradFill>
            <a:ln>
              <a:solidFill>
                <a:schemeClr val="tx2"/>
              </a:solidFill>
            </a:ln>
            <a:effectLst>
              <a:reflection blurRad="6350" stA="0" endA="300" endPos="22000" dir="5400000" sy="-100000" algn="bl" rotWithShape="0"/>
            </a:effectLst>
          </p:spPr>
          <p:txBody>
            <a:bodyPr/>
            <a:lstStyle/>
            <a:p>
              <a:endParaRPr lang="en-US" dirty="0"/>
            </a:p>
          </p:txBody>
        </p:sp>
        <p:sp>
          <p:nvSpPr>
            <p:cNvPr id="32" name="Text Box 19"/>
            <p:cNvSpPr txBox="1">
              <a:spLocks noChangeArrowheads="1"/>
            </p:cNvSpPr>
            <p:nvPr/>
          </p:nvSpPr>
          <p:spPr bwMode="gray">
            <a:xfrm rot="18000000">
              <a:off x="5340994" y="4244005"/>
              <a:ext cx="197765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2400" b="1" noProof="1" smtClean="0">
                  <a:solidFill>
                    <a:schemeClr val="bg1"/>
                  </a:solidFill>
                  <a:effectLst>
                    <a:outerShdw blurRad="50800" dist="38100" dir="2700000" algn="tl" rotWithShape="0">
                      <a:prstClr val="black">
                        <a:alpha val="40000"/>
                      </a:prstClr>
                    </a:outerShdw>
                  </a:effectLst>
                  <a:latin typeface="+mj-lt"/>
                  <a:cs typeface="Arial" charset="0"/>
                </a:rPr>
                <a:t>Transaction Banking</a:t>
              </a:r>
            </a:p>
          </p:txBody>
        </p:sp>
        <p:sp>
          <p:nvSpPr>
            <p:cNvPr id="11" name="AutoShape 25"/>
            <p:cNvSpPr>
              <a:spLocks noChangeArrowheads="1"/>
            </p:cNvSpPr>
            <p:nvPr/>
          </p:nvSpPr>
          <p:spPr bwMode="auto">
            <a:xfrm rot="18900000">
              <a:off x="4181080" y="3171609"/>
              <a:ext cx="1208289" cy="1210028"/>
            </a:xfrm>
            <a:prstGeom prst="roundRect">
              <a:avLst>
                <a:gd name="adj" fmla="val 16667"/>
              </a:avLst>
            </a:prstGeom>
            <a:gradFill flip="none" rotWithShape="1">
              <a:gsLst>
                <a:gs pos="0">
                  <a:schemeClr val="accent3">
                    <a:lumMod val="50000"/>
                    <a:alpha val="81000"/>
                  </a:schemeClr>
                </a:gs>
                <a:gs pos="50000">
                  <a:schemeClr val="accent2">
                    <a:lumMod val="40000"/>
                    <a:lumOff val="60000"/>
                    <a:alpha val="81000"/>
                  </a:schemeClr>
                </a:gs>
                <a:gs pos="100000">
                  <a:schemeClr val="accent3">
                    <a:lumMod val="50000"/>
                    <a:alpha val="81000"/>
                  </a:schemeClr>
                </a:gs>
              </a:gsLst>
              <a:lin ang="18900000" scaled="0"/>
              <a:tileRect/>
            </a:gradFill>
            <a:ln>
              <a:solidFill>
                <a:schemeClr val="tx1">
                  <a:lumMod val="75000"/>
                  <a:lumOff val="25000"/>
                </a:schemeClr>
              </a:solidFill>
            </a:ln>
          </p:spPr>
          <p:txBody>
            <a:bodyPr wrap="none" anchor="ctr"/>
            <a:lstStyle/>
            <a:p>
              <a:pPr>
                <a:defRPr/>
              </a:pPr>
              <a:endParaRPr lang="en-US" dirty="0">
                <a:latin typeface="Arial" pitchFamily="34" charset="0"/>
                <a:ea typeface="+mn-ea"/>
              </a:endParaRPr>
            </a:p>
          </p:txBody>
        </p:sp>
        <p:pic>
          <p:nvPicPr>
            <p:cNvPr id="41" name="Picture 40" descr="Logo COBIS (Very Large).png"/>
            <p:cNvPicPr>
              <a:picLocks noChangeAspect="1"/>
            </p:cNvPicPr>
            <p:nvPr/>
          </p:nvPicPr>
          <p:blipFill>
            <a:blip r:embed="rId3" cstate="email">
              <a:lum bright="70000" contrast="-7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124191" y="3547441"/>
              <a:ext cx="1323931" cy="499989"/>
            </a:xfrm>
            <a:prstGeom prst="rect">
              <a:avLst/>
            </a:prstGeom>
            <a:effectLst>
              <a:outerShdw blurRad="50800" dist="38100" dir="2700000" algn="tl" rotWithShape="0">
                <a:prstClr val="black">
                  <a:alpha val="40000"/>
                </a:prstClr>
              </a:outerShdw>
            </a:effectLst>
          </p:spPr>
        </p:pic>
      </p:grpSp>
      <p:pic>
        <p:nvPicPr>
          <p:cNvPr id="45" name="Picture 9"/>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1504861" y="4491658"/>
            <a:ext cx="6628298" cy="424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7" name="Gerade Verbindung 17"/>
          <p:cNvCxnSpPr/>
          <p:nvPr/>
        </p:nvCxnSpPr>
        <p:spPr>
          <a:xfrm>
            <a:off x="252464" y="1327319"/>
            <a:ext cx="343683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Gerade Verbindung 17"/>
          <p:cNvCxnSpPr/>
          <p:nvPr/>
        </p:nvCxnSpPr>
        <p:spPr>
          <a:xfrm>
            <a:off x="117142" y="4242278"/>
            <a:ext cx="2743418"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Gerade Verbindung 17"/>
          <p:cNvCxnSpPr/>
          <p:nvPr/>
        </p:nvCxnSpPr>
        <p:spPr>
          <a:xfrm flipV="1">
            <a:off x="7078034" y="1060239"/>
            <a:ext cx="0" cy="199342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1130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97255" y="1113526"/>
            <a:ext cx="8758237" cy="3902604"/>
            <a:chOff x="169032" y="1124566"/>
            <a:chExt cx="8758237" cy="4683125"/>
          </a:xfrm>
        </p:grpSpPr>
        <p:sp>
          <p:nvSpPr>
            <p:cNvPr id="283" name="Freeform 321"/>
            <p:cNvSpPr>
              <a:spLocks/>
            </p:cNvSpPr>
            <p:nvPr/>
          </p:nvSpPr>
          <p:spPr bwMode="auto">
            <a:xfrm rot="730076">
              <a:off x="4175882" y="2958129"/>
              <a:ext cx="360362" cy="282575"/>
            </a:xfrm>
            <a:custGeom>
              <a:avLst/>
              <a:gdLst>
                <a:gd name="T0" fmla="*/ 2147483647 w 10000"/>
                <a:gd name="T1" fmla="*/ 938283611 h 10009"/>
                <a:gd name="T2" fmla="*/ 2147483647 w 10000"/>
                <a:gd name="T3" fmla="*/ 911640591 h 10009"/>
                <a:gd name="T4" fmla="*/ 2147483647 w 10000"/>
                <a:gd name="T5" fmla="*/ 811414635 h 10009"/>
                <a:gd name="T6" fmla="*/ 2147483647 w 10000"/>
                <a:gd name="T7" fmla="*/ 851378769 h 10009"/>
                <a:gd name="T8" fmla="*/ 2147483647 w 10000"/>
                <a:gd name="T9" fmla="*/ 851378769 h 10009"/>
                <a:gd name="T10" fmla="*/ 2147483647 w 10000"/>
                <a:gd name="T11" fmla="*/ 465665080 h 10009"/>
                <a:gd name="T12" fmla="*/ 2147483647 w 10000"/>
                <a:gd name="T13" fmla="*/ 5715643 h 10009"/>
                <a:gd name="T14" fmla="*/ 2147483647 w 10000"/>
                <a:gd name="T15" fmla="*/ 216968420 h 10009"/>
                <a:gd name="T16" fmla="*/ 2147483647 w 10000"/>
                <a:gd name="T17" fmla="*/ 5715643 h 10009"/>
                <a:gd name="T18" fmla="*/ 1357109995 w 10000"/>
                <a:gd name="T19" fmla="*/ 216968420 h 10009"/>
                <a:gd name="T20" fmla="*/ 0 w 10000"/>
                <a:gd name="T21" fmla="*/ 640125993 h 10009"/>
                <a:gd name="T22" fmla="*/ 905847689 w 10000"/>
                <a:gd name="T23" fmla="*/ 1697672346 h 10009"/>
                <a:gd name="T24" fmla="*/ 1811694117 w 10000"/>
                <a:gd name="T25" fmla="*/ 1274537104 h 10009"/>
                <a:gd name="T26" fmla="*/ 2147483647 w 10000"/>
                <a:gd name="T27" fmla="*/ 1485789881 h 10009"/>
                <a:gd name="T28" fmla="*/ 2147483647 w 10000"/>
                <a:gd name="T29" fmla="*/ 1697672346 h 10009"/>
                <a:gd name="T30" fmla="*/ 2147483647 w 10000"/>
                <a:gd name="T31" fmla="*/ 1697672346 h 10009"/>
                <a:gd name="T32" fmla="*/ 2147483647 w 10000"/>
                <a:gd name="T33" fmla="*/ 1908947425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1806156555 h 10009"/>
                <a:gd name="T74" fmla="*/ 2147483647 w 10000"/>
                <a:gd name="T75" fmla="*/ 1111484384 h 10009"/>
                <a:gd name="T76" fmla="*/ 2147483647 w 10000"/>
                <a:gd name="T77" fmla="*/ 1013778678 h 10009"/>
                <a:gd name="T78" fmla="*/ 2147483647 w 10000"/>
                <a:gd name="T79" fmla="*/ 1011258428 h 10009"/>
                <a:gd name="T80" fmla="*/ 2147483647 w 10000"/>
                <a:gd name="T81" fmla="*/ 938283611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284" name="Freeform 322"/>
            <p:cNvSpPr>
              <a:spLocks/>
            </p:cNvSpPr>
            <p:nvPr/>
          </p:nvSpPr>
          <p:spPr bwMode="auto">
            <a:xfrm rot="926903">
              <a:off x="4185407" y="2977179"/>
              <a:ext cx="90487" cy="198437"/>
            </a:xfrm>
            <a:custGeom>
              <a:avLst/>
              <a:gdLst>
                <a:gd name="T0" fmla="*/ 47081879 w 10000"/>
                <a:gd name="T1" fmla="*/ 1062621218 h 10437"/>
                <a:gd name="T2" fmla="*/ 47081879 w 10000"/>
                <a:gd name="T3" fmla="*/ 1000778936 h 10437"/>
                <a:gd name="T4" fmla="*/ 48750333 w 10000"/>
                <a:gd name="T5" fmla="*/ 881279289 h 10437"/>
                <a:gd name="T6" fmla="*/ 53808484 w 10000"/>
                <a:gd name="T7" fmla="*/ 753133952 h 10437"/>
                <a:gd name="T8" fmla="*/ 53808484 w 10000"/>
                <a:gd name="T9" fmla="*/ 691291309 h 10437"/>
                <a:gd name="T10" fmla="*/ 55852594 w 10000"/>
                <a:gd name="T11" fmla="*/ 543104691 h 10437"/>
                <a:gd name="T12" fmla="*/ 60534355 w 10000"/>
                <a:gd name="T13" fmla="*/ 443653550 h 10437"/>
                <a:gd name="T14" fmla="*/ 61550144 w 10000"/>
                <a:gd name="T15" fmla="*/ 322978719 h 10437"/>
                <a:gd name="T16" fmla="*/ 67260218 w 10000"/>
                <a:gd name="T17" fmla="*/ 196015449 h 10437"/>
                <a:gd name="T18" fmla="*/ 60534355 w 10000"/>
                <a:gd name="T19" fmla="*/ 134173148 h 10437"/>
                <a:gd name="T20" fmla="*/ 53808484 w 10000"/>
                <a:gd name="T21" fmla="*/ 61842643 h 10437"/>
                <a:gd name="T22" fmla="*/ 33630154 w 10000"/>
                <a:gd name="T23" fmla="*/ 0 h 10437"/>
                <a:gd name="T24" fmla="*/ 20178339 w 10000"/>
                <a:gd name="T25" fmla="*/ 61842643 h 10437"/>
                <a:gd name="T26" fmla="*/ 13451734 w 10000"/>
                <a:gd name="T27" fmla="*/ 134173148 h 10437"/>
                <a:gd name="T28" fmla="*/ 8306951 w 10000"/>
                <a:gd name="T29" fmla="*/ 187238875 h 10437"/>
                <a:gd name="T30" fmla="*/ 13451734 w 10000"/>
                <a:gd name="T31" fmla="*/ 381680403 h 10437"/>
                <a:gd name="T32" fmla="*/ 13451734 w 10000"/>
                <a:gd name="T33" fmla="*/ 629318504 h 10437"/>
                <a:gd name="T34" fmla="*/ 1540306 w 10000"/>
                <a:gd name="T35" fmla="*/ 813148207 h 10437"/>
                <a:gd name="T36" fmla="*/ 0 w 10000"/>
                <a:gd name="T37" fmla="*/ 938798907 h 10437"/>
                <a:gd name="T38" fmla="*/ 4372006 w 10000"/>
                <a:gd name="T39" fmla="*/ 1011390401 h 10437"/>
                <a:gd name="T40" fmla="*/ 13451734 w 10000"/>
                <a:gd name="T41" fmla="*/ 1000778936 h 10437"/>
                <a:gd name="T42" fmla="*/ 7620888 w 10000"/>
                <a:gd name="T43" fmla="*/ 1362273484 h 10437"/>
                <a:gd name="T44" fmla="*/ 43604808 w 10000"/>
                <a:gd name="T45" fmla="*/ 1367517587 h 10437"/>
                <a:gd name="T46" fmla="*/ 48279113 w 10000"/>
                <a:gd name="T47" fmla="*/ 1235571203 h 10437"/>
                <a:gd name="T48" fmla="*/ 47081879 w 10000"/>
                <a:gd name="T49" fmla="*/ 1186436666 h 10437"/>
                <a:gd name="T50" fmla="*/ 47081879 w 10000"/>
                <a:gd name="T51" fmla="*/ 1062621218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85" name="Freeform 341"/>
            <p:cNvSpPr>
              <a:spLocks/>
            </p:cNvSpPr>
            <p:nvPr/>
          </p:nvSpPr>
          <p:spPr bwMode="auto">
            <a:xfrm>
              <a:off x="4715632" y="2851766"/>
              <a:ext cx="190500" cy="84138"/>
            </a:xfrm>
            <a:custGeom>
              <a:avLst/>
              <a:gdLst>
                <a:gd name="T0" fmla="*/ 1265222552 w 10000"/>
                <a:gd name="T1" fmla="*/ 27378110 h 10000"/>
                <a:gd name="T2" fmla="*/ 1320279948 w 10000"/>
                <a:gd name="T3" fmla="*/ 18248910 h 10000"/>
                <a:gd name="T4" fmla="*/ 1320279948 w 10000"/>
                <a:gd name="T5" fmla="*/ 18248910 h 10000"/>
                <a:gd name="T6" fmla="*/ 1265222552 w 10000"/>
                <a:gd name="T7" fmla="*/ 9124455 h 10000"/>
                <a:gd name="T8" fmla="*/ 1265222552 w 10000"/>
                <a:gd name="T9" fmla="*/ 4561912 h 10000"/>
                <a:gd name="T10" fmla="*/ 1210303059 w 10000"/>
                <a:gd name="T11" fmla="*/ 4561912 h 10000"/>
                <a:gd name="T12" fmla="*/ 990211761 w 10000"/>
                <a:gd name="T13" fmla="*/ 0 h 10000"/>
                <a:gd name="T14" fmla="*/ 935154023 w 10000"/>
                <a:gd name="T15" fmla="*/ 4561912 h 10000"/>
                <a:gd name="T16" fmla="*/ 770120120 w 10000"/>
                <a:gd name="T17" fmla="*/ 4561912 h 10000"/>
                <a:gd name="T18" fmla="*/ 715194093 w 10000"/>
                <a:gd name="T19" fmla="*/ 9124455 h 10000"/>
                <a:gd name="T20" fmla="*/ 605085855 w 10000"/>
                <a:gd name="T21" fmla="*/ 13686367 h 10000"/>
                <a:gd name="T22" fmla="*/ 660143231 w 10000"/>
                <a:gd name="T23" fmla="*/ 22810821 h 10000"/>
                <a:gd name="T24" fmla="*/ 605085855 w 10000"/>
                <a:gd name="T25" fmla="*/ 27378110 h 10000"/>
                <a:gd name="T26" fmla="*/ 550159828 w 10000"/>
                <a:gd name="T27" fmla="*/ 27378110 h 10000"/>
                <a:gd name="T28" fmla="*/ 330068168 w 10000"/>
                <a:gd name="T29" fmla="*/ 31940089 h 10000"/>
                <a:gd name="T30" fmla="*/ 220091660 w 10000"/>
                <a:gd name="T31" fmla="*/ 31940089 h 10000"/>
                <a:gd name="T32" fmla="*/ 55057396 w 10000"/>
                <a:gd name="T33" fmla="*/ 31940089 h 10000"/>
                <a:gd name="T34" fmla="*/ 0 w 10000"/>
                <a:gd name="T35" fmla="*/ 31940089 h 10000"/>
                <a:gd name="T36" fmla="*/ 55057396 w 10000"/>
                <a:gd name="T37" fmla="*/ 36502565 h 10000"/>
                <a:gd name="T38" fmla="*/ 165034265 w 10000"/>
                <a:gd name="T39" fmla="*/ 45627019 h 10000"/>
                <a:gd name="T40" fmla="*/ 220091660 w 10000"/>
                <a:gd name="T41" fmla="*/ 50188999 h 10000"/>
                <a:gd name="T42" fmla="*/ 275017668 w 10000"/>
                <a:gd name="T43" fmla="*/ 45627019 h 10000"/>
                <a:gd name="T44" fmla="*/ 495102432 w 10000"/>
                <a:gd name="T45" fmla="*/ 45627019 h 10000"/>
                <a:gd name="T46" fmla="*/ 715194093 w 10000"/>
                <a:gd name="T47" fmla="*/ 50188999 h 10000"/>
                <a:gd name="T48" fmla="*/ 770120120 w 10000"/>
                <a:gd name="T49" fmla="*/ 50188999 h 10000"/>
                <a:gd name="T50" fmla="*/ 990211761 w 10000"/>
                <a:gd name="T51" fmla="*/ 50188999 h 10000"/>
                <a:gd name="T52" fmla="*/ 1155245683 w 10000"/>
                <a:gd name="T53" fmla="*/ 41064544 h 10000"/>
                <a:gd name="T54" fmla="*/ 1210303059 w 10000"/>
                <a:gd name="T55" fmla="*/ 41064544 h 10000"/>
                <a:gd name="T56" fmla="*/ 1265222552 w 10000"/>
                <a:gd name="T57" fmla="*/ 27378110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286" name="Freeform 342"/>
            <p:cNvSpPr>
              <a:spLocks/>
            </p:cNvSpPr>
            <p:nvPr/>
          </p:nvSpPr>
          <p:spPr bwMode="auto">
            <a:xfrm rot="471028">
              <a:off x="4388607" y="2746991"/>
              <a:ext cx="304800" cy="293688"/>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1990462549 h 10000"/>
                <a:gd name="T24" fmla="*/ 2147483647 w 10043"/>
                <a:gd name="T25" fmla="*/ 1809444984 h 10000"/>
                <a:gd name="T26" fmla="*/ 2147483647 w 10043"/>
                <a:gd name="T27" fmla="*/ 1628426567 h 10000"/>
                <a:gd name="T28" fmla="*/ 2147483647 w 10043"/>
                <a:gd name="T29" fmla="*/ 1447409032 h 10000"/>
                <a:gd name="T30" fmla="*/ 2147483647 w 10043"/>
                <a:gd name="T31" fmla="*/ 1266390615 h 10000"/>
                <a:gd name="T32" fmla="*/ 2147483647 w 10043"/>
                <a:gd name="T33" fmla="*/ 1085373050 h 10000"/>
                <a:gd name="T34" fmla="*/ 2147483647 w 10043"/>
                <a:gd name="T35" fmla="*/ 905089499 h 10000"/>
                <a:gd name="T36" fmla="*/ 2147483647 w 10043"/>
                <a:gd name="T37" fmla="*/ 543053517 h 10000"/>
                <a:gd name="T38" fmla="*/ 2147483647 w 10043"/>
                <a:gd name="T39" fmla="*/ 362035982 h 10000"/>
                <a:gd name="T40" fmla="*/ 2147483647 w 10043"/>
                <a:gd name="T41" fmla="*/ 0 h 10000"/>
                <a:gd name="T42" fmla="*/ 2147483647 w 10043"/>
                <a:gd name="T43" fmla="*/ 181017565 h 10000"/>
                <a:gd name="T44" fmla="*/ 2147483647 w 10043"/>
                <a:gd name="T45" fmla="*/ 905089499 h 10000"/>
                <a:gd name="T46" fmla="*/ 2147483647 w 10043"/>
                <a:gd name="T47" fmla="*/ 1085373050 h 10000"/>
                <a:gd name="T48" fmla="*/ 2147483647 w 10043"/>
                <a:gd name="T49" fmla="*/ 1558410996 h 10000"/>
                <a:gd name="T50" fmla="*/ 2147483647 w 10043"/>
                <a:gd name="T51" fmla="*/ 1515195834 h 10000"/>
                <a:gd name="T52" fmla="*/ 2147483647 w 10043"/>
                <a:gd name="T53" fmla="*/ 1228393731 h 10000"/>
                <a:gd name="T54" fmla="*/ 1999737655 w 10043"/>
                <a:gd name="T55" fmla="*/ 1207546465 h 10000"/>
                <a:gd name="T56" fmla="*/ 1992916970 w 10043"/>
                <a:gd name="T57" fmla="*/ 1672376624 h 10000"/>
                <a:gd name="T58" fmla="*/ 2016762205 w 10043"/>
                <a:gd name="T59" fmla="*/ 2147483647 h 10000"/>
                <a:gd name="T60" fmla="*/ 1363544970 w 10043"/>
                <a:gd name="T61" fmla="*/ 2147483647 h 10000"/>
                <a:gd name="T62" fmla="*/ 1097808081 w 10043"/>
                <a:gd name="T63" fmla="*/ 1860107221 h 10000"/>
                <a:gd name="T64" fmla="*/ 582547399 w 10043"/>
                <a:gd name="T65" fmla="*/ 1955455204 h 10000"/>
                <a:gd name="T66" fmla="*/ 28094226 w 10043"/>
                <a:gd name="T67" fmla="*/ 2042620393 h 10000"/>
                <a:gd name="T68" fmla="*/ 80062247 w 10043"/>
                <a:gd name="T69" fmla="*/ 2147483647 h 10000"/>
                <a:gd name="T70" fmla="*/ 89426979 w 10043"/>
                <a:gd name="T71" fmla="*/ 2147483647 h 10000"/>
                <a:gd name="T72" fmla="*/ 709434246 w 10043"/>
                <a:gd name="T73" fmla="*/ 2147483647 h 10000"/>
                <a:gd name="T74" fmla="*/ 1363544970 w 10043"/>
                <a:gd name="T75" fmla="*/ 2147483647 h 10000"/>
                <a:gd name="T76" fmla="*/ 1580696988 w 10043"/>
                <a:gd name="T77" fmla="*/ 2147483647 h 10000"/>
                <a:gd name="T78" fmla="*/ 1580696988 w 10043"/>
                <a:gd name="T79" fmla="*/ 2147483647 h 10000"/>
                <a:gd name="T80" fmla="*/ 1798743406 w 10043"/>
                <a:gd name="T81" fmla="*/ 2147483647 h 10000"/>
                <a:gd name="T82" fmla="*/ 2016762205 w 10043"/>
                <a:gd name="T83" fmla="*/ 2147483647 h 10000"/>
                <a:gd name="T84" fmla="*/ 2147483647 w 10043"/>
                <a:gd name="T85" fmla="*/ 2147483647 h 10000"/>
                <a:gd name="T86" fmla="*/ 2147483647 w 10043"/>
                <a:gd name="T87" fmla="*/ 2147483647 h 10000"/>
                <a:gd name="T88" fmla="*/ 1863458428 w 10043"/>
                <a:gd name="T89" fmla="*/ 2147483647 h 10000"/>
                <a:gd name="T90" fmla="*/ 1803859147 w 10043"/>
                <a:gd name="T91" fmla="*/ 2147483647 h 10000"/>
                <a:gd name="T92" fmla="*/ 2142809949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287" name="Freeform 343"/>
            <p:cNvSpPr>
              <a:spLocks/>
            </p:cNvSpPr>
            <p:nvPr/>
          </p:nvSpPr>
          <p:spPr bwMode="auto">
            <a:xfrm>
              <a:off x="4647369" y="2923204"/>
              <a:ext cx="311150" cy="315912"/>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288" name="Freeform 344"/>
            <p:cNvSpPr>
              <a:spLocks/>
            </p:cNvSpPr>
            <p:nvPr/>
          </p:nvSpPr>
          <p:spPr bwMode="auto">
            <a:xfrm>
              <a:off x="4639432" y="2615229"/>
              <a:ext cx="200025" cy="292100"/>
            </a:xfrm>
            <a:custGeom>
              <a:avLst/>
              <a:gdLst>
                <a:gd name="T0" fmla="*/ 271327789 w 10045"/>
                <a:gd name="T1" fmla="*/ 1888844198 h 10019"/>
                <a:gd name="T2" fmla="*/ 217035429 w 10045"/>
                <a:gd name="T3" fmla="*/ 2147483647 h 10019"/>
                <a:gd name="T4" fmla="*/ 217035429 w 10045"/>
                <a:gd name="T5" fmla="*/ 2147483647 h 10019"/>
                <a:gd name="T6" fmla="*/ 108592647 w 10045"/>
                <a:gd name="T7" fmla="*/ 2147483647 h 10019"/>
                <a:gd name="T8" fmla="*/ 108592647 w 10045"/>
                <a:gd name="T9" fmla="*/ 2147483647 h 10019"/>
                <a:gd name="T10" fmla="*/ 54300286 w 10045"/>
                <a:gd name="T11" fmla="*/ 2147483647 h 10019"/>
                <a:gd name="T12" fmla="*/ 54300286 w 10045"/>
                <a:gd name="T13" fmla="*/ 2147483647 h 10019"/>
                <a:gd name="T14" fmla="*/ 108592647 w 10045"/>
                <a:gd name="T15" fmla="*/ 2147483647 h 10019"/>
                <a:gd name="T16" fmla="*/ 54300286 w 10045"/>
                <a:gd name="T17" fmla="*/ 2147483647 h 10019"/>
                <a:gd name="T18" fmla="*/ 0 w 10045"/>
                <a:gd name="T19" fmla="*/ 2147483647 h 10019"/>
                <a:gd name="T20" fmla="*/ 162735123 w 10045"/>
                <a:gd name="T21" fmla="*/ 2147483647 h 10019"/>
                <a:gd name="T22" fmla="*/ 271327789 w 10045"/>
                <a:gd name="T23" fmla="*/ 2147483647 h 10019"/>
                <a:gd name="T24" fmla="*/ 434220742 w 10045"/>
                <a:gd name="T25" fmla="*/ 2147483647 h 10019"/>
                <a:gd name="T26" fmla="*/ 350965916 w 10045"/>
                <a:gd name="T27" fmla="*/ 2147483647 h 10019"/>
                <a:gd name="T28" fmla="*/ 290846247 w 10045"/>
                <a:gd name="T29" fmla="*/ 2147483647 h 10019"/>
                <a:gd name="T30" fmla="*/ 326259732 w 10045"/>
                <a:gd name="T31" fmla="*/ 2147483647 h 10019"/>
                <a:gd name="T32" fmla="*/ 542663106 w 10045"/>
                <a:gd name="T33" fmla="*/ 2147483647 h 10019"/>
                <a:gd name="T34" fmla="*/ 651255752 w 10045"/>
                <a:gd name="T35" fmla="*/ 2147483647 h 10019"/>
                <a:gd name="T36" fmla="*/ 702405679 w 10045"/>
                <a:gd name="T37" fmla="*/ 2147483647 h 10019"/>
                <a:gd name="T38" fmla="*/ 740961618 w 10045"/>
                <a:gd name="T39" fmla="*/ 2147483647 h 10019"/>
                <a:gd name="T40" fmla="*/ 868291181 w 10045"/>
                <a:gd name="T41" fmla="*/ 2147483647 h 10019"/>
                <a:gd name="T42" fmla="*/ 976883847 w 10045"/>
                <a:gd name="T43" fmla="*/ 2147483647 h 10019"/>
                <a:gd name="T44" fmla="*/ 1193911331 w 10045"/>
                <a:gd name="T45" fmla="*/ 2147483647 h 10019"/>
                <a:gd name="T46" fmla="*/ 1314632044 w 10045"/>
                <a:gd name="T47" fmla="*/ 2147483647 h 10019"/>
                <a:gd name="T48" fmla="*/ 1353029775 w 10045"/>
                <a:gd name="T49" fmla="*/ 2147483647 h 10019"/>
                <a:gd name="T50" fmla="*/ 1308173078 w 10045"/>
                <a:gd name="T51" fmla="*/ 2147483647 h 10019"/>
                <a:gd name="T52" fmla="*/ 1385292503 w 10045"/>
                <a:gd name="T53" fmla="*/ 2147483647 h 10019"/>
                <a:gd name="T54" fmla="*/ 1449036378 w 10045"/>
                <a:gd name="T55" fmla="*/ 2147483647 h 10019"/>
                <a:gd name="T56" fmla="*/ 1480667450 w 10045"/>
                <a:gd name="T57" fmla="*/ 2147483647 h 10019"/>
                <a:gd name="T58" fmla="*/ 1397886471 w 10045"/>
                <a:gd name="T59" fmla="*/ 2147483647 h 10019"/>
                <a:gd name="T60" fmla="*/ 1273549458 w 10045"/>
                <a:gd name="T61" fmla="*/ 2147483647 h 10019"/>
                <a:gd name="T62" fmla="*/ 1152205013 w 10045"/>
                <a:gd name="T63" fmla="*/ 2147483647 h 10019"/>
                <a:gd name="T64" fmla="*/ 1117107545 w 10045"/>
                <a:gd name="T65" fmla="*/ 2147483647 h 10019"/>
                <a:gd name="T66" fmla="*/ 1193911331 w 10045"/>
                <a:gd name="T67" fmla="*/ 2147483647 h 10019"/>
                <a:gd name="T68" fmla="*/ 1302511923 w 10045"/>
                <a:gd name="T69" fmla="*/ 2147483647 h 10019"/>
                <a:gd name="T70" fmla="*/ 1429991370 w 10045"/>
                <a:gd name="T71" fmla="*/ 2147483647 h 10019"/>
                <a:gd name="T72" fmla="*/ 1477833088 w 10045"/>
                <a:gd name="T73" fmla="*/ 2147483647 h 10019"/>
                <a:gd name="T74" fmla="*/ 1573839314 w 10045"/>
                <a:gd name="T75" fmla="*/ 2147483647 h 10019"/>
                <a:gd name="T76" fmla="*/ 1573839314 w 10045"/>
                <a:gd name="T77" fmla="*/ 2147483647 h 10019"/>
                <a:gd name="T78" fmla="*/ 1573839314 w 10045"/>
                <a:gd name="T79" fmla="*/ 2147483647 h 10019"/>
                <a:gd name="T80" fmla="*/ 1519539028 w 10045"/>
                <a:gd name="T81" fmla="*/ 2147483647 h 10019"/>
                <a:gd name="T82" fmla="*/ 1519539028 w 10045"/>
                <a:gd name="T83" fmla="*/ 2078519693 h 10019"/>
                <a:gd name="T84" fmla="*/ 1519539028 w 10045"/>
                <a:gd name="T85" fmla="*/ 1888844198 h 10019"/>
                <a:gd name="T86" fmla="*/ 1465246647 w 10045"/>
                <a:gd name="T87" fmla="*/ 1322694048 h 10019"/>
                <a:gd name="T88" fmla="*/ 1465246647 w 10045"/>
                <a:gd name="T89" fmla="*/ 944781225 h 10019"/>
                <a:gd name="T90" fmla="*/ 1248211637 w 10045"/>
                <a:gd name="T91" fmla="*/ 566869248 h 10019"/>
                <a:gd name="T92" fmla="*/ 1031176208 w 10045"/>
                <a:gd name="T93" fmla="*/ 944781225 h 10019"/>
                <a:gd name="T94" fmla="*/ 922583541 w 10045"/>
                <a:gd name="T95" fmla="*/ 755824800 h 10019"/>
                <a:gd name="T96" fmla="*/ 922583541 w 10045"/>
                <a:gd name="T97" fmla="*/ 377912823 h 10019"/>
                <a:gd name="T98" fmla="*/ 759848419 w 10045"/>
                <a:gd name="T99" fmla="*/ 188956426 h 10019"/>
                <a:gd name="T100" fmla="*/ 759848419 w 10045"/>
                <a:gd name="T101" fmla="*/ 188956426 h 10019"/>
                <a:gd name="T102" fmla="*/ 651255752 w 10045"/>
                <a:gd name="T103" fmla="*/ 0 h 10019"/>
                <a:gd name="T104" fmla="*/ 596955466 w 10045"/>
                <a:gd name="T105" fmla="*/ 188956426 h 10019"/>
                <a:gd name="T106" fmla="*/ 596955466 w 10045"/>
                <a:gd name="T107" fmla="*/ 188956426 h 10019"/>
                <a:gd name="T108" fmla="*/ 542663106 w 10045"/>
                <a:gd name="T109" fmla="*/ 944781225 h 10019"/>
                <a:gd name="T110" fmla="*/ 488362820 w 10045"/>
                <a:gd name="T111" fmla="*/ 1322694048 h 10019"/>
                <a:gd name="T112" fmla="*/ 379928381 w 10045"/>
                <a:gd name="T113" fmla="*/ 1322694048 h 10019"/>
                <a:gd name="T114" fmla="*/ 271327789 w 10045"/>
                <a:gd name="T115" fmla="*/ 1322694048 h 10019"/>
                <a:gd name="T116" fmla="*/ 271327789 w 10045"/>
                <a:gd name="T117" fmla="*/ 1511650474 h 10019"/>
                <a:gd name="T118" fmla="*/ 271327789 w 10045"/>
                <a:gd name="T119" fmla="*/ 1888844198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289" name="Freeform 345"/>
            <p:cNvSpPr>
              <a:spLocks/>
            </p:cNvSpPr>
            <p:nvPr/>
          </p:nvSpPr>
          <p:spPr bwMode="auto">
            <a:xfrm>
              <a:off x="4614032" y="2675554"/>
              <a:ext cx="76200" cy="101600"/>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290" name="Freeform 346"/>
            <p:cNvSpPr>
              <a:spLocks/>
            </p:cNvSpPr>
            <p:nvPr/>
          </p:nvSpPr>
          <p:spPr bwMode="auto">
            <a:xfrm rot="20966185">
              <a:off x="4995032" y="3108941"/>
              <a:ext cx="158750" cy="163513"/>
            </a:xfrm>
            <a:custGeom>
              <a:avLst/>
              <a:gdLst>
                <a:gd name="T0" fmla="*/ 647276645 w 9874"/>
                <a:gd name="T1" fmla="*/ 52684281 h 10000"/>
                <a:gd name="T2" fmla="*/ 660454905 w 9874"/>
                <a:gd name="T3" fmla="*/ 35052887 h 10000"/>
                <a:gd name="T4" fmla="*/ 616909687 w 9874"/>
                <a:gd name="T5" fmla="*/ 34978570 h 10000"/>
                <a:gd name="T6" fmla="*/ 589485086 w 9874"/>
                <a:gd name="T7" fmla="*/ 0 h 10000"/>
                <a:gd name="T8" fmla="*/ 388087398 w 9874"/>
                <a:gd name="T9" fmla="*/ 21430374 h 10000"/>
                <a:gd name="T10" fmla="*/ 260128355 w 9874"/>
                <a:gd name="T11" fmla="*/ 78416289 h 10000"/>
                <a:gd name="T12" fmla="*/ 111501858 w 9874"/>
                <a:gd name="T13" fmla="*/ 113827711 h 10000"/>
                <a:gd name="T14" fmla="*/ 111501858 w 9874"/>
                <a:gd name="T15" fmla="*/ 149304636 h 10000"/>
                <a:gd name="T16" fmla="*/ 74311045 w 9874"/>
                <a:gd name="T17" fmla="*/ 220267054 h 10000"/>
                <a:gd name="T18" fmla="*/ 0 w 9874"/>
                <a:gd name="T19" fmla="*/ 291159701 h 10000"/>
                <a:gd name="T20" fmla="*/ 74311045 w 9874"/>
                <a:gd name="T21" fmla="*/ 397603329 h 10000"/>
                <a:gd name="T22" fmla="*/ 222937542 w 9874"/>
                <a:gd name="T23" fmla="*/ 433080254 h 10000"/>
                <a:gd name="T24" fmla="*/ 148626239 w 9874"/>
                <a:gd name="T25" fmla="*/ 503972885 h 10000"/>
                <a:gd name="T26" fmla="*/ 148626239 w 9874"/>
                <a:gd name="T27" fmla="*/ 645823388 h 10000"/>
                <a:gd name="T28" fmla="*/ 297319151 w 9874"/>
                <a:gd name="T29" fmla="*/ 716785806 h 10000"/>
                <a:gd name="T30" fmla="*/ 371563780 w 9874"/>
                <a:gd name="T31" fmla="*/ 645823388 h 10000"/>
                <a:gd name="T32" fmla="*/ 371563780 w 9874"/>
                <a:gd name="T33" fmla="*/ 574935303 h 10000"/>
                <a:gd name="T34" fmla="*/ 520190003 w 9874"/>
                <a:gd name="T35" fmla="*/ 503972885 h 10000"/>
                <a:gd name="T36" fmla="*/ 371563780 w 9874"/>
                <a:gd name="T37" fmla="*/ 362122120 h 10000"/>
                <a:gd name="T38" fmla="*/ 371563780 w 9874"/>
                <a:gd name="T39" fmla="*/ 291159701 h 10000"/>
                <a:gd name="T40" fmla="*/ 297319151 w 9874"/>
                <a:gd name="T41" fmla="*/ 184785845 h 10000"/>
                <a:gd name="T42" fmla="*/ 520190003 w 9874"/>
                <a:gd name="T43" fmla="*/ 149304636 h 10000"/>
                <a:gd name="T44" fmla="*/ 612159438 w 9874"/>
                <a:gd name="T45" fmla="*/ 127445679 h 10000"/>
                <a:gd name="T46" fmla="*/ 613967313 w 9874"/>
                <a:gd name="T47" fmla="*/ 81428428 h 10000"/>
                <a:gd name="T48" fmla="*/ 629618272 w 9874"/>
                <a:gd name="T49" fmla="*/ 64584152 h 10000"/>
                <a:gd name="T50" fmla="*/ 647276645 w 9874"/>
                <a:gd name="T51" fmla="*/ 52684281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1" name="Freeform 351"/>
            <p:cNvSpPr>
              <a:spLocks/>
            </p:cNvSpPr>
            <p:nvPr/>
          </p:nvSpPr>
          <p:spPr bwMode="auto">
            <a:xfrm>
              <a:off x="4985507" y="2854941"/>
              <a:ext cx="204787" cy="168275"/>
            </a:xfrm>
            <a:custGeom>
              <a:avLst/>
              <a:gdLst>
                <a:gd name="T0" fmla="*/ 1567338656 w 10000"/>
                <a:gd name="T1" fmla="*/ 379876572 h 10000"/>
                <a:gd name="T2" fmla="*/ 1713889578 w 10000"/>
                <a:gd name="T3" fmla="*/ 323044837 h 10000"/>
                <a:gd name="T4" fmla="*/ 1685694013 w 10000"/>
                <a:gd name="T5" fmla="*/ 186338261 h 10000"/>
                <a:gd name="T6" fmla="*/ 1265674790 w 10000"/>
                <a:gd name="T7" fmla="*/ 0 h 10000"/>
                <a:gd name="T8" fmla="*/ 976257597 w 10000"/>
                <a:gd name="T9" fmla="*/ 57227029 h 10000"/>
                <a:gd name="T10" fmla="*/ 444538943 w 10000"/>
                <a:gd name="T11" fmla="*/ 89485734 h 10000"/>
                <a:gd name="T12" fmla="*/ 385356852 w 10000"/>
                <a:gd name="T13" fmla="*/ 57227029 h 10000"/>
                <a:gd name="T14" fmla="*/ 208000169 w 10000"/>
                <a:gd name="T15" fmla="*/ 218511162 h 10000"/>
                <a:gd name="T16" fmla="*/ 89816322 w 10000"/>
                <a:gd name="T17" fmla="*/ 347617867 h 10000"/>
                <a:gd name="T18" fmla="*/ 84388750 w 10000"/>
                <a:gd name="T19" fmla="*/ 368431045 h 10000"/>
                <a:gd name="T20" fmla="*/ 73885020 w 10000"/>
                <a:gd name="T21" fmla="*/ 385556291 h 10000"/>
                <a:gd name="T22" fmla="*/ 352275 w 10000"/>
                <a:gd name="T23" fmla="*/ 413412332 h 10000"/>
                <a:gd name="T24" fmla="*/ 313223990 w 10000"/>
                <a:gd name="T25" fmla="*/ 658740606 h 10000"/>
                <a:gd name="T26" fmla="*/ 503360364 w 10000"/>
                <a:gd name="T27" fmla="*/ 702440008 h 10000"/>
                <a:gd name="T28" fmla="*/ 555714570 w 10000"/>
                <a:gd name="T29" fmla="*/ 763512424 h 10000"/>
                <a:gd name="T30" fmla="*/ 978362029 w 10000"/>
                <a:gd name="T31" fmla="*/ 799850115 h 10000"/>
                <a:gd name="T32" fmla="*/ 1508337330 w 10000"/>
                <a:gd name="T33" fmla="*/ 734698999 h 10000"/>
                <a:gd name="T34" fmla="*/ 1567338656 w 10000"/>
                <a:gd name="T35" fmla="*/ 541160688 h 10000"/>
                <a:gd name="T36" fmla="*/ 1685694013 w 10000"/>
                <a:gd name="T37" fmla="*/ 508902000 h 10000"/>
                <a:gd name="T38" fmla="*/ 1666439161 w 10000"/>
                <a:gd name="T39" fmla="*/ 463196373 h 10000"/>
                <a:gd name="T40" fmla="*/ 1567338656 w 10000"/>
                <a:gd name="T41" fmla="*/ 379876572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292" name="Freeform 353"/>
            <p:cNvSpPr>
              <a:spLocks/>
            </p:cNvSpPr>
            <p:nvPr/>
          </p:nvSpPr>
          <p:spPr bwMode="auto">
            <a:xfrm>
              <a:off x="4779132" y="2777154"/>
              <a:ext cx="158750" cy="82550"/>
            </a:xfrm>
            <a:custGeom>
              <a:avLst/>
              <a:gdLst>
                <a:gd name="T0" fmla="*/ 539160361 w 10569"/>
                <a:gd name="T1" fmla="*/ 26667355 h 10092"/>
                <a:gd name="T2" fmla="*/ 394741991 w 10569"/>
                <a:gd name="T3" fmla="*/ 15001295 h 10092"/>
                <a:gd name="T4" fmla="*/ 301998631 w 10569"/>
                <a:gd name="T5" fmla="*/ 7502823 h 10092"/>
                <a:gd name="T6" fmla="*/ 209255271 w 10569"/>
                <a:gd name="T7" fmla="*/ 0 h 10092"/>
                <a:gd name="T8" fmla="*/ 209255271 w 10569"/>
                <a:gd name="T9" fmla="*/ 3748933 h 10092"/>
                <a:gd name="T10" fmla="*/ 162887083 w 10569"/>
                <a:gd name="T11" fmla="*/ 0 h 10092"/>
                <a:gd name="T12" fmla="*/ 139674000 w 10569"/>
                <a:gd name="T13" fmla="*/ 3748933 h 10092"/>
                <a:gd name="T14" fmla="*/ 93302432 w 10569"/>
                <a:gd name="T15" fmla="*/ 7502823 h 10092"/>
                <a:gd name="T16" fmla="*/ 46930865 w 10569"/>
                <a:gd name="T17" fmla="*/ 11252362 h 10092"/>
                <a:gd name="T18" fmla="*/ 562452 w 10569"/>
                <a:gd name="T19" fmla="*/ 15001295 h 10092"/>
                <a:gd name="T20" fmla="*/ 23772140 w 10569"/>
                <a:gd name="T21" fmla="*/ 20069196 h 10092"/>
                <a:gd name="T22" fmla="*/ 67439550 w 10569"/>
                <a:gd name="T23" fmla="*/ 26910368 h 10092"/>
                <a:gd name="T24" fmla="*/ 116515290 w 10569"/>
                <a:gd name="T25" fmla="*/ 37505421 h 10092"/>
                <a:gd name="T26" fmla="*/ 139674000 w 10569"/>
                <a:gd name="T27" fmla="*/ 41259303 h 10092"/>
                <a:gd name="T28" fmla="*/ 164110340 w 10569"/>
                <a:gd name="T29" fmla="*/ 45422540 h 10092"/>
                <a:gd name="T30" fmla="*/ 249964455 w 10569"/>
                <a:gd name="T31" fmla="*/ 44981415 h 10092"/>
                <a:gd name="T32" fmla="*/ 282564080 w 10569"/>
                <a:gd name="T33" fmla="*/ 41227525 h 10092"/>
                <a:gd name="T34" fmla="*/ 326587262 w 10569"/>
                <a:gd name="T35" fmla="*/ 42352788 h 10092"/>
                <a:gd name="T36" fmla="*/ 329189912 w 10569"/>
                <a:gd name="T37" fmla="*/ 42461112 h 10092"/>
                <a:gd name="T38" fmla="*/ 342961869 w 10569"/>
                <a:gd name="T39" fmla="*/ 43230622 h 10092"/>
                <a:gd name="T40" fmla="*/ 395812746 w 10569"/>
                <a:gd name="T41" fmla="*/ 45202006 h 10092"/>
                <a:gd name="T42" fmla="*/ 446518524 w 10569"/>
                <a:gd name="T43" fmla="*/ 42105432 h 10092"/>
                <a:gd name="T44" fmla="*/ 530078401 w 10569"/>
                <a:gd name="T45" fmla="*/ 43914760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3" name="Freeform 354"/>
            <p:cNvSpPr>
              <a:spLocks/>
            </p:cNvSpPr>
            <p:nvPr/>
          </p:nvSpPr>
          <p:spPr bwMode="auto">
            <a:xfrm>
              <a:off x="4891844" y="2862879"/>
              <a:ext cx="138113" cy="95250"/>
            </a:xfrm>
            <a:custGeom>
              <a:avLst/>
              <a:gdLst>
                <a:gd name="T0" fmla="*/ 270508246 w 9980"/>
                <a:gd name="T1" fmla="*/ 0 h 10000"/>
                <a:gd name="T2" fmla="*/ 220447335 w 9980"/>
                <a:gd name="T3" fmla="*/ 12634903 h 10000"/>
                <a:gd name="T4" fmla="*/ 148009170 w 9980"/>
                <a:gd name="T5" fmla="*/ 18357428 h 10000"/>
                <a:gd name="T6" fmla="*/ 93633390 w 9980"/>
                <a:gd name="T7" fmla="*/ 24080762 h 10000"/>
                <a:gd name="T8" fmla="*/ 57397161 w 9980"/>
                <a:gd name="T9" fmla="*/ 22000693 h 10000"/>
                <a:gd name="T10" fmla="*/ 39297632 w 9980"/>
                <a:gd name="T11" fmla="*/ 18357428 h 10000"/>
                <a:gd name="T12" fmla="*/ 21160752 w 9980"/>
                <a:gd name="T13" fmla="*/ 29794571 h 10000"/>
                <a:gd name="T14" fmla="*/ 3024052 w 9980"/>
                <a:gd name="T15" fmla="*/ 46962851 h 10000"/>
                <a:gd name="T16" fmla="*/ 811075 w 9980"/>
                <a:gd name="T17" fmla="*/ 49383410 h 10000"/>
                <a:gd name="T18" fmla="*/ 11502723 w 9980"/>
                <a:gd name="T19" fmla="*/ 56337260 h 10000"/>
                <a:gd name="T20" fmla="*/ 60604123 w 9980"/>
                <a:gd name="T21" fmla="*/ 78154778 h 10000"/>
                <a:gd name="T22" fmla="*/ 133079445 w 9980"/>
                <a:gd name="T23" fmla="*/ 83178977 h 10000"/>
                <a:gd name="T24" fmla="*/ 161796501 w 9980"/>
                <a:gd name="T25" fmla="*/ 78337953 h 10000"/>
                <a:gd name="T26" fmla="*/ 221515427 w 9980"/>
                <a:gd name="T27" fmla="*/ 71234589 h 10000"/>
                <a:gd name="T28" fmla="*/ 225756009 w 9980"/>
                <a:gd name="T29" fmla="*/ 71234589 h 10000"/>
                <a:gd name="T30" fmla="*/ 274820444 w 9980"/>
                <a:gd name="T31" fmla="*/ 64122510 h 10000"/>
                <a:gd name="T32" fmla="*/ 311059358 w 9980"/>
                <a:gd name="T33" fmla="*/ 41240421 h 10000"/>
                <a:gd name="T34" fmla="*/ 365432453 w 9980"/>
                <a:gd name="T35" fmla="*/ 12634903 h 10000"/>
                <a:gd name="T36" fmla="*/ 357950258 w 9980"/>
                <a:gd name="T37" fmla="*/ 1039625 h 10000"/>
                <a:gd name="T38" fmla="*/ 336495344 w 9980"/>
                <a:gd name="T39" fmla="*/ 2761869 h 10000"/>
                <a:gd name="T40" fmla="*/ 270508246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4" name="Freeform 355"/>
            <p:cNvSpPr>
              <a:spLocks/>
            </p:cNvSpPr>
            <p:nvPr/>
          </p:nvSpPr>
          <p:spPr bwMode="auto">
            <a:xfrm>
              <a:off x="4896607" y="2823191"/>
              <a:ext cx="133350" cy="69850"/>
            </a:xfrm>
            <a:custGeom>
              <a:avLst/>
              <a:gdLst>
                <a:gd name="T0" fmla="*/ 196738603 w 10000"/>
                <a:gd name="T1" fmla="*/ 1609542 h 9595"/>
                <a:gd name="T2" fmla="*/ 158817476 w 10000"/>
                <a:gd name="T3" fmla="*/ 256185 h 9595"/>
                <a:gd name="T4" fmla="*/ 125235746 w 10000"/>
                <a:gd name="T5" fmla="*/ 272768 h 9595"/>
                <a:gd name="T6" fmla="*/ 89434445 w 10000"/>
                <a:gd name="T7" fmla="*/ 1609542 h 9595"/>
                <a:gd name="T8" fmla="*/ 71567038 w 10000"/>
                <a:gd name="T9" fmla="*/ 7733010 h 9595"/>
                <a:gd name="T10" fmla="*/ 0 w 10000"/>
                <a:gd name="T11" fmla="*/ 13859558 h 9595"/>
                <a:gd name="T12" fmla="*/ 17900651 w 10000"/>
                <a:gd name="T13" fmla="*/ 19982982 h 9595"/>
                <a:gd name="T14" fmla="*/ 31016103 w 10000"/>
                <a:gd name="T15" fmla="*/ 23662013 h 9595"/>
                <a:gd name="T16" fmla="*/ 63931537 w 10000"/>
                <a:gd name="T17" fmla="*/ 26442873 h 9595"/>
                <a:gd name="T18" fmla="*/ 140409322 w 10000"/>
                <a:gd name="T19" fmla="*/ 22766543 h 9595"/>
                <a:gd name="T20" fmla="*/ 197689588 w 10000"/>
                <a:gd name="T21" fmla="*/ 21091016 h 9595"/>
                <a:gd name="T22" fmla="*/ 225886152 w 10000"/>
                <a:gd name="T23" fmla="*/ 15096802 h 9595"/>
                <a:gd name="T24" fmla="*/ 291909231 w 10000"/>
                <a:gd name="T25" fmla="*/ 16334104 h 9595"/>
                <a:gd name="T26" fmla="*/ 310568656 w 10000"/>
                <a:gd name="T27" fmla="*/ 13705232 h 9595"/>
                <a:gd name="T28" fmla="*/ 311645191 w 10000"/>
                <a:gd name="T29" fmla="*/ 10797456 h 9595"/>
                <a:gd name="T30" fmla="*/ 316397131 w 10000"/>
                <a:gd name="T31" fmla="*/ 5936347 h 9595"/>
                <a:gd name="T32" fmla="*/ 271760552 w 10000"/>
                <a:gd name="T33" fmla="*/ 3345688 h 9595"/>
                <a:gd name="T34" fmla="*/ 268305641 w 10000"/>
                <a:gd name="T35" fmla="*/ 1609542 h 9595"/>
                <a:gd name="T36" fmla="*/ 196738603 w 10000"/>
                <a:gd name="T37" fmla="*/ 1609542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295" name="Freeform 356"/>
            <p:cNvSpPr>
              <a:spLocks/>
            </p:cNvSpPr>
            <p:nvPr/>
          </p:nvSpPr>
          <p:spPr bwMode="auto">
            <a:xfrm>
              <a:off x="5045832" y="3004166"/>
              <a:ext cx="182562" cy="141288"/>
            </a:xfrm>
            <a:custGeom>
              <a:avLst/>
              <a:gdLst>
                <a:gd name="T0" fmla="*/ 404539994 w 10000"/>
                <a:gd name="T1" fmla="*/ 20795121 h 10000"/>
                <a:gd name="T2" fmla="*/ 101131826 w 10000"/>
                <a:gd name="T3" fmla="*/ 20795121 h 10000"/>
                <a:gd name="T4" fmla="*/ 0 w 10000"/>
                <a:gd name="T5" fmla="*/ 0 h 10000"/>
                <a:gd name="T6" fmla="*/ 0 w 10000"/>
                <a:gd name="T7" fmla="*/ 41547729 h 10000"/>
                <a:gd name="T8" fmla="*/ 50623913 w 10000"/>
                <a:gd name="T9" fmla="*/ 103932908 h 10000"/>
                <a:gd name="T10" fmla="*/ 75546255 w 10000"/>
                <a:gd name="T11" fmla="*/ 171095868 h 10000"/>
                <a:gd name="T12" fmla="*/ 50623913 w 10000"/>
                <a:gd name="T13" fmla="*/ 211289959 h 10000"/>
                <a:gd name="T14" fmla="*/ 101131826 w 10000"/>
                <a:gd name="T15" fmla="*/ 252877206 h 10000"/>
                <a:gd name="T16" fmla="*/ 177791600 w 10000"/>
                <a:gd name="T17" fmla="*/ 306019847 h 10000"/>
                <a:gd name="T18" fmla="*/ 457274944 w 10000"/>
                <a:gd name="T19" fmla="*/ 267377028 h 10000"/>
                <a:gd name="T20" fmla="*/ 494877933 w 10000"/>
                <a:gd name="T21" fmla="*/ 281600562 h 10000"/>
                <a:gd name="T22" fmla="*/ 557408924 w 10000"/>
                <a:gd name="T23" fmla="*/ 281876850 h 10000"/>
                <a:gd name="T24" fmla="*/ 556295733 w 10000"/>
                <a:gd name="T25" fmla="*/ 294424949 h 10000"/>
                <a:gd name="T26" fmla="*/ 505671820 w 10000"/>
                <a:gd name="T27" fmla="*/ 315220070 h 10000"/>
                <a:gd name="T28" fmla="*/ 556295733 w 10000"/>
                <a:gd name="T29" fmla="*/ 398358054 h 10000"/>
                <a:gd name="T30" fmla="*/ 758565393 w 10000"/>
                <a:gd name="T31" fmla="*/ 336015191 h 10000"/>
                <a:gd name="T32" fmla="*/ 960835399 w 10000"/>
                <a:gd name="T33" fmla="*/ 336015191 h 10000"/>
                <a:gd name="T34" fmla="*/ 1061967554 w 10000"/>
                <a:gd name="T35" fmla="*/ 273672341 h 10000"/>
                <a:gd name="T36" fmla="*/ 1112591138 w 10000"/>
                <a:gd name="T37" fmla="*/ 273672341 h 10000"/>
                <a:gd name="T38" fmla="*/ 809189306 w 10000"/>
                <a:gd name="T39" fmla="*/ 232082085 h 10000"/>
                <a:gd name="T40" fmla="*/ 758565393 w 10000"/>
                <a:gd name="T41" fmla="*/ 124685713 h 10000"/>
                <a:gd name="T42" fmla="*/ 960835399 w 10000"/>
                <a:gd name="T43" fmla="*/ 41547729 h 10000"/>
                <a:gd name="T44" fmla="*/ 657427560 w 10000"/>
                <a:gd name="T45" fmla="*/ 0 h 10000"/>
                <a:gd name="T46" fmla="*/ 404539994 w 10000"/>
                <a:gd name="T47" fmla="*/ 20795121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96" name="Freeform 361"/>
            <p:cNvSpPr>
              <a:spLocks/>
            </p:cNvSpPr>
            <p:nvPr/>
          </p:nvSpPr>
          <p:spPr bwMode="auto">
            <a:xfrm>
              <a:off x="4639432" y="2889866"/>
              <a:ext cx="114300" cy="65088"/>
            </a:xfrm>
            <a:custGeom>
              <a:avLst/>
              <a:gdLst>
                <a:gd name="T0" fmla="*/ 133281972 w 10000"/>
                <a:gd name="T1" fmla="*/ 3647102 h 11466"/>
                <a:gd name="T2" fmla="*/ 121170013 w 10000"/>
                <a:gd name="T3" fmla="*/ 2335908 h 11466"/>
                <a:gd name="T4" fmla="*/ 96928195 w 10000"/>
                <a:gd name="T5" fmla="*/ 1024719 h 11466"/>
                <a:gd name="T6" fmla="*/ 61763159 w 10000"/>
                <a:gd name="T7" fmla="*/ 2043250 h 11466"/>
                <a:gd name="T8" fmla="*/ 55046446 w 10000"/>
                <a:gd name="T9" fmla="*/ 0 h 11466"/>
                <a:gd name="T10" fmla="*/ 36352201 w 10000"/>
                <a:gd name="T11" fmla="*/ 1969880 h 11466"/>
                <a:gd name="T12" fmla="*/ 0 w 10000"/>
                <a:gd name="T13" fmla="*/ 6269480 h 11466"/>
                <a:gd name="T14" fmla="*/ 0 w 10000"/>
                <a:gd name="T15" fmla="*/ 8891665 h 11466"/>
                <a:gd name="T16" fmla="*/ 24240241 w 10000"/>
                <a:gd name="T17" fmla="*/ 8891665 h 11466"/>
                <a:gd name="T18" fmla="*/ 35759338 w 10000"/>
                <a:gd name="T19" fmla="*/ 12026952 h 11466"/>
                <a:gd name="T20" fmla="*/ 48464160 w 10000"/>
                <a:gd name="T21" fmla="*/ 11514048 h 11466"/>
                <a:gd name="T22" fmla="*/ 75250422 w 10000"/>
                <a:gd name="T23" fmla="*/ 9477014 h 11466"/>
                <a:gd name="T24" fmla="*/ 89160184 w 10000"/>
                <a:gd name="T25" fmla="*/ 10642422 h 11466"/>
                <a:gd name="T26" fmla="*/ 133281972 w 10000"/>
                <a:gd name="T27" fmla="*/ 8891665 h 11466"/>
                <a:gd name="T28" fmla="*/ 157522214 w 10000"/>
                <a:gd name="T29" fmla="*/ 7580476 h 11466"/>
                <a:gd name="T30" fmla="*/ 169634173 w 10000"/>
                <a:gd name="T31" fmla="*/ 7580476 h 11466"/>
                <a:gd name="T32" fmla="*/ 157522214 w 10000"/>
                <a:gd name="T33" fmla="*/ 6269480 h 11466"/>
                <a:gd name="T34" fmla="*/ 133281972 w 10000"/>
                <a:gd name="T35" fmla="*/ 364710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7" name="Freeform 363"/>
            <p:cNvSpPr>
              <a:spLocks/>
            </p:cNvSpPr>
            <p:nvPr/>
          </p:nvSpPr>
          <p:spPr bwMode="auto">
            <a:xfrm>
              <a:off x="4582282" y="2743816"/>
              <a:ext cx="71437" cy="74613"/>
            </a:xfrm>
            <a:custGeom>
              <a:avLst/>
              <a:gdLst>
                <a:gd name="T0" fmla="*/ 6065872 w 10056"/>
                <a:gd name="T1" fmla="*/ 14184304 h 10000"/>
                <a:gd name="T2" fmla="*/ 8518756 w 10056"/>
                <a:gd name="T3" fmla="*/ 19860071 h 10000"/>
                <a:gd name="T4" fmla="*/ 13426689 w 10056"/>
                <a:gd name="T5" fmla="*/ 22696230 h 10000"/>
                <a:gd name="T6" fmla="*/ 17900822 w 10056"/>
                <a:gd name="T7" fmla="*/ 26364056 h 10000"/>
                <a:gd name="T8" fmla="*/ 22509397 w 10056"/>
                <a:gd name="T9" fmla="*/ 31031233 h 10000"/>
                <a:gd name="T10" fmla="*/ 25391037 w 10056"/>
                <a:gd name="T11" fmla="*/ 23360442 h 10000"/>
                <a:gd name="T12" fmla="*/ 23682417 w 10056"/>
                <a:gd name="T13" fmla="*/ 17684728 h 10000"/>
                <a:gd name="T14" fmla="*/ 25533350 w 10056"/>
                <a:gd name="T15" fmla="*/ 10184675 h 10000"/>
                <a:gd name="T16" fmla="*/ 21935400 w 10056"/>
                <a:gd name="T17" fmla="*/ 7348015 h 10000"/>
                <a:gd name="T18" fmla="*/ 18332456 w 10056"/>
                <a:gd name="T19" fmla="*/ 5672431 h 10000"/>
                <a:gd name="T20" fmla="*/ 13426689 w 10056"/>
                <a:gd name="T21" fmla="*/ 2836212 h 10000"/>
                <a:gd name="T22" fmla="*/ 8518756 w 10056"/>
                <a:gd name="T23" fmla="*/ 2836212 h 10000"/>
                <a:gd name="T24" fmla="*/ 6065872 w 10056"/>
                <a:gd name="T25" fmla="*/ 0 h 10000"/>
                <a:gd name="T26" fmla="*/ 1160461 w 10056"/>
                <a:gd name="T27" fmla="*/ 2836212 h 10000"/>
                <a:gd name="T28" fmla="*/ 0 w 10056"/>
                <a:gd name="T29" fmla="*/ 3013134 h 10000"/>
                <a:gd name="T30" fmla="*/ 2310571 w 10056"/>
                <a:gd name="T31" fmla="*/ 10683932 h 10000"/>
                <a:gd name="T32" fmla="*/ 6065872 w 10056"/>
                <a:gd name="T33" fmla="*/ 14184304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98" name="Freeform 252"/>
            <p:cNvSpPr>
              <a:spLocks/>
            </p:cNvSpPr>
            <p:nvPr/>
          </p:nvSpPr>
          <p:spPr bwMode="auto">
            <a:xfrm rot="21133526">
              <a:off x="4814057" y="2920029"/>
              <a:ext cx="88900" cy="47625"/>
            </a:xfrm>
            <a:custGeom>
              <a:avLst/>
              <a:gdLst>
                <a:gd name="T0" fmla="*/ 0 w 1912593"/>
                <a:gd name="T1" fmla="*/ 1 h 1229193"/>
                <a:gd name="T2" fmla="*/ 0 w 1912593"/>
                <a:gd name="T3" fmla="*/ 3 h 1229193"/>
                <a:gd name="T4" fmla="*/ 5 w 1912593"/>
                <a:gd name="T5" fmla="*/ 3 h 1229193"/>
                <a:gd name="T6" fmla="*/ 9 w 1912593"/>
                <a:gd name="T7" fmla="*/ 1 h 1229193"/>
                <a:gd name="T8" fmla="*/ 8 w 1912593"/>
                <a:gd name="T9" fmla="*/ 0 h 1229193"/>
                <a:gd name="T10" fmla="*/ 5 w 1912593"/>
                <a:gd name="T11" fmla="*/ 1 h 1229193"/>
                <a:gd name="T12" fmla="*/ 1 w 1912593"/>
                <a:gd name="T13" fmla="*/ 1 h 1229193"/>
                <a:gd name="T14" fmla="*/ 1 w 1912593"/>
                <a:gd name="T15" fmla="*/ 1 h 1229193"/>
                <a:gd name="T16" fmla="*/ 0 w 1912593"/>
                <a:gd name="T17" fmla="*/ 1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299" name="Freeform 253"/>
            <p:cNvSpPr>
              <a:spLocks/>
            </p:cNvSpPr>
            <p:nvPr/>
          </p:nvSpPr>
          <p:spPr bwMode="auto">
            <a:xfrm>
              <a:off x="4818819" y="2929554"/>
              <a:ext cx="142875" cy="149225"/>
            </a:xfrm>
            <a:custGeom>
              <a:avLst/>
              <a:gdLst>
                <a:gd name="T0" fmla="*/ 5 w 3644175"/>
                <a:gd name="T1" fmla="*/ 0 h 3780713"/>
                <a:gd name="T2" fmla="*/ 3 w 3644175"/>
                <a:gd name="T3" fmla="*/ 2 h 3780713"/>
                <a:gd name="T4" fmla="*/ 0 w 3644175"/>
                <a:gd name="T5" fmla="*/ 2 h 3780713"/>
                <a:gd name="T6" fmla="*/ 0 w 3644175"/>
                <a:gd name="T7" fmla="*/ 3 h 3780713"/>
                <a:gd name="T8" fmla="*/ 1 w 3644175"/>
                <a:gd name="T9" fmla="*/ 4 h 3780713"/>
                <a:gd name="T10" fmla="*/ 1 w 3644175"/>
                <a:gd name="T11" fmla="*/ 4 h 3780713"/>
                <a:gd name="T12" fmla="*/ 1 w 3644175"/>
                <a:gd name="T13" fmla="*/ 3 h 3780713"/>
                <a:gd name="T14" fmla="*/ 2 w 3644175"/>
                <a:gd name="T15" fmla="*/ 4 h 3780713"/>
                <a:gd name="T16" fmla="*/ 3 w 3644175"/>
                <a:gd name="T17" fmla="*/ 6 h 3780713"/>
                <a:gd name="T18" fmla="*/ 4 w 3644175"/>
                <a:gd name="T19" fmla="*/ 7 h 3780713"/>
                <a:gd name="T20" fmla="*/ 8 w 3644175"/>
                <a:gd name="T21" fmla="*/ 9 h 3780713"/>
                <a:gd name="T22" fmla="*/ 3 w 3644175"/>
                <a:gd name="T23" fmla="*/ 4 h 3780713"/>
                <a:gd name="T24" fmla="*/ 4 w 3644175"/>
                <a:gd name="T25" fmla="*/ 3 h 3780713"/>
                <a:gd name="T26" fmla="*/ 4 w 3644175"/>
                <a:gd name="T27" fmla="*/ 4 h 3780713"/>
                <a:gd name="T28" fmla="*/ 9 w 3644175"/>
                <a:gd name="T29" fmla="*/ 4 h 3780713"/>
                <a:gd name="T30" fmla="*/ 8 w 3644175"/>
                <a:gd name="T31" fmla="*/ 1 h 3780713"/>
                <a:gd name="T32" fmla="*/ 7 w 3644175"/>
                <a:gd name="T33" fmla="*/ 2 h 3780713"/>
                <a:gd name="T34" fmla="*/ 6 w 3644175"/>
                <a:gd name="T35" fmla="*/ 2 h 3780713"/>
                <a:gd name="T36" fmla="*/ 5 w 3644175"/>
                <a:gd name="T37" fmla="*/ 0 h 3780713"/>
                <a:gd name="T38" fmla="*/ 5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00" name="Freeform 254"/>
            <p:cNvSpPr>
              <a:spLocks/>
            </p:cNvSpPr>
            <p:nvPr/>
          </p:nvSpPr>
          <p:spPr bwMode="auto">
            <a:xfrm>
              <a:off x="4877557" y="2981941"/>
              <a:ext cx="98425" cy="98425"/>
            </a:xfrm>
            <a:custGeom>
              <a:avLst/>
              <a:gdLst>
                <a:gd name="T0" fmla="*/ 6 w 2398426"/>
                <a:gd name="T1" fmla="*/ 1 h 2488994"/>
                <a:gd name="T2" fmla="*/ 1 w 2398426"/>
                <a:gd name="T3" fmla="*/ 0 h 2488994"/>
                <a:gd name="T4" fmla="*/ 0 w 2398426"/>
                <a:gd name="T5" fmla="*/ 0 h 2488994"/>
                <a:gd name="T6" fmla="*/ 0 w 2398426"/>
                <a:gd name="T7" fmla="*/ 1 h 2488994"/>
                <a:gd name="T8" fmla="*/ 5 w 2398426"/>
                <a:gd name="T9" fmla="*/ 6 h 2488994"/>
                <a:gd name="T10" fmla="*/ 6 w 2398426"/>
                <a:gd name="T11" fmla="*/ 4 h 2488994"/>
                <a:gd name="T12" fmla="*/ 7 w 2398426"/>
                <a:gd name="T13" fmla="*/ 3 h 2488994"/>
                <a:gd name="T14" fmla="*/ 6 w 2398426"/>
                <a:gd name="T15" fmla="*/ 1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01" name="Freeform 255"/>
            <p:cNvSpPr>
              <a:spLocks/>
            </p:cNvSpPr>
            <p:nvPr/>
          </p:nvSpPr>
          <p:spPr bwMode="auto">
            <a:xfrm rot="286500">
              <a:off x="4948994" y="3042266"/>
              <a:ext cx="44450" cy="58738"/>
            </a:xfrm>
            <a:custGeom>
              <a:avLst/>
              <a:gdLst>
                <a:gd name="T0" fmla="*/ 1 w 1259245"/>
                <a:gd name="T1" fmla="*/ 0 h 1506961"/>
                <a:gd name="T2" fmla="*/ 0 w 1259245"/>
                <a:gd name="T3" fmla="*/ 2 h 1506961"/>
                <a:gd name="T4" fmla="*/ 1 w 1259245"/>
                <a:gd name="T5" fmla="*/ 4 h 1506961"/>
                <a:gd name="T6" fmla="*/ 2 w 1259245"/>
                <a:gd name="T7" fmla="*/ 1 h 1506961"/>
                <a:gd name="T8" fmla="*/ 1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2" name="Freeform 256"/>
            <p:cNvSpPr>
              <a:spLocks/>
            </p:cNvSpPr>
            <p:nvPr/>
          </p:nvSpPr>
          <p:spPr bwMode="auto">
            <a:xfrm>
              <a:off x="4950582" y="2940666"/>
              <a:ext cx="71437" cy="57150"/>
            </a:xfrm>
            <a:custGeom>
              <a:avLst/>
              <a:gdLst>
                <a:gd name="T0" fmla="*/ 1 w 1678899"/>
                <a:gd name="T1" fmla="*/ 5 h 1259174"/>
                <a:gd name="T2" fmla="*/ 5 w 1678899"/>
                <a:gd name="T3" fmla="*/ 5 h 1259174"/>
                <a:gd name="T4" fmla="*/ 5 w 1678899"/>
                <a:gd name="T5" fmla="*/ 4 h 1259174"/>
                <a:gd name="T6" fmla="*/ 3 w 1678899"/>
                <a:gd name="T7" fmla="*/ 0 h 1259174"/>
                <a:gd name="T8" fmla="*/ 0 w 1678899"/>
                <a:gd name="T9" fmla="*/ 1 h 1259174"/>
                <a:gd name="T10" fmla="*/ 1 w 1678899"/>
                <a:gd name="T11" fmla="*/ 5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3" name="Freeform 257"/>
            <p:cNvSpPr>
              <a:spLocks/>
            </p:cNvSpPr>
            <p:nvPr/>
          </p:nvSpPr>
          <p:spPr bwMode="auto">
            <a:xfrm>
              <a:off x="4963282" y="2993054"/>
              <a:ext cx="100012" cy="96837"/>
            </a:xfrm>
            <a:custGeom>
              <a:avLst/>
              <a:gdLst>
                <a:gd name="T0" fmla="*/ 0 w 2578308"/>
                <a:gd name="T1" fmla="*/ 0 h 2368446"/>
                <a:gd name="T2" fmla="*/ 1 w 2578308"/>
                <a:gd name="T3" fmla="*/ 3 h 2368446"/>
                <a:gd name="T4" fmla="*/ 0 w 2578308"/>
                <a:gd name="T5" fmla="*/ 4 h 2368446"/>
                <a:gd name="T6" fmla="*/ 2 w 2578308"/>
                <a:gd name="T7" fmla="*/ 5 h 2368446"/>
                <a:gd name="T8" fmla="*/ 3 w 2578308"/>
                <a:gd name="T9" fmla="*/ 4 h 2368446"/>
                <a:gd name="T10" fmla="*/ 4 w 2578308"/>
                <a:gd name="T11" fmla="*/ 6 h 2368446"/>
                <a:gd name="T12" fmla="*/ 4 w 2578308"/>
                <a:gd name="T13" fmla="*/ 7 h 2368446"/>
                <a:gd name="T14" fmla="*/ 5 w 2578308"/>
                <a:gd name="T15" fmla="*/ 6 h 2368446"/>
                <a:gd name="T16" fmla="*/ 6 w 2578308"/>
                <a:gd name="T17" fmla="*/ 4 h 2368446"/>
                <a:gd name="T18" fmla="*/ 5 w 2578308"/>
                <a:gd name="T19" fmla="*/ 1 h 2368446"/>
                <a:gd name="T20" fmla="*/ 3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04" name="Freeform 258"/>
            <p:cNvSpPr>
              <a:spLocks/>
            </p:cNvSpPr>
            <p:nvPr/>
          </p:nvSpPr>
          <p:spPr bwMode="auto">
            <a:xfrm>
              <a:off x="4990269" y="3053379"/>
              <a:ext cx="39688" cy="49212"/>
            </a:xfrm>
            <a:custGeom>
              <a:avLst/>
              <a:gdLst>
                <a:gd name="T0" fmla="*/ 1 w 1097536"/>
                <a:gd name="T1" fmla="*/ 0 h 1184223"/>
                <a:gd name="T2" fmla="*/ 0 w 1097536"/>
                <a:gd name="T3" fmla="*/ 1 h 1184223"/>
                <a:gd name="T4" fmla="*/ 1 w 1097536"/>
                <a:gd name="T5" fmla="*/ 4 h 1184223"/>
                <a:gd name="T6" fmla="*/ 2 w 1097536"/>
                <a:gd name="T7" fmla="*/ 2 h 1184223"/>
                <a:gd name="T8" fmla="*/ 2 w 1097536"/>
                <a:gd name="T9" fmla="*/ 2 h 1184223"/>
                <a:gd name="T10" fmla="*/ 1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5" name="Freeform 259"/>
            <p:cNvSpPr>
              <a:spLocks/>
            </p:cNvSpPr>
            <p:nvPr/>
          </p:nvSpPr>
          <p:spPr bwMode="auto">
            <a:xfrm>
              <a:off x="5007732" y="3080366"/>
              <a:ext cx="65087" cy="60325"/>
            </a:xfrm>
            <a:custGeom>
              <a:avLst/>
              <a:gdLst>
                <a:gd name="T0" fmla="*/ 0 w 1852882"/>
                <a:gd name="T1" fmla="*/ 1 h 1521018"/>
                <a:gd name="T2" fmla="*/ 0 w 1852882"/>
                <a:gd name="T3" fmla="*/ 3 h 1521018"/>
                <a:gd name="T4" fmla="*/ 1 w 1852882"/>
                <a:gd name="T5" fmla="*/ 4 h 1521018"/>
                <a:gd name="T6" fmla="*/ 1 w 1852882"/>
                <a:gd name="T7" fmla="*/ 3 h 1521018"/>
                <a:gd name="T8" fmla="*/ 3 w 1852882"/>
                <a:gd name="T9" fmla="*/ 2 h 1521018"/>
                <a:gd name="T10" fmla="*/ 3 w 1852882"/>
                <a:gd name="T11" fmla="*/ 2 h 1521018"/>
                <a:gd name="T12" fmla="*/ 3 w 1852882"/>
                <a:gd name="T13" fmla="*/ 1 h 1521018"/>
                <a:gd name="T14" fmla="*/ 2 w 1852882"/>
                <a:gd name="T15" fmla="*/ 1 h 1521018"/>
                <a:gd name="T16" fmla="*/ 2 w 1852882"/>
                <a:gd name="T17" fmla="*/ 0 h 1521018"/>
                <a:gd name="T18" fmla="*/ 1 w 1852882"/>
                <a:gd name="T19" fmla="*/ 0 h 1521018"/>
                <a:gd name="T20" fmla="*/ 0 w 1852882"/>
                <a:gd name="T21" fmla="*/ 1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06" name="Freeform 260"/>
            <p:cNvSpPr>
              <a:spLocks/>
            </p:cNvSpPr>
            <p:nvPr/>
          </p:nvSpPr>
          <p:spPr bwMode="auto">
            <a:xfrm>
              <a:off x="4968044" y="3070841"/>
              <a:ext cx="53975" cy="109538"/>
            </a:xfrm>
            <a:custGeom>
              <a:avLst/>
              <a:gdLst>
                <a:gd name="T0" fmla="*/ 0 w 444747"/>
                <a:gd name="T1" fmla="*/ 52 h 900169"/>
                <a:gd name="T2" fmla="*/ 21 w 444747"/>
                <a:gd name="T3" fmla="*/ 65 h 900169"/>
                <a:gd name="T4" fmla="*/ 21 w 444747"/>
                <a:gd name="T5" fmla="*/ 155 h 900169"/>
                <a:gd name="T6" fmla="*/ 57 w 444747"/>
                <a:gd name="T7" fmla="*/ 195 h 900169"/>
                <a:gd name="T8" fmla="*/ 70 w 444747"/>
                <a:gd name="T9" fmla="*/ 181 h 900169"/>
                <a:gd name="T10" fmla="*/ 83 w 444747"/>
                <a:gd name="T11" fmla="*/ 148 h 900169"/>
                <a:gd name="T12" fmla="*/ 78 w 444747"/>
                <a:gd name="T13" fmla="*/ 132 h 900169"/>
                <a:gd name="T14" fmla="*/ 96 w 444747"/>
                <a:gd name="T15" fmla="*/ 125 h 900169"/>
                <a:gd name="T16" fmla="*/ 70 w 444747"/>
                <a:gd name="T17" fmla="*/ 103 h 900169"/>
                <a:gd name="T18" fmla="*/ 70 w 444747"/>
                <a:gd name="T19" fmla="*/ 58 h 900169"/>
                <a:gd name="T20" fmla="*/ 40 w 444747"/>
                <a:gd name="T21" fmla="*/ 0 h 900169"/>
                <a:gd name="T22" fmla="*/ 0 w 444747"/>
                <a:gd name="T23" fmla="*/ 52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07" name="Freeform 257"/>
            <p:cNvSpPr>
              <a:spLocks/>
            </p:cNvSpPr>
            <p:nvPr/>
          </p:nvSpPr>
          <p:spPr bwMode="auto">
            <a:xfrm>
              <a:off x="4201282" y="2585066"/>
              <a:ext cx="109537" cy="163513"/>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08" name="Freeform 258"/>
            <p:cNvSpPr>
              <a:spLocks/>
            </p:cNvSpPr>
            <p:nvPr/>
          </p:nvSpPr>
          <p:spPr bwMode="auto">
            <a:xfrm>
              <a:off x="5779257" y="1249979"/>
              <a:ext cx="436562" cy="557212"/>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38788"/>
            </a:solidFill>
            <a:ln w="9525">
              <a:solidFill>
                <a:schemeClr val="tx1">
                  <a:lumMod val="50000"/>
                  <a:lumOff val="50000"/>
                </a:schemeClr>
              </a:solidFill>
              <a:round/>
              <a:headEnd/>
              <a:tailEnd/>
            </a:ln>
          </p:spPr>
          <p:txBody>
            <a:bodyPr/>
            <a:lstStyle/>
            <a:p>
              <a:endParaRPr lang="en-US" dirty="0"/>
            </a:p>
          </p:txBody>
        </p:sp>
        <p:sp>
          <p:nvSpPr>
            <p:cNvPr id="309" name="Freeform 259"/>
            <p:cNvSpPr>
              <a:spLocks/>
            </p:cNvSpPr>
            <p:nvPr/>
          </p:nvSpPr>
          <p:spPr bwMode="auto">
            <a:xfrm>
              <a:off x="5520494" y="4528166"/>
              <a:ext cx="166688" cy="3460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grpSp>
          <p:nvGrpSpPr>
            <p:cNvPr id="310" name="Group 309"/>
            <p:cNvGrpSpPr/>
            <p:nvPr/>
          </p:nvGrpSpPr>
          <p:grpSpPr>
            <a:xfrm>
              <a:off x="8598657" y="5140941"/>
              <a:ext cx="280987" cy="388938"/>
              <a:chOff x="8598657" y="5140941"/>
              <a:chExt cx="280987" cy="388938"/>
            </a:xfrm>
            <a:solidFill>
              <a:srgbClr val="838788"/>
            </a:solidFill>
          </p:grpSpPr>
          <p:sp>
            <p:nvSpPr>
              <p:cNvPr id="481" name="Freeform 266"/>
              <p:cNvSpPr>
                <a:spLocks/>
              </p:cNvSpPr>
              <p:nvPr/>
            </p:nvSpPr>
            <p:spPr bwMode="auto">
              <a:xfrm>
                <a:off x="8598657" y="5325091"/>
                <a:ext cx="179387" cy="204788"/>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9525">
                <a:solidFill>
                  <a:schemeClr val="tx1">
                    <a:lumMod val="50000"/>
                    <a:lumOff val="50000"/>
                  </a:schemeClr>
                </a:solidFill>
                <a:round/>
                <a:headEnd/>
                <a:tailEnd/>
              </a:ln>
            </p:spPr>
            <p:txBody>
              <a:bodyPr/>
              <a:lstStyle/>
              <a:p>
                <a:endParaRPr lang="en-US" dirty="0"/>
              </a:p>
            </p:txBody>
          </p:sp>
          <p:sp>
            <p:nvSpPr>
              <p:cNvPr id="482" name="Freeform 267"/>
              <p:cNvSpPr>
                <a:spLocks/>
              </p:cNvSpPr>
              <p:nvPr/>
            </p:nvSpPr>
            <p:spPr bwMode="auto">
              <a:xfrm>
                <a:off x="8754232" y="5140941"/>
                <a:ext cx="125412" cy="201613"/>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9525">
                <a:solidFill>
                  <a:schemeClr val="tx1">
                    <a:lumMod val="50000"/>
                    <a:lumOff val="50000"/>
                  </a:schemeClr>
                </a:solidFill>
                <a:round/>
                <a:headEnd/>
                <a:tailEnd/>
              </a:ln>
            </p:spPr>
            <p:txBody>
              <a:bodyPr/>
              <a:lstStyle/>
              <a:p>
                <a:endParaRPr lang="en-US" dirty="0"/>
              </a:p>
            </p:txBody>
          </p:sp>
        </p:grpSp>
        <p:grpSp>
          <p:nvGrpSpPr>
            <p:cNvPr id="311" name="Group 310"/>
            <p:cNvGrpSpPr/>
            <p:nvPr/>
          </p:nvGrpSpPr>
          <p:grpSpPr>
            <a:xfrm>
              <a:off x="7271507" y="4513879"/>
              <a:ext cx="989012" cy="914400"/>
              <a:chOff x="7271507" y="4513879"/>
              <a:chExt cx="989012" cy="914400"/>
            </a:xfrm>
            <a:solidFill>
              <a:srgbClr val="A6A8AA"/>
            </a:solidFill>
          </p:grpSpPr>
          <p:sp>
            <p:nvSpPr>
              <p:cNvPr id="479" name="Freeform 268"/>
              <p:cNvSpPr>
                <a:spLocks/>
              </p:cNvSpPr>
              <p:nvPr/>
            </p:nvSpPr>
            <p:spPr bwMode="auto">
              <a:xfrm>
                <a:off x="7271507" y="4513879"/>
                <a:ext cx="989012" cy="75088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9525"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80" name="Freeform 269"/>
              <p:cNvSpPr>
                <a:spLocks/>
              </p:cNvSpPr>
              <p:nvPr/>
            </p:nvSpPr>
            <p:spPr bwMode="auto">
              <a:xfrm>
                <a:off x="8047794" y="5309216"/>
                <a:ext cx="87313" cy="119063"/>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9525">
                <a:solidFill>
                  <a:schemeClr val="tx1">
                    <a:lumMod val="50000"/>
                    <a:lumOff val="50000"/>
                  </a:schemeClr>
                </a:solidFill>
                <a:round/>
                <a:headEnd/>
                <a:tailEnd/>
              </a:ln>
            </p:spPr>
            <p:txBody>
              <a:bodyPr/>
              <a:lstStyle/>
              <a:p>
                <a:endParaRPr lang="en-US" dirty="0"/>
              </a:p>
            </p:txBody>
          </p:sp>
        </p:grpSp>
        <p:sp>
          <p:nvSpPr>
            <p:cNvPr id="312" name="Freeform 271"/>
            <p:cNvSpPr>
              <a:spLocks/>
            </p:cNvSpPr>
            <p:nvPr/>
          </p:nvSpPr>
          <p:spPr bwMode="auto">
            <a:xfrm>
              <a:off x="7208007" y="4061441"/>
              <a:ext cx="227012" cy="26511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13" name="Freeform 274"/>
            <p:cNvSpPr>
              <a:spLocks/>
            </p:cNvSpPr>
            <p:nvPr/>
          </p:nvSpPr>
          <p:spPr bwMode="auto">
            <a:xfrm>
              <a:off x="7404857" y="4193204"/>
              <a:ext cx="141287" cy="1730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14" name="Freeform 275"/>
            <p:cNvSpPr>
              <a:spLocks/>
            </p:cNvSpPr>
            <p:nvPr/>
          </p:nvSpPr>
          <p:spPr bwMode="auto">
            <a:xfrm>
              <a:off x="7084182" y="4390054"/>
              <a:ext cx="265112" cy="60325"/>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315" name="Freeform 277"/>
            <p:cNvSpPr>
              <a:spLocks/>
            </p:cNvSpPr>
            <p:nvPr/>
          </p:nvSpPr>
          <p:spPr bwMode="auto">
            <a:xfrm>
              <a:off x="2224844" y="3659804"/>
              <a:ext cx="276225" cy="7778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6" name="Freeform 278"/>
            <p:cNvSpPr>
              <a:spLocks/>
            </p:cNvSpPr>
            <p:nvPr/>
          </p:nvSpPr>
          <p:spPr bwMode="auto">
            <a:xfrm>
              <a:off x="2501069" y="3745529"/>
              <a:ext cx="171450" cy="47625"/>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7" name="Freeform 279"/>
            <p:cNvSpPr>
              <a:spLocks/>
            </p:cNvSpPr>
            <p:nvPr/>
          </p:nvSpPr>
          <p:spPr bwMode="auto">
            <a:xfrm>
              <a:off x="4763257" y="3218479"/>
              <a:ext cx="77787" cy="46037"/>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8" name="Freeform 280"/>
            <p:cNvSpPr>
              <a:spLocks/>
            </p:cNvSpPr>
            <p:nvPr/>
          </p:nvSpPr>
          <p:spPr bwMode="auto">
            <a:xfrm>
              <a:off x="4675944" y="3129579"/>
              <a:ext cx="31750" cy="61912"/>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9" name="Freeform 281"/>
            <p:cNvSpPr>
              <a:spLocks/>
            </p:cNvSpPr>
            <p:nvPr/>
          </p:nvSpPr>
          <p:spPr bwMode="auto">
            <a:xfrm>
              <a:off x="4668007" y="3066079"/>
              <a:ext cx="39687" cy="47625"/>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0" name="Freeform 282"/>
            <p:cNvSpPr>
              <a:spLocks/>
            </p:cNvSpPr>
            <p:nvPr/>
          </p:nvSpPr>
          <p:spPr bwMode="auto">
            <a:xfrm>
              <a:off x="5466519" y="3242291"/>
              <a:ext cx="39688" cy="7938"/>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1" name="Rectangle 283"/>
            <p:cNvSpPr>
              <a:spLocks noChangeArrowheads="1"/>
            </p:cNvSpPr>
            <p:nvPr/>
          </p:nvSpPr>
          <p:spPr bwMode="auto">
            <a:xfrm>
              <a:off x="5326819" y="3474066"/>
              <a:ext cx="0" cy="3175"/>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22" name="Freeform 284"/>
            <p:cNvSpPr>
              <a:spLocks/>
            </p:cNvSpPr>
            <p:nvPr/>
          </p:nvSpPr>
          <p:spPr bwMode="auto">
            <a:xfrm>
              <a:off x="5068057" y="3093066"/>
              <a:ext cx="492125" cy="179388"/>
            </a:xfrm>
            <a:custGeom>
              <a:avLst/>
              <a:gdLst>
                <a:gd name="T0" fmla="*/ 2147483647 w 10616"/>
                <a:gd name="T1" fmla="*/ 900520531 h 10000"/>
                <a:gd name="T2" fmla="*/ 2147483647 w 10616"/>
                <a:gd name="T3" fmla="*/ 945461261 h 10000"/>
                <a:gd name="T4" fmla="*/ 2147483647 w 10616"/>
                <a:gd name="T5" fmla="*/ 900520531 h 10000"/>
                <a:gd name="T6" fmla="*/ 2147483647 w 10616"/>
                <a:gd name="T7" fmla="*/ 855470392 h 10000"/>
                <a:gd name="T8" fmla="*/ 2147483647 w 10616"/>
                <a:gd name="T9" fmla="*/ 810425706 h 10000"/>
                <a:gd name="T10" fmla="*/ 2147483647 w 10616"/>
                <a:gd name="T11" fmla="*/ 855470392 h 10000"/>
                <a:gd name="T12" fmla="*/ 2147483647 w 10616"/>
                <a:gd name="T13" fmla="*/ 720434837 h 10000"/>
                <a:gd name="T14" fmla="*/ 2147483647 w 10616"/>
                <a:gd name="T15" fmla="*/ 405215750 h 10000"/>
                <a:gd name="T16" fmla="*/ 2147483647 w 10616"/>
                <a:gd name="T17" fmla="*/ 360165611 h 10000"/>
                <a:gd name="T18" fmla="*/ 2147483647 w 10616"/>
                <a:gd name="T19" fmla="*/ 135035232 h 10000"/>
                <a:gd name="T20" fmla="*/ 2147483647 w 10616"/>
                <a:gd name="T21" fmla="*/ 45044345 h 10000"/>
                <a:gd name="T22" fmla="*/ 2147483647 w 10616"/>
                <a:gd name="T23" fmla="*/ 45044345 h 10000"/>
                <a:gd name="T24" fmla="*/ 2147483647 w 10616"/>
                <a:gd name="T25" fmla="*/ 0 h 10000"/>
                <a:gd name="T26" fmla="*/ 2147483647 w 10616"/>
                <a:gd name="T27" fmla="*/ 0 h 10000"/>
                <a:gd name="T28" fmla="*/ 2147483647 w 10616"/>
                <a:gd name="T29" fmla="*/ 135035232 h 10000"/>
                <a:gd name="T30" fmla="*/ 2147483647 w 10616"/>
                <a:gd name="T31" fmla="*/ 135035232 h 10000"/>
                <a:gd name="T32" fmla="*/ 2147483647 w 10616"/>
                <a:gd name="T33" fmla="*/ 135035232 h 10000"/>
                <a:gd name="T34" fmla="*/ 2147483647 w 10616"/>
                <a:gd name="T35" fmla="*/ 135035232 h 10000"/>
                <a:gd name="T36" fmla="*/ 2147483647 w 10616"/>
                <a:gd name="T37" fmla="*/ 45044345 h 10000"/>
                <a:gd name="T38" fmla="*/ 2147483647 w 10616"/>
                <a:gd name="T39" fmla="*/ 0 h 10000"/>
                <a:gd name="T40" fmla="*/ 2147483647 w 10616"/>
                <a:gd name="T41" fmla="*/ 0 h 10000"/>
                <a:gd name="T42" fmla="*/ 2147483647 w 10616"/>
                <a:gd name="T43" fmla="*/ 0 h 10000"/>
                <a:gd name="T44" fmla="*/ 2147483647 w 10616"/>
                <a:gd name="T45" fmla="*/ 45044345 h 10000"/>
                <a:gd name="T46" fmla="*/ 2147483647 w 10616"/>
                <a:gd name="T47" fmla="*/ 135035232 h 10000"/>
                <a:gd name="T48" fmla="*/ 2147483647 w 10616"/>
                <a:gd name="T49" fmla="*/ 180085694 h 10000"/>
                <a:gd name="T50" fmla="*/ 2147483647 w 10616"/>
                <a:gd name="T51" fmla="*/ 135035232 h 10000"/>
                <a:gd name="T52" fmla="*/ 2147483647 w 10616"/>
                <a:gd name="T53" fmla="*/ 135035232 h 10000"/>
                <a:gd name="T54" fmla="*/ 2147483647 w 10616"/>
                <a:gd name="T55" fmla="*/ 270174724 h 10000"/>
                <a:gd name="T56" fmla="*/ 2147483647 w 10616"/>
                <a:gd name="T57" fmla="*/ 270174724 h 10000"/>
                <a:gd name="T58" fmla="*/ 2147483647 w 10616"/>
                <a:gd name="T59" fmla="*/ 256608901 h 10000"/>
                <a:gd name="T60" fmla="*/ 946682867 w 10616"/>
                <a:gd name="T61" fmla="*/ 322781385 h 10000"/>
                <a:gd name="T62" fmla="*/ 0 w 10616"/>
                <a:gd name="T63" fmla="*/ 352811170 h 10000"/>
                <a:gd name="T64" fmla="*/ 2147483647 w 10616"/>
                <a:gd name="T65" fmla="*/ 595236400 h 10000"/>
                <a:gd name="T66" fmla="*/ 2147483647 w 10616"/>
                <a:gd name="T67" fmla="*/ 765381361 h 10000"/>
                <a:gd name="T68" fmla="*/ 2147483647 w 10616"/>
                <a:gd name="T69" fmla="*/ 900520531 h 10000"/>
                <a:gd name="T70" fmla="*/ 2147483647 w 10616"/>
                <a:gd name="T71" fmla="*/ 945461261 h 10000"/>
                <a:gd name="T72" fmla="*/ 2147483647 w 10616"/>
                <a:gd name="T73" fmla="*/ 945461261 h 10000"/>
                <a:gd name="T74" fmla="*/ 2147483647 w 10616"/>
                <a:gd name="T75" fmla="*/ 1035555763 h 10000"/>
                <a:gd name="T76" fmla="*/ 2147483647 w 10616"/>
                <a:gd name="T77" fmla="*/ 945461261 h 10000"/>
                <a:gd name="T78" fmla="*/ 2147483647 w 10616"/>
                <a:gd name="T79" fmla="*/ 1035555763 h 10000"/>
                <a:gd name="T80" fmla="*/ 2147483647 w 10616"/>
                <a:gd name="T81" fmla="*/ 1035555763 h 10000"/>
                <a:gd name="T82" fmla="*/ 2147483647 w 10616"/>
                <a:gd name="T83" fmla="*/ 1035555763 h 10000"/>
                <a:gd name="T84" fmla="*/ 2147483647 w 10616"/>
                <a:gd name="T85" fmla="*/ 900520531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23" name="Freeform 285"/>
            <p:cNvSpPr>
              <a:spLocks/>
            </p:cNvSpPr>
            <p:nvPr/>
          </p:nvSpPr>
          <p:spPr bwMode="auto">
            <a:xfrm>
              <a:off x="5315707" y="3242291"/>
              <a:ext cx="180975" cy="146050"/>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24" name="Freeform 286"/>
            <p:cNvSpPr>
              <a:spLocks/>
            </p:cNvSpPr>
            <p:nvPr/>
          </p:nvSpPr>
          <p:spPr bwMode="auto">
            <a:xfrm>
              <a:off x="5291894" y="3358179"/>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5" name="Freeform 287"/>
            <p:cNvSpPr>
              <a:spLocks/>
            </p:cNvSpPr>
            <p:nvPr/>
          </p:nvSpPr>
          <p:spPr bwMode="auto">
            <a:xfrm>
              <a:off x="5291894" y="3358179"/>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26" name="Freeform 288"/>
            <p:cNvSpPr>
              <a:spLocks/>
            </p:cNvSpPr>
            <p:nvPr/>
          </p:nvSpPr>
          <p:spPr bwMode="auto">
            <a:xfrm>
              <a:off x="5731632" y="3577254"/>
              <a:ext cx="119062" cy="77787"/>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27" name="Freeform 289"/>
            <p:cNvSpPr>
              <a:spLocks/>
            </p:cNvSpPr>
            <p:nvPr/>
          </p:nvSpPr>
          <p:spPr bwMode="auto">
            <a:xfrm>
              <a:off x="5749094" y="3607416"/>
              <a:ext cx="187325" cy="217488"/>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28" name="Freeform 290"/>
            <p:cNvSpPr>
              <a:spLocks/>
            </p:cNvSpPr>
            <p:nvPr/>
          </p:nvSpPr>
          <p:spPr bwMode="auto">
            <a:xfrm>
              <a:off x="5514144" y="3747116"/>
              <a:ext cx="265113" cy="165100"/>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29" name="Freeform 291"/>
            <p:cNvSpPr>
              <a:spLocks/>
            </p:cNvSpPr>
            <p:nvPr/>
          </p:nvSpPr>
          <p:spPr bwMode="auto">
            <a:xfrm>
              <a:off x="5326819" y="3388341"/>
              <a:ext cx="492125" cy="422275"/>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30" name="Freeform 292"/>
            <p:cNvSpPr>
              <a:spLocks/>
            </p:cNvSpPr>
            <p:nvPr/>
          </p:nvSpPr>
          <p:spPr bwMode="auto">
            <a:xfrm>
              <a:off x="5749094" y="3655041"/>
              <a:ext cx="77788" cy="9207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31" name="Freeform 293"/>
            <p:cNvSpPr>
              <a:spLocks/>
            </p:cNvSpPr>
            <p:nvPr/>
          </p:nvSpPr>
          <p:spPr bwMode="auto">
            <a:xfrm>
              <a:off x="5410957" y="3232766"/>
              <a:ext cx="249237" cy="250825"/>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32" name="Freeform 294"/>
            <p:cNvSpPr>
              <a:spLocks/>
            </p:cNvSpPr>
            <p:nvPr/>
          </p:nvSpPr>
          <p:spPr bwMode="auto">
            <a:xfrm>
              <a:off x="5553832" y="3164504"/>
              <a:ext cx="469900" cy="427037"/>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33" name="Freeform 299"/>
            <p:cNvSpPr>
              <a:spLocks/>
            </p:cNvSpPr>
            <p:nvPr/>
          </p:nvSpPr>
          <p:spPr bwMode="auto">
            <a:xfrm>
              <a:off x="4961694" y="2539029"/>
              <a:ext cx="158750" cy="107950"/>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334" name="Freeform 300"/>
            <p:cNvSpPr>
              <a:spLocks/>
            </p:cNvSpPr>
            <p:nvPr/>
          </p:nvSpPr>
          <p:spPr bwMode="auto">
            <a:xfrm>
              <a:off x="5031544" y="2389804"/>
              <a:ext cx="119063" cy="101600"/>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4898A"/>
            </a:solidFill>
            <a:ln w="9525">
              <a:solidFill>
                <a:schemeClr val="tx1">
                  <a:lumMod val="50000"/>
                  <a:lumOff val="50000"/>
                </a:schemeClr>
              </a:solidFill>
              <a:round/>
              <a:headEnd/>
              <a:tailEnd/>
            </a:ln>
          </p:spPr>
          <p:txBody>
            <a:bodyPr/>
            <a:lstStyle/>
            <a:p>
              <a:endParaRPr lang="en-US" dirty="0"/>
            </a:p>
          </p:txBody>
        </p:sp>
        <p:sp>
          <p:nvSpPr>
            <p:cNvPr id="335" name="Freeform 301"/>
            <p:cNvSpPr>
              <a:spLocks/>
            </p:cNvSpPr>
            <p:nvPr/>
          </p:nvSpPr>
          <p:spPr bwMode="auto">
            <a:xfrm>
              <a:off x="5026782" y="2546966"/>
              <a:ext cx="233362" cy="211138"/>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36" name="Freeform 302"/>
            <p:cNvSpPr>
              <a:spLocks/>
            </p:cNvSpPr>
            <p:nvPr/>
          </p:nvSpPr>
          <p:spPr bwMode="auto">
            <a:xfrm>
              <a:off x="4969632" y="2461241"/>
              <a:ext cx="190500" cy="107950"/>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37" name="Freeform 303"/>
            <p:cNvSpPr>
              <a:spLocks/>
            </p:cNvSpPr>
            <p:nvPr/>
          </p:nvSpPr>
          <p:spPr bwMode="auto">
            <a:xfrm>
              <a:off x="4067932" y="3912216"/>
              <a:ext cx="188912" cy="141288"/>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38" name="Freeform 304"/>
            <p:cNvSpPr>
              <a:spLocks/>
            </p:cNvSpPr>
            <p:nvPr/>
          </p:nvSpPr>
          <p:spPr bwMode="auto">
            <a:xfrm>
              <a:off x="4021894" y="3810616"/>
              <a:ext cx="147638" cy="111125"/>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39" name="Freeform 305"/>
            <p:cNvSpPr>
              <a:spLocks/>
            </p:cNvSpPr>
            <p:nvPr/>
          </p:nvSpPr>
          <p:spPr bwMode="auto">
            <a:xfrm>
              <a:off x="4029832" y="3539154"/>
              <a:ext cx="298450" cy="319087"/>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40" name="Freeform 306"/>
            <p:cNvSpPr>
              <a:spLocks/>
            </p:cNvSpPr>
            <p:nvPr/>
          </p:nvSpPr>
          <p:spPr bwMode="auto">
            <a:xfrm>
              <a:off x="5056944" y="3405804"/>
              <a:ext cx="282575" cy="273050"/>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41" name="Freeform 307"/>
            <p:cNvSpPr>
              <a:spLocks/>
            </p:cNvSpPr>
            <p:nvPr/>
          </p:nvSpPr>
          <p:spPr bwMode="auto">
            <a:xfrm>
              <a:off x="4671182" y="3358179"/>
              <a:ext cx="409575" cy="388937"/>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42" name="Freeform 308"/>
            <p:cNvSpPr>
              <a:spLocks/>
            </p:cNvSpPr>
            <p:nvPr/>
          </p:nvSpPr>
          <p:spPr bwMode="auto">
            <a:xfrm>
              <a:off x="4631494" y="3242291"/>
              <a:ext cx="103188" cy="193675"/>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43" name="Freeform 309"/>
            <p:cNvSpPr>
              <a:spLocks/>
            </p:cNvSpPr>
            <p:nvPr/>
          </p:nvSpPr>
          <p:spPr bwMode="auto">
            <a:xfrm>
              <a:off x="4125082" y="3288329"/>
              <a:ext cx="296862" cy="227012"/>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44" name="Freeform 310"/>
            <p:cNvSpPr>
              <a:spLocks/>
            </p:cNvSpPr>
            <p:nvPr/>
          </p:nvSpPr>
          <p:spPr bwMode="auto">
            <a:xfrm>
              <a:off x="4036182" y="3515341"/>
              <a:ext cx="204787" cy="17780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45" name="Freeform 311"/>
            <p:cNvSpPr>
              <a:spLocks/>
            </p:cNvSpPr>
            <p:nvPr/>
          </p:nvSpPr>
          <p:spPr bwMode="auto">
            <a:xfrm>
              <a:off x="4045707" y="3912216"/>
              <a:ext cx="61912" cy="47625"/>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46" name="Freeform 312"/>
            <p:cNvSpPr>
              <a:spLocks/>
            </p:cNvSpPr>
            <p:nvPr/>
          </p:nvSpPr>
          <p:spPr bwMode="auto">
            <a:xfrm>
              <a:off x="4995032" y="3640754"/>
              <a:ext cx="406400" cy="498475"/>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47" name="Freeform 313"/>
            <p:cNvSpPr>
              <a:spLocks/>
            </p:cNvSpPr>
            <p:nvPr/>
          </p:nvSpPr>
          <p:spPr bwMode="auto">
            <a:xfrm>
              <a:off x="4240969" y="3967779"/>
              <a:ext cx="149225" cy="147637"/>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48" name="Freeform 314"/>
            <p:cNvSpPr>
              <a:spLocks/>
            </p:cNvSpPr>
            <p:nvPr/>
          </p:nvSpPr>
          <p:spPr bwMode="auto">
            <a:xfrm>
              <a:off x="4164769" y="4023341"/>
              <a:ext cx="106363" cy="9207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49" name="Freeform 315"/>
            <p:cNvSpPr>
              <a:spLocks/>
            </p:cNvSpPr>
            <p:nvPr/>
          </p:nvSpPr>
          <p:spPr bwMode="auto">
            <a:xfrm>
              <a:off x="4115557" y="3991591"/>
              <a:ext cx="79375" cy="69850"/>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50" name="Rectangle 316"/>
            <p:cNvSpPr>
              <a:spLocks noChangeArrowheads="1"/>
            </p:cNvSpPr>
            <p:nvPr/>
          </p:nvSpPr>
          <p:spPr bwMode="auto">
            <a:xfrm>
              <a:off x="4231444" y="3515341"/>
              <a:ext cx="9525" cy="23813"/>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51" name="Freeform 317"/>
            <p:cNvSpPr>
              <a:spLocks/>
            </p:cNvSpPr>
            <p:nvPr/>
          </p:nvSpPr>
          <p:spPr bwMode="auto">
            <a:xfrm>
              <a:off x="4231444" y="3242291"/>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2" name="Freeform 318"/>
            <p:cNvSpPr>
              <a:spLocks/>
            </p:cNvSpPr>
            <p:nvPr/>
          </p:nvSpPr>
          <p:spPr bwMode="auto">
            <a:xfrm>
              <a:off x="4231444" y="3242291"/>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53" name="Freeform 327"/>
            <p:cNvSpPr>
              <a:spLocks/>
            </p:cNvSpPr>
            <p:nvPr/>
          </p:nvSpPr>
          <p:spPr bwMode="auto">
            <a:xfrm>
              <a:off x="5691944" y="3232766"/>
              <a:ext cx="25400" cy="17463"/>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4" name="Freeform 328"/>
            <p:cNvSpPr>
              <a:spLocks/>
            </p:cNvSpPr>
            <p:nvPr/>
          </p:nvSpPr>
          <p:spPr bwMode="auto">
            <a:xfrm>
              <a:off x="5655432" y="3194666"/>
              <a:ext cx="14287" cy="23813"/>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5" name="Freeform 334"/>
            <p:cNvSpPr>
              <a:spLocks/>
            </p:cNvSpPr>
            <p:nvPr/>
          </p:nvSpPr>
          <p:spPr bwMode="auto">
            <a:xfrm>
              <a:off x="4961694" y="1781791"/>
              <a:ext cx="266700" cy="585788"/>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56" name="Freeform 335"/>
            <p:cNvSpPr>
              <a:spLocks/>
            </p:cNvSpPr>
            <p:nvPr/>
          </p:nvSpPr>
          <p:spPr bwMode="auto">
            <a:xfrm>
              <a:off x="5236332" y="2710479"/>
              <a:ext cx="15875" cy="7937"/>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7" name="Freeform 336"/>
            <p:cNvSpPr>
              <a:spLocks/>
            </p:cNvSpPr>
            <p:nvPr/>
          </p:nvSpPr>
          <p:spPr bwMode="auto">
            <a:xfrm>
              <a:off x="5134732" y="1124566"/>
              <a:ext cx="3792537" cy="2030413"/>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58" name="Freeform 337"/>
            <p:cNvSpPr>
              <a:spLocks/>
            </p:cNvSpPr>
            <p:nvPr/>
          </p:nvSpPr>
          <p:spPr bwMode="auto">
            <a:xfrm>
              <a:off x="5717344" y="3242291"/>
              <a:ext cx="71438" cy="7938"/>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9" name="Freeform 338"/>
            <p:cNvSpPr>
              <a:spLocks/>
            </p:cNvSpPr>
            <p:nvPr/>
          </p:nvSpPr>
          <p:spPr bwMode="auto">
            <a:xfrm>
              <a:off x="5607807" y="2585066"/>
              <a:ext cx="1011237" cy="709613"/>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4898A"/>
            </a:solidFill>
            <a:ln w="9525">
              <a:solidFill>
                <a:schemeClr val="tx1">
                  <a:lumMod val="50000"/>
                  <a:lumOff val="50000"/>
                </a:schemeClr>
              </a:solidFill>
              <a:round/>
              <a:headEnd/>
              <a:tailEnd/>
            </a:ln>
          </p:spPr>
          <p:txBody>
            <a:bodyPr/>
            <a:lstStyle/>
            <a:p>
              <a:endParaRPr lang="en-US" dirty="0"/>
            </a:p>
          </p:txBody>
        </p:sp>
        <p:sp>
          <p:nvSpPr>
            <p:cNvPr id="360" name="Freeform 339"/>
            <p:cNvSpPr>
              <a:spLocks/>
            </p:cNvSpPr>
            <p:nvPr/>
          </p:nvSpPr>
          <p:spPr bwMode="auto">
            <a:xfrm>
              <a:off x="5669719" y="3218479"/>
              <a:ext cx="22225" cy="14287"/>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1" name="Rectangle 340"/>
            <p:cNvSpPr>
              <a:spLocks noChangeArrowheads="1"/>
            </p:cNvSpPr>
            <p:nvPr/>
          </p:nvSpPr>
          <p:spPr bwMode="auto">
            <a:xfrm>
              <a:off x="4852157" y="2850179"/>
              <a:ext cx="9525" cy="1587"/>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62" name="Freeform 347"/>
            <p:cNvSpPr>
              <a:spLocks/>
            </p:cNvSpPr>
            <p:nvPr/>
          </p:nvSpPr>
          <p:spPr bwMode="auto">
            <a:xfrm>
              <a:off x="4564819" y="1694479"/>
              <a:ext cx="649288" cy="766762"/>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63" name="Freeform 348"/>
            <p:cNvSpPr>
              <a:spLocks/>
            </p:cNvSpPr>
            <p:nvPr/>
          </p:nvSpPr>
          <p:spPr bwMode="auto">
            <a:xfrm>
              <a:off x="4720394" y="1843704"/>
              <a:ext cx="320675" cy="733425"/>
            </a:xfrm>
            <a:custGeom>
              <a:avLst/>
              <a:gdLst>
                <a:gd name="T0" fmla="*/ 10283246 w 10000"/>
                <a:gd name="T1" fmla="*/ 12146986 h 9895"/>
                <a:gd name="T2" fmla="*/ 10032349 w 10000"/>
                <a:gd name="T3" fmla="*/ 8674872 h 9895"/>
                <a:gd name="T4" fmla="*/ 9530525 w 10000"/>
                <a:gd name="T5" fmla="*/ 3472113 h 9895"/>
                <a:gd name="T6" fmla="*/ 8778799 w 10000"/>
                <a:gd name="T7" fmla="*/ 2889821 h 9895"/>
                <a:gd name="T8" fmla="*/ 7775150 w 10000"/>
                <a:gd name="T9" fmla="*/ 0 h 9895"/>
                <a:gd name="T10" fmla="*/ 7273326 w 10000"/>
                <a:gd name="T11" fmla="*/ 1736057 h 9895"/>
                <a:gd name="T12" fmla="*/ 6771502 w 10000"/>
                <a:gd name="T13" fmla="*/ 2889821 h 9895"/>
                <a:gd name="T14" fmla="*/ 5517983 w 10000"/>
                <a:gd name="T15" fmla="*/ 5202685 h 9895"/>
                <a:gd name="T16" fmla="*/ 4514334 w 10000"/>
                <a:gd name="T17" fmla="*/ 6361934 h 9895"/>
                <a:gd name="T18" fmla="*/ 4514334 w 10000"/>
                <a:gd name="T19" fmla="*/ 9251680 h 9895"/>
                <a:gd name="T20" fmla="*/ 3511744 w 10000"/>
                <a:gd name="T21" fmla="*/ 13877557 h 9895"/>
                <a:gd name="T22" fmla="*/ 2758991 w 10000"/>
                <a:gd name="T23" fmla="*/ 17926552 h 9895"/>
                <a:gd name="T24" fmla="*/ 2508095 w 10000"/>
                <a:gd name="T25" fmla="*/ 21398666 h 9895"/>
                <a:gd name="T26" fmla="*/ 1504447 w 10000"/>
                <a:gd name="T27" fmla="*/ 23711604 h 9895"/>
                <a:gd name="T28" fmla="*/ 1003649 w 10000"/>
                <a:gd name="T29" fmla="*/ 26601425 h 9895"/>
                <a:gd name="T30" fmla="*/ 1003649 w 10000"/>
                <a:gd name="T31" fmla="*/ 32386477 h 9895"/>
                <a:gd name="T32" fmla="*/ 1003649 w 10000"/>
                <a:gd name="T33" fmla="*/ 35276223 h 9895"/>
                <a:gd name="T34" fmla="*/ 1003649 w 10000"/>
                <a:gd name="T35" fmla="*/ 38748410 h 9895"/>
                <a:gd name="T36" fmla="*/ 250896 w 10000"/>
                <a:gd name="T37" fmla="*/ 42215039 h 9895"/>
                <a:gd name="T38" fmla="*/ 501824 w 10000"/>
                <a:gd name="T39" fmla="*/ 45687152 h 9895"/>
                <a:gd name="T40" fmla="*/ 1789270 w 10000"/>
                <a:gd name="T41" fmla="*/ 49653799 h 9895"/>
                <a:gd name="T42" fmla="*/ 1963076 w 10000"/>
                <a:gd name="T43" fmla="*/ 53252288 h 9895"/>
                <a:gd name="T44" fmla="*/ 2508095 w 10000"/>
                <a:gd name="T45" fmla="*/ 54362024 h 9895"/>
                <a:gd name="T46" fmla="*/ 3260816 w 10000"/>
                <a:gd name="T47" fmla="*/ 52049086 h 9895"/>
                <a:gd name="T48" fmla="*/ 4514334 w 10000"/>
                <a:gd name="T49" fmla="*/ 49736147 h 9895"/>
                <a:gd name="T50" fmla="*/ 4765263 w 10000"/>
                <a:gd name="T51" fmla="*/ 43374213 h 9895"/>
                <a:gd name="T52" fmla="*/ 6019807 w 10000"/>
                <a:gd name="T53" fmla="*/ 42215039 h 9895"/>
                <a:gd name="T54" fmla="*/ 5768911 w 10000"/>
                <a:gd name="T55" fmla="*/ 37589162 h 9895"/>
                <a:gd name="T56" fmla="*/ 5267087 w 10000"/>
                <a:gd name="T57" fmla="*/ 32386477 h 9895"/>
                <a:gd name="T58" fmla="*/ 6019807 w 10000"/>
                <a:gd name="T59" fmla="*/ 26601425 h 9895"/>
                <a:gd name="T60" fmla="*/ 8276974 w 10000"/>
                <a:gd name="T61" fmla="*/ 23134796 h 9895"/>
                <a:gd name="T62" fmla="*/ 8276974 w 10000"/>
                <a:gd name="T63" fmla="*/ 19662609 h 9895"/>
                <a:gd name="T64" fmla="*/ 9530525 w 10000"/>
                <a:gd name="T65" fmla="*/ 15613614 h 9895"/>
                <a:gd name="T66" fmla="*/ 10283246 w 10000"/>
                <a:gd name="T67" fmla="*/ 15613614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64" name="Freeform 349"/>
            <p:cNvSpPr>
              <a:spLocks/>
            </p:cNvSpPr>
            <p:nvPr/>
          </p:nvSpPr>
          <p:spPr bwMode="auto">
            <a:xfrm>
              <a:off x="4995032" y="2710479"/>
              <a:ext cx="446087" cy="287337"/>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65" name="Freeform 350"/>
            <p:cNvSpPr>
              <a:spLocks/>
            </p:cNvSpPr>
            <p:nvPr/>
          </p:nvSpPr>
          <p:spPr bwMode="auto">
            <a:xfrm>
              <a:off x="5252207" y="2710479"/>
              <a:ext cx="55562" cy="30162"/>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6" name="Freeform 359"/>
            <p:cNvSpPr>
              <a:spLocks/>
            </p:cNvSpPr>
            <p:nvPr/>
          </p:nvSpPr>
          <p:spPr bwMode="auto">
            <a:xfrm>
              <a:off x="4939469" y="2585066"/>
              <a:ext cx="77788" cy="47625"/>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7" name="Freeform 360"/>
            <p:cNvSpPr>
              <a:spLocks/>
            </p:cNvSpPr>
            <p:nvPr/>
          </p:nvSpPr>
          <p:spPr bwMode="auto">
            <a:xfrm>
              <a:off x="4798182" y="2608879"/>
              <a:ext cx="242887" cy="217487"/>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68" name="Freeform 364"/>
            <p:cNvSpPr>
              <a:spLocks/>
            </p:cNvSpPr>
            <p:nvPr/>
          </p:nvSpPr>
          <p:spPr bwMode="auto">
            <a:xfrm>
              <a:off x="4452107" y="3631229"/>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9" name="Freeform 365"/>
            <p:cNvSpPr>
              <a:spLocks/>
            </p:cNvSpPr>
            <p:nvPr/>
          </p:nvSpPr>
          <p:spPr bwMode="auto">
            <a:xfrm>
              <a:off x="4452107" y="3631229"/>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70" name="Freeform 366"/>
            <p:cNvSpPr>
              <a:spLocks/>
            </p:cNvSpPr>
            <p:nvPr/>
          </p:nvSpPr>
          <p:spPr bwMode="auto">
            <a:xfrm>
              <a:off x="4147307" y="3591541"/>
              <a:ext cx="407987" cy="384175"/>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67676B"/>
            </a:solidFill>
            <a:ln w="9525">
              <a:solidFill>
                <a:schemeClr val="tx1">
                  <a:lumMod val="50000"/>
                  <a:lumOff val="50000"/>
                </a:schemeClr>
              </a:solidFill>
              <a:round/>
              <a:headEnd/>
              <a:tailEnd/>
            </a:ln>
          </p:spPr>
          <p:txBody>
            <a:bodyPr/>
            <a:lstStyle/>
            <a:p>
              <a:endParaRPr lang="en-US" dirty="0"/>
            </a:p>
          </p:txBody>
        </p:sp>
        <p:sp>
          <p:nvSpPr>
            <p:cNvPr id="371" name="Freeform 367"/>
            <p:cNvSpPr>
              <a:spLocks/>
            </p:cNvSpPr>
            <p:nvPr/>
          </p:nvSpPr>
          <p:spPr bwMode="auto">
            <a:xfrm>
              <a:off x="5474457" y="3945554"/>
              <a:ext cx="234950" cy="317500"/>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72" name="Freeform 368"/>
            <p:cNvSpPr>
              <a:spLocks/>
            </p:cNvSpPr>
            <p:nvPr/>
          </p:nvSpPr>
          <p:spPr bwMode="auto">
            <a:xfrm>
              <a:off x="4798182" y="3921741"/>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73" name="Freeform 369"/>
            <p:cNvSpPr>
              <a:spLocks/>
            </p:cNvSpPr>
            <p:nvPr/>
          </p:nvSpPr>
          <p:spPr bwMode="auto">
            <a:xfrm>
              <a:off x="4798182" y="3921741"/>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74" name="Freeform 370"/>
            <p:cNvSpPr>
              <a:spLocks/>
            </p:cNvSpPr>
            <p:nvPr/>
          </p:nvSpPr>
          <p:spPr bwMode="auto">
            <a:xfrm>
              <a:off x="4782307" y="3640754"/>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75" name="Freeform 371"/>
            <p:cNvSpPr>
              <a:spLocks/>
            </p:cNvSpPr>
            <p:nvPr/>
          </p:nvSpPr>
          <p:spPr bwMode="auto">
            <a:xfrm>
              <a:off x="4782307" y="3640754"/>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76" name="Freeform 372"/>
            <p:cNvSpPr>
              <a:spLocks/>
            </p:cNvSpPr>
            <p:nvPr/>
          </p:nvSpPr>
          <p:spPr bwMode="auto">
            <a:xfrm>
              <a:off x="4861682" y="4786929"/>
              <a:ext cx="398462" cy="354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77" name="Freeform 373"/>
            <p:cNvSpPr>
              <a:spLocks/>
            </p:cNvSpPr>
            <p:nvPr/>
          </p:nvSpPr>
          <p:spPr bwMode="auto">
            <a:xfrm>
              <a:off x="4947407" y="4671041"/>
              <a:ext cx="236537" cy="234950"/>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78" name="Freeform 374"/>
            <p:cNvSpPr>
              <a:spLocks/>
            </p:cNvSpPr>
            <p:nvPr/>
          </p:nvSpPr>
          <p:spPr bwMode="auto">
            <a:xfrm>
              <a:off x="5190294" y="4490066"/>
              <a:ext cx="268288" cy="422275"/>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67676B"/>
            </a:solidFill>
            <a:ln w="9525">
              <a:solidFill>
                <a:schemeClr val="tx1">
                  <a:lumMod val="50000"/>
                  <a:lumOff val="50000"/>
                </a:schemeClr>
              </a:solidFill>
              <a:round/>
              <a:headEnd/>
              <a:tailEnd/>
            </a:ln>
          </p:spPr>
          <p:txBody>
            <a:bodyPr/>
            <a:lstStyle/>
            <a:p>
              <a:endParaRPr lang="en-US" dirty="0"/>
            </a:p>
          </p:txBody>
        </p:sp>
        <p:sp>
          <p:nvSpPr>
            <p:cNvPr id="379" name="Freeform 375"/>
            <p:cNvSpPr>
              <a:spLocks/>
            </p:cNvSpPr>
            <p:nvPr/>
          </p:nvSpPr>
          <p:spPr bwMode="auto">
            <a:xfrm>
              <a:off x="5190294" y="4248766"/>
              <a:ext cx="260350" cy="26511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80" name="Freeform 376"/>
            <p:cNvSpPr>
              <a:spLocks/>
            </p:cNvSpPr>
            <p:nvPr/>
          </p:nvSpPr>
          <p:spPr bwMode="auto">
            <a:xfrm>
              <a:off x="4750557" y="4372591"/>
              <a:ext cx="298450" cy="298450"/>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81" name="Freeform 377"/>
            <p:cNvSpPr>
              <a:spLocks/>
            </p:cNvSpPr>
            <p:nvPr/>
          </p:nvSpPr>
          <p:spPr bwMode="auto">
            <a:xfrm>
              <a:off x="4750557" y="4091604"/>
              <a:ext cx="463550" cy="460375"/>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82" name="Freeform 378"/>
            <p:cNvSpPr>
              <a:spLocks/>
            </p:cNvSpPr>
            <p:nvPr/>
          </p:nvSpPr>
          <p:spPr bwMode="auto">
            <a:xfrm>
              <a:off x="5268082" y="3778866"/>
              <a:ext cx="369887" cy="354013"/>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83" name="Freeform 379"/>
            <p:cNvSpPr>
              <a:spLocks/>
            </p:cNvSpPr>
            <p:nvPr/>
          </p:nvSpPr>
          <p:spPr bwMode="auto">
            <a:xfrm>
              <a:off x="5291894" y="4107479"/>
              <a:ext cx="204788" cy="234950"/>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84" name="Freeform 380"/>
            <p:cNvSpPr>
              <a:spLocks/>
            </p:cNvSpPr>
            <p:nvPr/>
          </p:nvSpPr>
          <p:spPr bwMode="auto">
            <a:xfrm>
              <a:off x="5071232" y="4615479"/>
              <a:ext cx="188912" cy="17938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85" name="Freeform 381"/>
            <p:cNvSpPr>
              <a:spLocks/>
            </p:cNvSpPr>
            <p:nvPr/>
          </p:nvSpPr>
          <p:spPr bwMode="auto">
            <a:xfrm>
              <a:off x="5001382" y="4132879"/>
              <a:ext cx="338137" cy="544512"/>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86" name="Freeform 382"/>
            <p:cNvSpPr>
              <a:spLocks/>
            </p:cNvSpPr>
            <p:nvPr/>
          </p:nvSpPr>
          <p:spPr bwMode="auto">
            <a:xfrm>
              <a:off x="4328282" y="3850304"/>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87" name="Freeform 383"/>
            <p:cNvSpPr>
              <a:spLocks/>
            </p:cNvSpPr>
            <p:nvPr/>
          </p:nvSpPr>
          <p:spPr bwMode="auto">
            <a:xfrm>
              <a:off x="4328282" y="3850304"/>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88" name="Freeform 384"/>
            <p:cNvSpPr>
              <a:spLocks/>
            </p:cNvSpPr>
            <p:nvPr/>
          </p:nvSpPr>
          <p:spPr bwMode="auto">
            <a:xfrm>
              <a:off x="4452107" y="3953491"/>
              <a:ext cx="23812" cy="635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89" name="Freeform 385"/>
            <p:cNvSpPr>
              <a:spLocks/>
            </p:cNvSpPr>
            <p:nvPr/>
          </p:nvSpPr>
          <p:spPr bwMode="auto">
            <a:xfrm>
              <a:off x="4452107" y="3953491"/>
              <a:ext cx="23812" cy="635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90" name="Freeform 386"/>
            <p:cNvSpPr>
              <a:spLocks/>
            </p:cNvSpPr>
            <p:nvPr/>
          </p:nvSpPr>
          <p:spPr bwMode="auto">
            <a:xfrm>
              <a:off x="4374319" y="3959841"/>
              <a:ext cx="101600" cy="131763"/>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91" name="Freeform 387"/>
            <p:cNvSpPr>
              <a:spLocks/>
            </p:cNvSpPr>
            <p:nvPr/>
          </p:nvSpPr>
          <p:spPr bwMode="auto">
            <a:xfrm>
              <a:off x="4525132" y="3858241"/>
              <a:ext cx="296862" cy="26670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92" name="Freeform 388"/>
            <p:cNvSpPr>
              <a:spLocks/>
            </p:cNvSpPr>
            <p:nvPr/>
          </p:nvSpPr>
          <p:spPr bwMode="auto">
            <a:xfrm>
              <a:off x="4814057" y="3959841"/>
              <a:ext cx="320675" cy="187325"/>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93" name="Freeform 389"/>
            <p:cNvSpPr>
              <a:spLocks/>
            </p:cNvSpPr>
            <p:nvPr/>
          </p:nvSpPr>
          <p:spPr bwMode="auto">
            <a:xfrm>
              <a:off x="4720394" y="4132879"/>
              <a:ext cx="195263" cy="233362"/>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94" name="Freeform 390"/>
            <p:cNvSpPr>
              <a:spLocks/>
            </p:cNvSpPr>
            <p:nvPr/>
          </p:nvSpPr>
          <p:spPr bwMode="auto">
            <a:xfrm>
              <a:off x="4680707" y="4180504"/>
              <a:ext cx="117475" cy="130175"/>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95" name="Freeform 391"/>
            <p:cNvSpPr>
              <a:spLocks/>
            </p:cNvSpPr>
            <p:nvPr/>
          </p:nvSpPr>
          <p:spPr bwMode="auto">
            <a:xfrm>
              <a:off x="4648957" y="3921741"/>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96" name="Freeform 392"/>
            <p:cNvSpPr>
              <a:spLocks/>
            </p:cNvSpPr>
            <p:nvPr/>
          </p:nvSpPr>
          <p:spPr bwMode="auto">
            <a:xfrm>
              <a:off x="4945877" y="4091604"/>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97" name="Freeform 393"/>
            <p:cNvSpPr>
              <a:spLocks/>
            </p:cNvSpPr>
            <p:nvPr/>
          </p:nvSpPr>
          <p:spPr bwMode="auto">
            <a:xfrm>
              <a:off x="4475919" y="3912216"/>
              <a:ext cx="63500" cy="157163"/>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98" name="Freeform 394"/>
            <p:cNvSpPr>
              <a:spLocks/>
            </p:cNvSpPr>
            <p:nvPr/>
          </p:nvSpPr>
          <p:spPr bwMode="auto">
            <a:xfrm>
              <a:off x="4452107" y="3953491"/>
              <a:ext cx="55562" cy="123825"/>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99" name="Freeform 395"/>
            <p:cNvSpPr>
              <a:spLocks/>
            </p:cNvSpPr>
            <p:nvPr/>
          </p:nvSpPr>
          <p:spPr bwMode="auto">
            <a:xfrm>
              <a:off x="4744207" y="4648816"/>
              <a:ext cx="320675" cy="325438"/>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400" name="Freeform 396"/>
            <p:cNvSpPr>
              <a:spLocks/>
            </p:cNvSpPr>
            <p:nvPr/>
          </p:nvSpPr>
          <p:spPr bwMode="auto">
            <a:xfrm>
              <a:off x="4475919" y="3756641"/>
              <a:ext cx="79375" cy="93663"/>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401" name="Freeform 397"/>
            <p:cNvSpPr>
              <a:spLocks/>
            </p:cNvSpPr>
            <p:nvPr/>
          </p:nvSpPr>
          <p:spPr bwMode="auto">
            <a:xfrm>
              <a:off x="169032" y="1683366"/>
              <a:ext cx="676275" cy="922338"/>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696B6E"/>
            </a:solidFill>
            <a:ln w="9525">
              <a:solidFill>
                <a:schemeClr val="tx1">
                  <a:lumMod val="50000"/>
                  <a:lumOff val="50000"/>
                </a:schemeClr>
              </a:solidFill>
              <a:round/>
              <a:headEnd/>
              <a:tailEnd/>
            </a:ln>
          </p:spPr>
          <p:txBody>
            <a:bodyPr/>
            <a:lstStyle/>
            <a:p>
              <a:endParaRPr lang="en-US" dirty="0"/>
            </a:p>
          </p:txBody>
        </p:sp>
        <p:sp>
          <p:nvSpPr>
            <p:cNvPr id="402" name="Freeform 400"/>
            <p:cNvSpPr>
              <a:spLocks/>
            </p:cNvSpPr>
            <p:nvPr/>
          </p:nvSpPr>
          <p:spPr bwMode="auto">
            <a:xfrm>
              <a:off x="2161344" y="3861416"/>
              <a:ext cx="111125" cy="112713"/>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C709B"/>
            </a:solidFill>
            <a:ln w="9525" cap="flat" cmpd="sng">
              <a:solidFill>
                <a:srgbClr val="B5D8ED"/>
              </a:solidFill>
              <a:prstDash val="solid"/>
              <a:round/>
              <a:headEnd type="none" w="med" len="med"/>
              <a:tailEnd type="none" w="med" len="med"/>
            </a:ln>
            <a:effectLst/>
          </p:spPr>
          <p:txBody>
            <a:bodyPr/>
            <a:lstStyle/>
            <a:p>
              <a:endParaRPr lang="en-US" dirty="0"/>
            </a:p>
          </p:txBody>
        </p:sp>
        <p:sp>
          <p:nvSpPr>
            <p:cNvPr id="403" name="Freeform 401"/>
            <p:cNvSpPr>
              <a:spLocks/>
            </p:cNvSpPr>
            <p:nvPr/>
          </p:nvSpPr>
          <p:spPr bwMode="auto">
            <a:xfrm>
              <a:off x="2201032" y="3964604"/>
              <a:ext cx="95250" cy="69850"/>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1F8DD2"/>
            </a:solidFill>
            <a:ln w="9525" cap="flat" cmpd="sng">
              <a:solidFill>
                <a:srgbClr val="B5D8ED"/>
              </a:solidFill>
              <a:prstDash val="solid"/>
              <a:round/>
              <a:headEnd type="none" w="med" len="med"/>
              <a:tailEnd type="none" w="med" len="med"/>
            </a:ln>
            <a:effectLst/>
          </p:spPr>
          <p:txBody>
            <a:bodyPr/>
            <a:lstStyle/>
            <a:p>
              <a:endParaRPr lang="en-US" dirty="0"/>
            </a:p>
          </p:txBody>
        </p:sp>
        <p:sp>
          <p:nvSpPr>
            <p:cNvPr id="404" name="Freeform 402"/>
            <p:cNvSpPr>
              <a:spLocks/>
            </p:cNvSpPr>
            <p:nvPr/>
          </p:nvSpPr>
          <p:spPr bwMode="auto">
            <a:xfrm>
              <a:off x="2288344" y="4004291"/>
              <a:ext cx="141288" cy="60325"/>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1F91DA"/>
            </a:solidFill>
            <a:ln w="9525">
              <a:solidFill>
                <a:srgbClr val="B5D8ED"/>
              </a:solidFill>
              <a:round/>
              <a:headEnd/>
              <a:tailEnd/>
            </a:ln>
          </p:spPr>
          <p:txBody>
            <a:bodyPr/>
            <a:lstStyle/>
            <a:p>
              <a:endParaRPr lang="en-US" dirty="0"/>
            </a:p>
          </p:txBody>
        </p:sp>
        <p:sp>
          <p:nvSpPr>
            <p:cNvPr id="405" name="Freeform 422"/>
            <p:cNvSpPr>
              <a:spLocks/>
            </p:cNvSpPr>
            <p:nvPr/>
          </p:nvSpPr>
          <p:spPr bwMode="auto">
            <a:xfrm>
              <a:off x="2121657" y="3839191"/>
              <a:ext cx="150812" cy="69850"/>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F7FAF"/>
            </a:solidFill>
            <a:ln w="9525" cap="flat" cmpd="sng">
              <a:solidFill>
                <a:schemeClr val="accent1">
                  <a:lumMod val="40000"/>
                  <a:lumOff val="60000"/>
                </a:schemeClr>
              </a:solidFill>
              <a:prstDash val="solid"/>
              <a:round/>
              <a:headEnd type="none" w="med" len="med"/>
              <a:tailEnd type="none" w="med" len="med"/>
            </a:ln>
            <a:effectLst/>
          </p:spPr>
          <p:txBody>
            <a:bodyPr/>
            <a:lstStyle/>
            <a:p>
              <a:endParaRPr lang="en-US" dirty="0"/>
            </a:p>
          </p:txBody>
        </p:sp>
        <p:sp>
          <p:nvSpPr>
            <p:cNvPr id="406" name="Freeform 423"/>
            <p:cNvSpPr>
              <a:spLocks/>
            </p:cNvSpPr>
            <p:nvPr/>
          </p:nvSpPr>
          <p:spPr bwMode="auto">
            <a:xfrm>
              <a:off x="2042282" y="3797916"/>
              <a:ext cx="119062" cy="98425"/>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1F8DD2"/>
            </a:solidFill>
            <a:ln w="9525" cap="flat" cmpd="sng">
              <a:solidFill>
                <a:srgbClr val="DAEBF6"/>
              </a:solidFill>
              <a:prstDash val="solid"/>
              <a:round/>
              <a:headEnd type="none" w="med" len="med"/>
              <a:tailEnd type="none" w="med" len="med"/>
            </a:ln>
            <a:effectLst/>
          </p:spPr>
          <p:txBody>
            <a:bodyPr/>
            <a:lstStyle/>
            <a:p>
              <a:endParaRPr lang="en-US" dirty="0"/>
            </a:p>
          </p:txBody>
        </p:sp>
        <p:sp>
          <p:nvSpPr>
            <p:cNvPr id="407" name="Freeform 424"/>
            <p:cNvSpPr>
              <a:spLocks/>
            </p:cNvSpPr>
            <p:nvPr/>
          </p:nvSpPr>
          <p:spPr bwMode="auto">
            <a:xfrm>
              <a:off x="1432682" y="3385166"/>
              <a:ext cx="754062" cy="493713"/>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F7FAF"/>
            </a:solidFill>
            <a:ln w="9525">
              <a:solidFill>
                <a:srgbClr val="B5D8ED"/>
              </a:solidFill>
              <a:round/>
              <a:headEnd/>
              <a:tailEnd/>
            </a:ln>
          </p:spPr>
          <p:txBody>
            <a:bodyPr/>
            <a:lstStyle/>
            <a:p>
              <a:endParaRPr lang="en-US" dirty="0"/>
            </a:p>
          </p:txBody>
        </p:sp>
        <p:sp>
          <p:nvSpPr>
            <p:cNvPr id="408" name="Freeform 425"/>
            <p:cNvSpPr>
              <a:spLocks/>
            </p:cNvSpPr>
            <p:nvPr/>
          </p:nvSpPr>
          <p:spPr bwMode="auto">
            <a:xfrm rot="20747712">
              <a:off x="2666169" y="1407141"/>
              <a:ext cx="812800" cy="896938"/>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grpSp>
          <p:nvGrpSpPr>
            <p:cNvPr id="409" name="Group 408"/>
            <p:cNvGrpSpPr/>
            <p:nvPr/>
          </p:nvGrpSpPr>
          <p:grpSpPr>
            <a:xfrm>
              <a:off x="845307" y="1237279"/>
              <a:ext cx="2190750" cy="1860550"/>
              <a:chOff x="845307" y="1237279"/>
              <a:chExt cx="2190750" cy="1860550"/>
            </a:xfrm>
            <a:solidFill>
              <a:srgbClr val="84898A"/>
            </a:solidFill>
          </p:grpSpPr>
          <p:sp>
            <p:nvSpPr>
              <p:cNvPr id="459" name="Freeform 276"/>
              <p:cNvSpPr>
                <a:spLocks/>
              </p:cNvSpPr>
              <p:nvPr/>
            </p:nvSpPr>
            <p:spPr bwMode="auto">
              <a:xfrm>
                <a:off x="2877307" y="2753341"/>
                <a:ext cx="158750" cy="179388"/>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9525">
                <a:solidFill>
                  <a:schemeClr val="tx1">
                    <a:lumMod val="65000"/>
                    <a:lumOff val="35000"/>
                  </a:schemeClr>
                </a:solidFill>
                <a:round/>
                <a:headEnd/>
                <a:tailEnd/>
              </a:ln>
            </p:spPr>
            <p:txBody>
              <a:bodyPr/>
              <a:lstStyle/>
              <a:p>
                <a:endParaRPr lang="en-US" dirty="0"/>
              </a:p>
            </p:txBody>
          </p:sp>
          <p:sp>
            <p:nvSpPr>
              <p:cNvPr id="460" name="Freeform 398"/>
              <p:cNvSpPr>
                <a:spLocks/>
              </p:cNvSpPr>
              <p:nvPr/>
            </p:nvSpPr>
            <p:spPr bwMode="auto">
              <a:xfrm>
                <a:off x="845307" y="1645266"/>
                <a:ext cx="2119312" cy="1452563"/>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9525">
                <a:solidFill>
                  <a:schemeClr val="tx1">
                    <a:lumMod val="65000"/>
                    <a:lumOff val="35000"/>
                  </a:schemeClr>
                </a:solidFill>
                <a:round/>
                <a:headEnd/>
                <a:tailEnd/>
              </a:ln>
            </p:spPr>
            <p:txBody>
              <a:bodyPr/>
              <a:lstStyle/>
              <a:p>
                <a:endParaRPr lang="en-US" dirty="0"/>
              </a:p>
            </p:txBody>
          </p:sp>
          <p:sp>
            <p:nvSpPr>
              <p:cNvPr id="461" name="Freeform 426"/>
              <p:cNvSpPr>
                <a:spLocks/>
              </p:cNvSpPr>
              <p:nvPr/>
            </p:nvSpPr>
            <p:spPr bwMode="auto">
              <a:xfrm>
                <a:off x="1699382" y="1648441"/>
                <a:ext cx="41275" cy="36513"/>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9525">
                <a:solidFill>
                  <a:schemeClr val="tx1">
                    <a:lumMod val="65000"/>
                    <a:lumOff val="35000"/>
                  </a:schemeClr>
                </a:solidFill>
                <a:round/>
                <a:headEnd/>
                <a:tailEnd/>
              </a:ln>
            </p:spPr>
            <p:txBody>
              <a:bodyPr/>
              <a:lstStyle/>
              <a:p>
                <a:endParaRPr lang="en-US" dirty="0"/>
              </a:p>
            </p:txBody>
          </p:sp>
          <p:sp>
            <p:nvSpPr>
              <p:cNvPr id="462" name="Freeform 427"/>
              <p:cNvSpPr>
                <a:spLocks/>
              </p:cNvSpPr>
              <p:nvPr/>
            </p:nvSpPr>
            <p:spPr bwMode="auto">
              <a:xfrm>
                <a:off x="2051807" y="1943716"/>
                <a:ext cx="0" cy="4763"/>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9525">
                <a:solidFill>
                  <a:schemeClr val="tx1">
                    <a:lumMod val="65000"/>
                    <a:lumOff val="35000"/>
                  </a:schemeClr>
                </a:solidFill>
                <a:round/>
                <a:headEnd/>
                <a:tailEnd/>
              </a:ln>
            </p:spPr>
            <p:txBody>
              <a:bodyPr/>
              <a:lstStyle/>
              <a:p>
                <a:endParaRPr lang="en-US" dirty="0"/>
              </a:p>
            </p:txBody>
          </p:sp>
          <p:sp>
            <p:nvSpPr>
              <p:cNvPr id="463" name="Freeform 428"/>
              <p:cNvSpPr>
                <a:spLocks/>
              </p:cNvSpPr>
              <p:nvPr/>
            </p:nvSpPr>
            <p:spPr bwMode="auto">
              <a:xfrm>
                <a:off x="2408994" y="1977054"/>
                <a:ext cx="3175" cy="6350"/>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9525">
                <a:solidFill>
                  <a:schemeClr val="tx1">
                    <a:lumMod val="65000"/>
                    <a:lumOff val="35000"/>
                  </a:schemeClr>
                </a:solidFill>
                <a:round/>
                <a:headEnd/>
                <a:tailEnd/>
              </a:ln>
            </p:spPr>
            <p:txBody>
              <a:bodyPr/>
              <a:lstStyle/>
              <a:p>
                <a:endParaRPr lang="en-US" dirty="0"/>
              </a:p>
            </p:txBody>
          </p:sp>
          <p:sp>
            <p:nvSpPr>
              <p:cNvPr id="464" name="Freeform 429"/>
              <p:cNvSpPr>
                <a:spLocks/>
              </p:cNvSpPr>
              <p:nvPr/>
            </p:nvSpPr>
            <p:spPr bwMode="auto">
              <a:xfrm>
                <a:off x="2058157" y="1559541"/>
                <a:ext cx="14287" cy="14288"/>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9525">
                <a:solidFill>
                  <a:schemeClr val="tx1">
                    <a:lumMod val="65000"/>
                    <a:lumOff val="35000"/>
                  </a:schemeClr>
                </a:solidFill>
                <a:round/>
                <a:headEnd/>
                <a:tailEnd/>
              </a:ln>
            </p:spPr>
            <p:txBody>
              <a:bodyPr/>
              <a:lstStyle/>
              <a:p>
                <a:endParaRPr lang="en-US" dirty="0"/>
              </a:p>
            </p:txBody>
          </p:sp>
          <p:sp>
            <p:nvSpPr>
              <p:cNvPr id="465" name="Freeform 430"/>
              <p:cNvSpPr>
                <a:spLocks/>
              </p:cNvSpPr>
              <p:nvPr/>
            </p:nvSpPr>
            <p:spPr bwMode="auto">
              <a:xfrm>
                <a:off x="2245482" y="2027854"/>
                <a:ext cx="144462" cy="120650"/>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9525">
                <a:solidFill>
                  <a:schemeClr val="tx1">
                    <a:lumMod val="65000"/>
                    <a:lumOff val="35000"/>
                  </a:schemeClr>
                </a:solidFill>
                <a:round/>
                <a:headEnd/>
                <a:tailEnd/>
              </a:ln>
            </p:spPr>
            <p:txBody>
              <a:bodyPr/>
              <a:lstStyle/>
              <a:p>
                <a:endParaRPr lang="en-US" dirty="0"/>
              </a:p>
            </p:txBody>
          </p:sp>
          <p:sp>
            <p:nvSpPr>
              <p:cNvPr id="466" name="Freeform 431"/>
              <p:cNvSpPr>
                <a:spLocks/>
              </p:cNvSpPr>
              <p:nvPr/>
            </p:nvSpPr>
            <p:spPr bwMode="auto">
              <a:xfrm>
                <a:off x="2129594" y="1665904"/>
                <a:ext cx="598488" cy="400050"/>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9525">
                <a:solidFill>
                  <a:schemeClr val="tx1">
                    <a:lumMod val="65000"/>
                    <a:lumOff val="35000"/>
                  </a:schemeClr>
                </a:solidFill>
                <a:round/>
                <a:headEnd/>
                <a:tailEnd/>
              </a:ln>
            </p:spPr>
            <p:txBody>
              <a:bodyPr/>
              <a:lstStyle/>
              <a:p>
                <a:endParaRPr lang="en-US" dirty="0"/>
              </a:p>
            </p:txBody>
          </p:sp>
          <p:sp>
            <p:nvSpPr>
              <p:cNvPr id="467" name="Freeform 432"/>
              <p:cNvSpPr>
                <a:spLocks/>
              </p:cNvSpPr>
              <p:nvPr/>
            </p:nvSpPr>
            <p:spPr bwMode="auto">
              <a:xfrm>
                <a:off x="1612069" y="1599229"/>
                <a:ext cx="158750" cy="146050"/>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9525">
                <a:solidFill>
                  <a:schemeClr val="tx1">
                    <a:lumMod val="65000"/>
                    <a:lumOff val="35000"/>
                  </a:schemeClr>
                </a:solidFill>
                <a:round/>
                <a:headEnd/>
                <a:tailEnd/>
              </a:ln>
            </p:spPr>
            <p:txBody>
              <a:bodyPr/>
              <a:lstStyle/>
              <a:p>
                <a:endParaRPr lang="en-US" dirty="0"/>
              </a:p>
            </p:txBody>
          </p:sp>
          <p:sp>
            <p:nvSpPr>
              <p:cNvPr id="468" name="Freeform 433"/>
              <p:cNvSpPr>
                <a:spLocks/>
              </p:cNvSpPr>
              <p:nvPr/>
            </p:nvSpPr>
            <p:spPr bwMode="auto">
              <a:xfrm>
                <a:off x="1780344" y="1545254"/>
                <a:ext cx="144463" cy="93662"/>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9525">
                <a:solidFill>
                  <a:schemeClr val="tx1">
                    <a:lumMod val="65000"/>
                    <a:lumOff val="35000"/>
                  </a:schemeClr>
                </a:solidFill>
                <a:round/>
                <a:headEnd/>
                <a:tailEnd/>
              </a:ln>
            </p:spPr>
            <p:txBody>
              <a:bodyPr/>
              <a:lstStyle/>
              <a:p>
                <a:endParaRPr lang="en-US" dirty="0"/>
              </a:p>
            </p:txBody>
          </p:sp>
          <p:sp>
            <p:nvSpPr>
              <p:cNvPr id="469" name="Freeform 434"/>
              <p:cNvSpPr>
                <a:spLocks/>
              </p:cNvSpPr>
              <p:nvPr/>
            </p:nvSpPr>
            <p:spPr bwMode="auto">
              <a:xfrm>
                <a:off x="1720019" y="1496041"/>
                <a:ext cx="109538" cy="61913"/>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9525">
                <a:solidFill>
                  <a:schemeClr val="tx1">
                    <a:lumMod val="65000"/>
                    <a:lumOff val="35000"/>
                  </a:schemeClr>
                </a:solidFill>
                <a:round/>
                <a:headEnd/>
                <a:tailEnd/>
              </a:ln>
            </p:spPr>
            <p:txBody>
              <a:bodyPr/>
              <a:lstStyle/>
              <a:p>
                <a:endParaRPr lang="en-US" dirty="0"/>
              </a:p>
            </p:txBody>
          </p:sp>
          <p:sp>
            <p:nvSpPr>
              <p:cNvPr id="470" name="Freeform 435"/>
              <p:cNvSpPr>
                <a:spLocks/>
              </p:cNvSpPr>
              <p:nvPr/>
            </p:nvSpPr>
            <p:spPr bwMode="auto">
              <a:xfrm>
                <a:off x="1935919" y="1557954"/>
                <a:ext cx="92075" cy="8096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9525">
                <a:solidFill>
                  <a:schemeClr val="tx1">
                    <a:lumMod val="65000"/>
                    <a:lumOff val="35000"/>
                  </a:schemeClr>
                </a:solidFill>
                <a:round/>
                <a:headEnd/>
                <a:tailEnd/>
              </a:ln>
            </p:spPr>
            <p:txBody>
              <a:bodyPr/>
              <a:lstStyle/>
              <a:p>
                <a:endParaRPr lang="en-US" dirty="0"/>
              </a:p>
            </p:txBody>
          </p:sp>
          <p:sp>
            <p:nvSpPr>
              <p:cNvPr id="471" name="Freeform 436"/>
              <p:cNvSpPr>
                <a:spLocks/>
              </p:cNvSpPr>
              <p:nvPr/>
            </p:nvSpPr>
            <p:spPr bwMode="auto">
              <a:xfrm>
                <a:off x="2029582" y="1607166"/>
                <a:ext cx="36512" cy="46038"/>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9525">
                <a:solidFill>
                  <a:schemeClr val="tx1">
                    <a:lumMod val="65000"/>
                    <a:lumOff val="35000"/>
                  </a:schemeClr>
                </a:solidFill>
                <a:round/>
                <a:headEnd/>
                <a:tailEnd/>
              </a:ln>
            </p:spPr>
            <p:txBody>
              <a:bodyPr/>
              <a:lstStyle/>
              <a:p>
                <a:endParaRPr lang="en-US" dirty="0"/>
              </a:p>
            </p:txBody>
          </p:sp>
          <p:sp>
            <p:nvSpPr>
              <p:cNvPr id="472" name="Freeform 437"/>
              <p:cNvSpPr>
                <a:spLocks/>
              </p:cNvSpPr>
              <p:nvPr/>
            </p:nvSpPr>
            <p:spPr bwMode="auto">
              <a:xfrm>
                <a:off x="2020057" y="1543666"/>
                <a:ext cx="215900" cy="103188"/>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9525">
                <a:solidFill>
                  <a:schemeClr val="tx1">
                    <a:lumMod val="65000"/>
                    <a:lumOff val="35000"/>
                  </a:schemeClr>
                </a:solidFill>
                <a:round/>
                <a:headEnd/>
                <a:tailEnd/>
              </a:ln>
            </p:spPr>
            <p:txBody>
              <a:bodyPr/>
              <a:lstStyle/>
              <a:p>
                <a:endParaRPr lang="en-US" dirty="0"/>
              </a:p>
            </p:txBody>
          </p:sp>
          <p:sp>
            <p:nvSpPr>
              <p:cNvPr id="473" name="Freeform 438"/>
              <p:cNvSpPr>
                <a:spLocks/>
              </p:cNvSpPr>
              <p:nvPr/>
            </p:nvSpPr>
            <p:spPr bwMode="auto">
              <a:xfrm>
                <a:off x="1850194" y="1478579"/>
                <a:ext cx="44450" cy="38100"/>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9525">
                <a:solidFill>
                  <a:schemeClr val="tx1">
                    <a:lumMod val="65000"/>
                    <a:lumOff val="35000"/>
                  </a:schemeClr>
                </a:solidFill>
                <a:round/>
                <a:headEnd/>
                <a:tailEnd/>
              </a:ln>
            </p:spPr>
            <p:txBody>
              <a:bodyPr/>
              <a:lstStyle/>
              <a:p>
                <a:endParaRPr lang="en-US" dirty="0"/>
              </a:p>
            </p:txBody>
          </p:sp>
          <p:sp>
            <p:nvSpPr>
              <p:cNvPr id="474" name="Freeform 439"/>
              <p:cNvSpPr>
                <a:spLocks/>
              </p:cNvSpPr>
              <p:nvPr/>
            </p:nvSpPr>
            <p:spPr bwMode="auto">
              <a:xfrm flipV="1">
                <a:off x="2020057" y="1237279"/>
                <a:ext cx="215900" cy="323850"/>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9525">
                <a:solidFill>
                  <a:schemeClr val="tx1">
                    <a:lumMod val="65000"/>
                    <a:lumOff val="35000"/>
                  </a:schemeClr>
                </a:solidFill>
                <a:round/>
                <a:headEnd/>
                <a:tailEnd/>
              </a:ln>
            </p:spPr>
            <p:txBody>
              <a:bodyPr/>
              <a:lstStyle/>
              <a:p>
                <a:endParaRPr lang="en-US" dirty="0"/>
              </a:p>
            </p:txBody>
          </p:sp>
          <p:sp>
            <p:nvSpPr>
              <p:cNvPr id="475" name="Freeform 440"/>
              <p:cNvSpPr>
                <a:spLocks/>
              </p:cNvSpPr>
              <p:nvPr/>
            </p:nvSpPr>
            <p:spPr bwMode="auto">
              <a:xfrm>
                <a:off x="2024819" y="1505566"/>
                <a:ext cx="36513" cy="17463"/>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9525">
                <a:solidFill>
                  <a:schemeClr val="tx1">
                    <a:lumMod val="65000"/>
                    <a:lumOff val="35000"/>
                  </a:schemeClr>
                </a:solidFill>
                <a:round/>
                <a:headEnd/>
                <a:tailEnd/>
              </a:ln>
            </p:spPr>
            <p:txBody>
              <a:bodyPr/>
              <a:lstStyle/>
              <a:p>
                <a:endParaRPr lang="en-US" dirty="0"/>
              </a:p>
            </p:txBody>
          </p:sp>
          <p:sp>
            <p:nvSpPr>
              <p:cNvPr id="476" name="Freeform 441"/>
              <p:cNvSpPr>
                <a:spLocks/>
              </p:cNvSpPr>
              <p:nvPr/>
            </p:nvSpPr>
            <p:spPr bwMode="auto">
              <a:xfrm>
                <a:off x="2005769" y="1459529"/>
                <a:ext cx="33338" cy="47625"/>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9525">
                <a:solidFill>
                  <a:schemeClr val="tx1">
                    <a:lumMod val="65000"/>
                    <a:lumOff val="35000"/>
                  </a:schemeClr>
                </a:solidFill>
                <a:round/>
                <a:headEnd/>
                <a:tailEnd/>
              </a:ln>
            </p:spPr>
            <p:txBody>
              <a:bodyPr/>
              <a:lstStyle/>
              <a:p>
                <a:endParaRPr lang="en-US" dirty="0"/>
              </a:p>
            </p:txBody>
          </p:sp>
          <p:sp>
            <p:nvSpPr>
              <p:cNvPr id="477" name="Freeform 442"/>
              <p:cNvSpPr>
                <a:spLocks/>
              </p:cNvSpPr>
              <p:nvPr/>
            </p:nvSpPr>
            <p:spPr bwMode="auto">
              <a:xfrm>
                <a:off x="1939094" y="1437304"/>
                <a:ext cx="60325" cy="68262"/>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9525">
                <a:solidFill>
                  <a:schemeClr val="tx1">
                    <a:lumMod val="65000"/>
                    <a:lumOff val="35000"/>
                  </a:schemeClr>
                </a:solidFill>
                <a:round/>
                <a:headEnd/>
                <a:tailEnd/>
              </a:ln>
            </p:spPr>
            <p:txBody>
              <a:bodyPr/>
              <a:lstStyle/>
              <a:p>
                <a:endParaRPr lang="en-US" dirty="0"/>
              </a:p>
            </p:txBody>
          </p:sp>
          <p:sp>
            <p:nvSpPr>
              <p:cNvPr id="478" name="Freeform 443"/>
              <p:cNvSpPr>
                <a:spLocks/>
              </p:cNvSpPr>
              <p:nvPr/>
            </p:nvSpPr>
            <p:spPr bwMode="auto">
              <a:xfrm>
                <a:off x="1696207" y="1684954"/>
                <a:ext cx="269875" cy="23495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9525">
                <a:solidFill>
                  <a:schemeClr val="tx1">
                    <a:lumMod val="65000"/>
                    <a:lumOff val="35000"/>
                  </a:schemeClr>
                </a:solidFill>
                <a:round/>
                <a:headEnd/>
                <a:tailEnd/>
              </a:ln>
            </p:spPr>
            <p:txBody>
              <a:bodyPr/>
              <a:lstStyle/>
              <a:p>
                <a:endParaRPr lang="en-US" dirty="0"/>
              </a:p>
            </p:txBody>
          </p:sp>
        </p:grpSp>
        <p:sp>
          <p:nvSpPr>
            <p:cNvPr id="410" name="Freeform 445"/>
            <p:cNvSpPr>
              <a:spLocks/>
            </p:cNvSpPr>
            <p:nvPr/>
          </p:nvSpPr>
          <p:spPr bwMode="auto">
            <a:xfrm>
              <a:off x="2724907" y="3820141"/>
              <a:ext cx="36512" cy="19050"/>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solidFill>
              <a:schemeClr val="bg1">
                <a:lumMod val="75000"/>
              </a:schemeClr>
            </a:solidFill>
            <a:ln w="6350"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11" name="Freeform 450"/>
            <p:cNvSpPr>
              <a:spLocks/>
            </p:cNvSpPr>
            <p:nvPr/>
          </p:nvSpPr>
          <p:spPr bwMode="auto">
            <a:xfrm>
              <a:off x="3767894" y="2046904"/>
              <a:ext cx="131763" cy="50800"/>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chemeClr val="bg1">
                <a:lumMod val="75000"/>
              </a:schemeClr>
            </a:solidFill>
            <a:ln w="9525" cap="flat" cmpd="sng">
              <a:solidFill>
                <a:schemeClr val="tx1">
                  <a:lumMod val="50000"/>
                  <a:lumOff val="50000"/>
                </a:schemeClr>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2" name="Freeform 451"/>
            <p:cNvSpPr>
              <a:spLocks/>
            </p:cNvSpPr>
            <p:nvPr/>
          </p:nvSpPr>
          <p:spPr bwMode="auto">
            <a:xfrm>
              <a:off x="7763632" y="4180504"/>
              <a:ext cx="215900" cy="185737"/>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50000"/>
              </a:schemeClr>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3" name="Freeform 452"/>
            <p:cNvSpPr>
              <a:spLocks/>
            </p:cNvSpPr>
            <p:nvPr/>
          </p:nvSpPr>
          <p:spPr bwMode="auto">
            <a:xfrm>
              <a:off x="7979532" y="4224954"/>
              <a:ext cx="174625" cy="169862"/>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B3B4B9"/>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grpSp>
          <p:nvGrpSpPr>
            <p:cNvPr id="414" name="Group 453"/>
            <p:cNvGrpSpPr>
              <a:grpSpLocks/>
            </p:cNvGrpSpPr>
            <p:nvPr/>
          </p:nvGrpSpPr>
          <p:grpSpPr bwMode="auto">
            <a:xfrm>
              <a:off x="4240969" y="2435841"/>
              <a:ext cx="250825" cy="368300"/>
              <a:chOff x="2201" y="1250"/>
              <a:chExt cx="133" cy="193"/>
            </a:xfrm>
            <a:solidFill>
              <a:srgbClr val="4D4E50"/>
            </a:solidFill>
          </p:grpSpPr>
          <p:sp>
            <p:nvSpPr>
              <p:cNvPr id="457" name="Freeform 454"/>
              <p:cNvSpPr>
                <a:spLocks/>
              </p:cNvSpPr>
              <p:nvPr/>
            </p:nvSpPr>
            <p:spPr bwMode="auto">
              <a:xfrm>
                <a:off x="2234" y="1250"/>
                <a:ext cx="100" cy="193"/>
              </a:xfrm>
              <a:custGeom>
                <a:avLst/>
                <a:gdLst>
                  <a:gd name="T0" fmla="*/ 130504 w 24"/>
                  <a:gd name="T1" fmla="*/ 690078 h 47"/>
                  <a:gd name="T2" fmla="*/ 89200 w 24"/>
                  <a:gd name="T3" fmla="*/ 651445 h 47"/>
                  <a:gd name="T4" fmla="*/ 219758 w 24"/>
                  <a:gd name="T5" fmla="*/ 570976 h 47"/>
                  <a:gd name="T6" fmla="*/ 198350 w 24"/>
                  <a:gd name="T7" fmla="*/ 493916 h 47"/>
                  <a:gd name="T8" fmla="*/ 173317 w 24"/>
                  <a:gd name="T9" fmla="*/ 431946 h 47"/>
                  <a:gd name="T10" fmla="*/ 67846 w 24"/>
                  <a:gd name="T11" fmla="*/ 431946 h 47"/>
                  <a:gd name="T12" fmla="*/ 89200 w 24"/>
                  <a:gd name="T13" fmla="*/ 316438 h 47"/>
                  <a:gd name="T14" fmla="*/ 21408 w 24"/>
                  <a:gd name="T15" fmla="*/ 354870 h 47"/>
                  <a:gd name="T16" fmla="*/ 0 w 24"/>
                  <a:gd name="T17" fmla="*/ 254468 h 47"/>
                  <a:gd name="T18" fmla="*/ 0 w 24"/>
                  <a:gd name="T19" fmla="*/ 158642 h 47"/>
                  <a:gd name="T20" fmla="*/ 21408 w 24"/>
                  <a:gd name="T21" fmla="*/ 77060 h 47"/>
                  <a:gd name="T22" fmla="*/ 110608 w 24"/>
                  <a:gd name="T23" fmla="*/ 0 h 47"/>
                  <a:gd name="T24" fmla="*/ 173317 w 24"/>
                  <a:gd name="T25" fmla="*/ 18766 h 47"/>
                  <a:gd name="T26" fmla="*/ 151908 w 24"/>
                  <a:gd name="T27" fmla="*/ 120280 h 47"/>
                  <a:gd name="T28" fmla="*/ 282692 w 24"/>
                  <a:gd name="T29" fmla="*/ 120280 h 47"/>
                  <a:gd name="T30" fmla="*/ 241113 w 24"/>
                  <a:gd name="T31" fmla="*/ 216107 h 47"/>
                  <a:gd name="T32" fmla="*/ 198350 w 24"/>
                  <a:gd name="T33" fmla="*/ 297672 h 47"/>
                  <a:gd name="T34" fmla="*/ 282692 w 24"/>
                  <a:gd name="T35" fmla="*/ 335208 h 47"/>
                  <a:gd name="T36" fmla="*/ 371667 w 24"/>
                  <a:gd name="T37" fmla="*/ 475150 h 47"/>
                  <a:gd name="T38" fmla="*/ 413263 w 24"/>
                  <a:gd name="T39" fmla="*/ 570976 h 47"/>
                  <a:gd name="T40" fmla="*/ 413263 w 24"/>
                  <a:gd name="T41" fmla="*/ 628108 h 47"/>
                  <a:gd name="T42" fmla="*/ 502467 w 24"/>
                  <a:gd name="T43" fmla="*/ 628108 h 47"/>
                  <a:gd name="T44" fmla="*/ 481042 w 24"/>
                  <a:gd name="T45" fmla="*/ 767154 h 47"/>
                  <a:gd name="T46" fmla="*/ 523871 w 24"/>
                  <a:gd name="T47" fmla="*/ 785904 h 47"/>
                  <a:gd name="T48" fmla="*/ 371667 w 24"/>
                  <a:gd name="T49" fmla="*/ 848785 h 47"/>
                  <a:gd name="T50" fmla="*/ 241113 w 24"/>
                  <a:gd name="T51" fmla="*/ 867551 h 47"/>
                  <a:gd name="T52" fmla="*/ 173317 w 24"/>
                  <a:gd name="T53" fmla="*/ 887418 h 47"/>
                  <a:gd name="T54" fmla="*/ 89200 w 24"/>
                  <a:gd name="T55" fmla="*/ 887418 h 47"/>
                  <a:gd name="T56" fmla="*/ 21408 w 24"/>
                  <a:gd name="T57" fmla="*/ 906184 h 47"/>
                  <a:gd name="T58" fmla="*/ 110608 w 24"/>
                  <a:gd name="T59" fmla="*/ 824266 h 47"/>
                  <a:gd name="T60" fmla="*/ 130504 w 24"/>
                  <a:gd name="T61" fmla="*/ 748384 h 47"/>
                  <a:gd name="T62" fmla="*/ 67846 w 24"/>
                  <a:gd name="T63" fmla="*/ 728505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chemeClr val="tx1">
                    <a:lumMod val="50000"/>
                    <a:lumOff val="50000"/>
                  </a:schemeClr>
                </a:solidFill>
                <a:round/>
                <a:headEnd/>
                <a:tailEnd/>
              </a:ln>
            </p:spPr>
            <p:txBody>
              <a:bodyPr/>
              <a:lstStyle/>
              <a:p>
                <a:endParaRPr lang="en-US" dirty="0"/>
              </a:p>
            </p:txBody>
          </p:sp>
          <p:sp>
            <p:nvSpPr>
              <p:cNvPr id="458" name="Freeform 455"/>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grpSp>
        <p:sp>
          <p:nvSpPr>
            <p:cNvPr id="415" name="Freeform 458"/>
            <p:cNvSpPr>
              <a:spLocks/>
            </p:cNvSpPr>
            <p:nvPr/>
          </p:nvSpPr>
          <p:spPr bwMode="auto">
            <a:xfrm>
              <a:off x="5223632" y="3285154"/>
              <a:ext cx="73025" cy="44450"/>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67686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6" name="Freeform 507"/>
            <p:cNvSpPr>
              <a:spLocks/>
            </p:cNvSpPr>
            <p:nvPr/>
          </p:nvSpPr>
          <p:spPr bwMode="auto">
            <a:xfrm>
              <a:off x="6290432" y="2670791"/>
              <a:ext cx="1508125" cy="1047750"/>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rgbClr val="5B5C5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7" name="Freeform 260"/>
            <p:cNvSpPr>
              <a:spLocks/>
            </p:cNvSpPr>
            <p:nvPr/>
          </p:nvSpPr>
          <p:spPr bwMode="auto">
            <a:xfrm>
              <a:off x="6334882" y="4239241"/>
              <a:ext cx="57150" cy="68263"/>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18" name="Freeform 261"/>
            <p:cNvSpPr>
              <a:spLocks/>
            </p:cNvSpPr>
            <p:nvPr/>
          </p:nvSpPr>
          <p:spPr bwMode="auto">
            <a:xfrm>
              <a:off x="7154032" y="3718541"/>
              <a:ext cx="53975" cy="53975"/>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419" name="Freeform 262"/>
            <p:cNvSpPr>
              <a:spLocks/>
            </p:cNvSpPr>
            <p:nvPr/>
          </p:nvSpPr>
          <p:spPr bwMode="auto">
            <a:xfrm>
              <a:off x="7444544" y="3585191"/>
              <a:ext cx="31750" cy="93663"/>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420" name="Freeform 263"/>
            <p:cNvSpPr>
              <a:spLocks/>
            </p:cNvSpPr>
            <p:nvPr/>
          </p:nvSpPr>
          <p:spPr bwMode="auto">
            <a:xfrm>
              <a:off x="7679494" y="3342304"/>
              <a:ext cx="46038" cy="69850"/>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21" name="Freeform 264"/>
            <p:cNvSpPr>
              <a:spLocks/>
            </p:cNvSpPr>
            <p:nvPr/>
          </p:nvSpPr>
          <p:spPr bwMode="auto">
            <a:xfrm>
              <a:off x="7735057" y="2983529"/>
              <a:ext cx="344487" cy="374650"/>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B3B4B9"/>
            </a:solidFill>
            <a:ln w="9525">
              <a:solidFill>
                <a:schemeClr val="tx1">
                  <a:lumMod val="50000"/>
                  <a:lumOff val="50000"/>
                </a:schemeClr>
              </a:solidFill>
              <a:round/>
              <a:headEnd/>
              <a:tailEnd/>
            </a:ln>
          </p:spPr>
          <p:txBody>
            <a:bodyPr/>
            <a:lstStyle/>
            <a:p>
              <a:endParaRPr lang="en-US" dirty="0"/>
            </a:p>
          </p:txBody>
        </p:sp>
        <p:sp>
          <p:nvSpPr>
            <p:cNvPr id="422" name="Freeform 265"/>
            <p:cNvSpPr>
              <a:spLocks/>
            </p:cNvSpPr>
            <p:nvPr/>
          </p:nvSpPr>
          <p:spPr bwMode="auto">
            <a:xfrm>
              <a:off x="7977944" y="2639041"/>
              <a:ext cx="61913" cy="306388"/>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423" name="Freeform 272"/>
            <p:cNvSpPr>
              <a:spLocks/>
            </p:cNvSpPr>
            <p:nvPr/>
          </p:nvSpPr>
          <p:spPr bwMode="auto">
            <a:xfrm>
              <a:off x="7427082" y="3764579"/>
              <a:ext cx="141287" cy="195262"/>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24" name="Freeform 273"/>
            <p:cNvSpPr>
              <a:spLocks/>
            </p:cNvSpPr>
            <p:nvPr/>
          </p:nvSpPr>
          <p:spPr bwMode="auto">
            <a:xfrm>
              <a:off x="7484232" y="3991591"/>
              <a:ext cx="115887" cy="9207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425" name="Freeform 333"/>
            <p:cNvSpPr>
              <a:spLocks/>
            </p:cNvSpPr>
            <p:nvPr/>
          </p:nvSpPr>
          <p:spPr bwMode="auto">
            <a:xfrm>
              <a:off x="6641269" y="2718416"/>
              <a:ext cx="777875" cy="390525"/>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426" name="Line 449"/>
            <p:cNvSpPr>
              <a:spLocks noChangeShapeType="1"/>
            </p:cNvSpPr>
            <p:nvPr/>
          </p:nvSpPr>
          <p:spPr bwMode="auto">
            <a:xfrm>
              <a:off x="7388982" y="3782041"/>
              <a:ext cx="0" cy="0"/>
            </a:xfrm>
            <a:prstGeom prst="line">
              <a:avLst/>
            </a:prstGeom>
            <a:solidFill>
              <a:schemeClr val="bg1">
                <a:lumMod val="75000"/>
              </a:schemeClr>
            </a:solidFill>
            <a:ln w="0">
              <a:solidFill>
                <a:schemeClr val="tx1">
                  <a:lumMod val="50000"/>
                  <a:lumOff val="50000"/>
                </a:schemeClr>
              </a:solidFill>
              <a:round/>
              <a:headEnd/>
              <a:tailEnd/>
            </a:ln>
            <a:extLst/>
          </p:spPr>
          <p:txBody>
            <a:bodyPr/>
            <a:lstStyle/>
            <a:p>
              <a:endParaRPr lang="en-US" dirty="0"/>
            </a:p>
          </p:txBody>
        </p:sp>
        <p:sp>
          <p:nvSpPr>
            <p:cNvPr id="427" name="Freeform 506"/>
            <p:cNvSpPr>
              <a:spLocks/>
            </p:cNvSpPr>
            <p:nvPr/>
          </p:nvSpPr>
          <p:spPr bwMode="auto">
            <a:xfrm>
              <a:off x="7538207" y="3067666"/>
              <a:ext cx="123825" cy="155575"/>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428" name="Freeform 517"/>
            <p:cNvSpPr>
              <a:spLocks/>
            </p:cNvSpPr>
            <p:nvPr/>
          </p:nvSpPr>
          <p:spPr bwMode="auto">
            <a:xfrm>
              <a:off x="7585832" y="3207366"/>
              <a:ext cx="85725" cy="104775"/>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50000"/>
              </a:schemeClr>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29" name="Freeform 411"/>
            <p:cNvSpPr>
              <a:spLocks/>
            </p:cNvSpPr>
            <p:nvPr/>
          </p:nvSpPr>
          <p:spPr bwMode="auto">
            <a:xfrm>
              <a:off x="2867782" y="4940916"/>
              <a:ext cx="127000" cy="166688"/>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30" name="Freeform 420"/>
            <p:cNvSpPr>
              <a:spLocks/>
            </p:cNvSpPr>
            <p:nvPr/>
          </p:nvSpPr>
          <p:spPr bwMode="auto">
            <a:xfrm>
              <a:off x="2320094" y="4250354"/>
              <a:ext cx="320675" cy="392112"/>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4D4E50"/>
            </a:solidFill>
            <a:ln w="9525">
              <a:solidFill>
                <a:schemeClr val="tx1">
                  <a:lumMod val="50000"/>
                  <a:lumOff val="50000"/>
                </a:schemeClr>
              </a:solidFill>
              <a:round/>
              <a:headEnd/>
              <a:tailEnd/>
            </a:ln>
          </p:spPr>
          <p:txBody>
            <a:bodyPr/>
            <a:lstStyle/>
            <a:p>
              <a:endParaRPr lang="en-US" dirty="0"/>
            </a:p>
          </p:txBody>
        </p:sp>
        <p:sp>
          <p:nvSpPr>
            <p:cNvPr id="431" name="Freeform 413"/>
            <p:cNvSpPr>
              <a:spLocks/>
            </p:cNvSpPr>
            <p:nvPr/>
          </p:nvSpPr>
          <p:spPr bwMode="auto">
            <a:xfrm>
              <a:off x="2524882" y="4126529"/>
              <a:ext cx="884237" cy="911225"/>
            </a:xfrm>
            <a:custGeom>
              <a:avLst/>
              <a:gdLst>
                <a:gd name="T0" fmla="*/ 39734870 w 10000"/>
                <a:gd name="T1" fmla="*/ 65147758 h 10000"/>
                <a:gd name="T2" fmla="*/ 36529245 w 10000"/>
                <a:gd name="T3" fmla="*/ 70262646 h 10000"/>
                <a:gd name="T4" fmla="*/ 32682372 w 10000"/>
                <a:gd name="T5" fmla="*/ 74729836 h 10000"/>
                <a:gd name="T6" fmla="*/ 33964693 w 10000"/>
                <a:gd name="T7" fmla="*/ 75369151 h 10000"/>
                <a:gd name="T8" fmla="*/ 39093798 w 10000"/>
                <a:gd name="T9" fmla="*/ 79196934 h 10000"/>
                <a:gd name="T10" fmla="*/ 41658262 w 10000"/>
                <a:gd name="T11" fmla="*/ 81115063 h 10000"/>
                <a:gd name="T12" fmla="*/ 47428527 w 10000"/>
                <a:gd name="T13" fmla="*/ 75369151 h 10000"/>
                <a:gd name="T14" fmla="*/ 51908691 w 10000"/>
                <a:gd name="T15" fmla="*/ 63229721 h 10000"/>
                <a:gd name="T16" fmla="*/ 63449133 w 10000"/>
                <a:gd name="T17" fmla="*/ 58123216 h 10000"/>
                <a:gd name="T18" fmla="*/ 66013686 w 10000"/>
                <a:gd name="T19" fmla="*/ 54926365 h 10000"/>
                <a:gd name="T20" fmla="*/ 68570457 w 10000"/>
                <a:gd name="T21" fmla="*/ 49180545 h 10000"/>
                <a:gd name="T22" fmla="*/ 69852689 w 10000"/>
                <a:gd name="T23" fmla="*/ 37049406 h 10000"/>
                <a:gd name="T24" fmla="*/ 78187507 w 10000"/>
                <a:gd name="T25" fmla="*/ 28106735 h 10000"/>
                <a:gd name="T26" fmla="*/ 76905275 w 10000"/>
                <a:gd name="T27" fmla="*/ 21713125 h 10000"/>
                <a:gd name="T28" fmla="*/ 67296006 w 10000"/>
                <a:gd name="T29" fmla="*/ 17245935 h 10000"/>
                <a:gd name="T30" fmla="*/ 58961188 w 10000"/>
                <a:gd name="T31" fmla="*/ 15967305 h 10000"/>
                <a:gd name="T32" fmla="*/ 52549851 w 10000"/>
                <a:gd name="T33" fmla="*/ 12139431 h 10000"/>
                <a:gd name="T34" fmla="*/ 47428527 w 10000"/>
                <a:gd name="T35" fmla="*/ 7024634 h 10000"/>
                <a:gd name="T36" fmla="*/ 44863975 w 10000"/>
                <a:gd name="T37" fmla="*/ 1918038 h 10000"/>
                <a:gd name="T38" fmla="*/ 39734870 w 10000"/>
                <a:gd name="T39" fmla="*/ 7024634 h 10000"/>
                <a:gd name="T40" fmla="*/ 35888085 w 10000"/>
                <a:gd name="T41" fmla="*/ 6385227 h 10000"/>
                <a:gd name="T42" fmla="*/ 33964693 w 10000"/>
                <a:gd name="T43" fmla="*/ 7024634 h 10000"/>
                <a:gd name="T44" fmla="*/ 28843369 w 10000"/>
                <a:gd name="T45" fmla="*/ 8303356 h 10000"/>
                <a:gd name="T46" fmla="*/ 27561137 w 10000"/>
                <a:gd name="T47" fmla="*/ 2557444 h 10000"/>
                <a:gd name="T48" fmla="*/ 24996584 w 10000"/>
                <a:gd name="T49" fmla="*/ 0 h 10000"/>
                <a:gd name="T50" fmla="*/ 22432032 w 10000"/>
                <a:gd name="T51" fmla="*/ 2557444 h 10000"/>
                <a:gd name="T52" fmla="*/ 19226319 w 10000"/>
                <a:gd name="T53" fmla="*/ 5745911 h 10000"/>
                <a:gd name="T54" fmla="*/ 14097214 w 10000"/>
                <a:gd name="T55" fmla="*/ 9581986 h 10000"/>
                <a:gd name="T56" fmla="*/ 7052497 w 10000"/>
                <a:gd name="T57" fmla="*/ 8942671 h 10000"/>
                <a:gd name="T58" fmla="*/ 6411337 w 10000"/>
                <a:gd name="T59" fmla="*/ 19164064 h 10000"/>
                <a:gd name="T60" fmla="*/ 4487945 w 10000"/>
                <a:gd name="T61" fmla="*/ 19803380 h 10000"/>
                <a:gd name="T62" fmla="*/ 0 w 10000"/>
                <a:gd name="T63" fmla="*/ 24909976 h 10000"/>
                <a:gd name="T64" fmla="*/ 2564553 w 10000"/>
                <a:gd name="T65" fmla="*/ 30655796 h 10000"/>
                <a:gd name="T66" fmla="*/ 6411337 w 10000"/>
                <a:gd name="T67" fmla="*/ 33213240 h 10000"/>
                <a:gd name="T68" fmla="*/ 7693658 w 10000"/>
                <a:gd name="T69" fmla="*/ 33852555 h 10000"/>
                <a:gd name="T70" fmla="*/ 11032271 w 10000"/>
                <a:gd name="T71" fmla="*/ 34217957 h 10000"/>
                <a:gd name="T72" fmla="*/ 14613254 w 10000"/>
                <a:gd name="T73" fmla="*/ 32266659 h 10000"/>
                <a:gd name="T74" fmla="*/ 17302926 w 10000"/>
                <a:gd name="T75" fmla="*/ 35770684 h 10000"/>
                <a:gd name="T76" fmla="*/ 25637656 w 10000"/>
                <a:gd name="T77" fmla="*/ 39598467 h 10000"/>
                <a:gd name="T78" fmla="*/ 26919976 w 10000"/>
                <a:gd name="T79" fmla="*/ 44073949 h 10000"/>
                <a:gd name="T80" fmla="*/ 30758980 w 10000"/>
                <a:gd name="T81" fmla="*/ 47262416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solidFill>
              <a:srgbClr val="A6A8A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2" name="Freeform 444"/>
            <p:cNvSpPr>
              <a:spLocks/>
            </p:cNvSpPr>
            <p:nvPr/>
          </p:nvSpPr>
          <p:spPr bwMode="auto">
            <a:xfrm>
              <a:off x="2448682" y="4628179"/>
              <a:ext cx="242887" cy="1179512"/>
            </a:xfrm>
            <a:custGeom>
              <a:avLst/>
              <a:gdLst>
                <a:gd name="T0" fmla="*/ 2147483647 w 14463"/>
                <a:gd name="T1" fmla="*/ 2147483647 h 11339"/>
                <a:gd name="T2" fmla="*/ 2147483647 w 14463"/>
                <a:gd name="T3" fmla="*/ 0 h 11339"/>
                <a:gd name="T4" fmla="*/ 2147483647 w 14463"/>
                <a:gd name="T5" fmla="*/ 2147483647 h 11339"/>
                <a:gd name="T6" fmla="*/ 2147483647 w 14463"/>
                <a:gd name="T7" fmla="*/ 2147483647 h 11339"/>
                <a:gd name="T8" fmla="*/ 2147483647 w 14463"/>
                <a:gd name="T9" fmla="*/ 2147483647 h 11339"/>
                <a:gd name="T10" fmla="*/ 2147483647 w 14463"/>
                <a:gd name="T11" fmla="*/ 2147483647 h 11339"/>
                <a:gd name="T12" fmla="*/ 2147483647 w 14463"/>
                <a:gd name="T13" fmla="*/ 2147483647 h 11339"/>
                <a:gd name="T14" fmla="*/ 2147483647 w 14463"/>
                <a:gd name="T15" fmla="*/ 2147483647 h 11339"/>
                <a:gd name="T16" fmla="*/ 2147483647 w 14463"/>
                <a:gd name="T17" fmla="*/ 2147483647 h 11339"/>
                <a:gd name="T18" fmla="*/ 2147483647 w 14463"/>
                <a:gd name="T19" fmla="*/ 2147483647 h 11339"/>
                <a:gd name="T20" fmla="*/ 2147483647 w 14463"/>
                <a:gd name="T21" fmla="*/ 2147483647 h 11339"/>
                <a:gd name="T22" fmla="*/ 2147483647 w 14463"/>
                <a:gd name="T23" fmla="*/ 2147483647 h 11339"/>
                <a:gd name="T24" fmla="*/ 2147483647 w 14463"/>
                <a:gd name="T25" fmla="*/ 2147483647 h 11339"/>
                <a:gd name="T26" fmla="*/ 2147483647 w 14463"/>
                <a:gd name="T27" fmla="*/ 2147483647 h 11339"/>
                <a:gd name="T28" fmla="*/ 2147483647 w 14463"/>
                <a:gd name="T29" fmla="*/ 2147483647 h 11339"/>
                <a:gd name="T30" fmla="*/ 2147483647 w 14463"/>
                <a:gd name="T31" fmla="*/ 2147483647 h 11339"/>
                <a:gd name="T32" fmla="*/ 2147483647 w 14463"/>
                <a:gd name="T33" fmla="*/ 2147483647 h 11339"/>
                <a:gd name="T34" fmla="*/ 2147483647 w 14463"/>
                <a:gd name="T35" fmla="*/ 2147483647 h 11339"/>
                <a:gd name="T36" fmla="*/ 2147483647 w 14463"/>
                <a:gd name="T37" fmla="*/ 2147483647 h 11339"/>
                <a:gd name="T38" fmla="*/ 2147483647 w 14463"/>
                <a:gd name="T39" fmla="*/ 2147483647 h 11339"/>
                <a:gd name="T40" fmla="*/ 2147483647 w 14463"/>
                <a:gd name="T41" fmla="*/ 2147483647 h 11339"/>
                <a:gd name="T42" fmla="*/ 2147483647 w 14463"/>
                <a:gd name="T43" fmla="*/ 2147483647 h 11339"/>
                <a:gd name="T44" fmla="*/ 2147483647 w 14463"/>
                <a:gd name="T45" fmla="*/ 2147483647 h 11339"/>
                <a:gd name="T46" fmla="*/ 2147483647 w 14463"/>
                <a:gd name="T47" fmla="*/ 2147483647 h 11339"/>
                <a:gd name="T48" fmla="*/ 2147483647 w 14463"/>
                <a:gd name="T49" fmla="*/ 2147483647 h 11339"/>
                <a:gd name="T50" fmla="*/ 2147483647 w 14463"/>
                <a:gd name="T51" fmla="*/ 2147483647 h 11339"/>
                <a:gd name="T52" fmla="*/ 2147483647 w 14463"/>
                <a:gd name="T53" fmla="*/ 2147483647 h 11339"/>
                <a:gd name="T54" fmla="*/ 2147483647 w 14463"/>
                <a:gd name="T55" fmla="*/ 2147483647 h 11339"/>
                <a:gd name="T56" fmla="*/ 2147483647 w 14463"/>
                <a:gd name="T57" fmla="*/ 2147483647 h 11339"/>
                <a:gd name="T58" fmla="*/ 2147483647 w 14463"/>
                <a:gd name="T59" fmla="*/ 2147483647 h 11339"/>
                <a:gd name="T60" fmla="*/ 2147483647 w 14463"/>
                <a:gd name="T61" fmla="*/ 2147483647 h 11339"/>
                <a:gd name="T62" fmla="*/ 2147483647 w 14463"/>
                <a:gd name="T63" fmla="*/ 2147483647 h 11339"/>
                <a:gd name="T64" fmla="*/ 0 w 14463"/>
                <a:gd name="T65" fmla="*/ 2147483647 h 11339"/>
                <a:gd name="T66" fmla="*/ 2147483647 w 14463"/>
                <a:gd name="T67" fmla="*/ 2147483647 h 11339"/>
                <a:gd name="T68" fmla="*/ 2147483647 w 14463"/>
                <a:gd name="T69" fmla="*/ 2147483647 h 11339"/>
                <a:gd name="T70" fmla="*/ 2147483647 w 14463"/>
                <a:gd name="T71" fmla="*/ 2147483647 h 11339"/>
                <a:gd name="T72" fmla="*/ 2147483647 w 14463"/>
                <a:gd name="T73" fmla="*/ 2147483647 h 11339"/>
                <a:gd name="T74" fmla="*/ 2147483647 w 14463"/>
                <a:gd name="T75" fmla="*/ 2147483647 h 11339"/>
                <a:gd name="T76" fmla="*/ 2147483647 w 14463"/>
                <a:gd name="T77" fmla="*/ 2147483647 h 11339"/>
                <a:gd name="T78" fmla="*/ 2147483647 w 14463"/>
                <a:gd name="T79" fmla="*/ 2147483647 h 11339"/>
                <a:gd name="T80" fmla="*/ 2147483647 w 14463"/>
                <a:gd name="T81" fmla="*/ 2147483647 h 11339"/>
                <a:gd name="T82" fmla="*/ 2147483647 w 14463"/>
                <a:gd name="T83" fmla="*/ 2147483647 h 11339"/>
                <a:gd name="T84" fmla="*/ 2147483647 w 14463"/>
                <a:gd name="T85" fmla="*/ 2147483647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solidFill>
              <a:srgbClr val="0C709B"/>
            </a:solidFill>
            <a:ln w="9525">
              <a:solidFill>
                <a:srgbClr val="B5D8ED"/>
              </a:solidFill>
              <a:round/>
              <a:headEnd/>
              <a:tailEnd/>
            </a:ln>
          </p:spPr>
          <p:txBody>
            <a:bodyPr/>
            <a:lstStyle/>
            <a:p>
              <a:endParaRPr lang="en-US" dirty="0"/>
            </a:p>
          </p:txBody>
        </p:sp>
        <p:sp>
          <p:nvSpPr>
            <p:cNvPr id="433" name="Freeform 410"/>
            <p:cNvSpPr>
              <a:spLocks/>
            </p:cNvSpPr>
            <p:nvPr/>
          </p:nvSpPr>
          <p:spPr bwMode="auto">
            <a:xfrm>
              <a:off x="2769357" y="4680566"/>
              <a:ext cx="200025" cy="187325"/>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77777C"/>
            </a:solidFill>
            <a:ln w="9525">
              <a:solidFill>
                <a:schemeClr val="tx1">
                  <a:lumMod val="50000"/>
                  <a:lumOff val="50000"/>
                </a:schemeClr>
              </a:solidFill>
              <a:round/>
              <a:headEnd/>
              <a:tailEnd/>
            </a:ln>
          </p:spPr>
          <p:txBody>
            <a:bodyPr/>
            <a:lstStyle/>
            <a:p>
              <a:endParaRPr lang="en-US" dirty="0"/>
            </a:p>
          </p:txBody>
        </p:sp>
        <p:sp>
          <p:nvSpPr>
            <p:cNvPr id="434" name="Freeform 412"/>
            <p:cNvSpPr>
              <a:spLocks/>
            </p:cNvSpPr>
            <p:nvPr/>
          </p:nvSpPr>
          <p:spPr bwMode="auto">
            <a:xfrm>
              <a:off x="2615369" y="4472604"/>
              <a:ext cx="266700" cy="287337"/>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84436941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solidFill>
              <a:srgbClr val="84898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5" name="Freeform 407"/>
            <p:cNvSpPr>
              <a:spLocks/>
            </p:cNvSpPr>
            <p:nvPr/>
          </p:nvSpPr>
          <p:spPr bwMode="auto">
            <a:xfrm>
              <a:off x="2802694" y="4037629"/>
              <a:ext cx="117475" cy="17938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rgbClr val="5B5C5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6" name="Freeform 408"/>
            <p:cNvSpPr>
              <a:spLocks/>
            </p:cNvSpPr>
            <p:nvPr/>
          </p:nvSpPr>
          <p:spPr bwMode="auto">
            <a:xfrm>
              <a:off x="2985257" y="4101129"/>
              <a:ext cx="76200" cy="93662"/>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84898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7" name="Freeform 417"/>
            <p:cNvSpPr>
              <a:spLocks/>
            </p:cNvSpPr>
            <p:nvPr/>
          </p:nvSpPr>
          <p:spPr bwMode="auto">
            <a:xfrm>
              <a:off x="2891594" y="4097954"/>
              <a:ext cx="96838" cy="109537"/>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rgbClr val="696B6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8" name="Freeform 418"/>
            <p:cNvSpPr>
              <a:spLocks/>
            </p:cNvSpPr>
            <p:nvPr/>
          </p:nvSpPr>
          <p:spPr bwMode="auto">
            <a:xfrm>
              <a:off x="2528057" y="3953491"/>
              <a:ext cx="333375" cy="280988"/>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1F8DD2"/>
            </a:solidFill>
            <a:ln w="9525">
              <a:solidFill>
                <a:srgbClr val="B5D8ED"/>
              </a:solidFill>
              <a:round/>
              <a:headEnd/>
              <a:tailEnd/>
            </a:ln>
          </p:spPr>
          <p:txBody>
            <a:bodyPr/>
            <a:lstStyle/>
            <a:p>
              <a:endParaRPr lang="en-US" dirty="0"/>
            </a:p>
          </p:txBody>
        </p:sp>
        <p:sp>
          <p:nvSpPr>
            <p:cNvPr id="439" name="Freeform 421"/>
            <p:cNvSpPr>
              <a:spLocks/>
            </p:cNvSpPr>
            <p:nvPr/>
          </p:nvSpPr>
          <p:spPr bwMode="auto">
            <a:xfrm>
              <a:off x="2339144" y="4202729"/>
              <a:ext cx="134938" cy="149225"/>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1F91DA"/>
            </a:solidFill>
            <a:ln w="9525">
              <a:solidFill>
                <a:srgbClr val="B5D8ED"/>
              </a:solidFill>
              <a:round/>
              <a:headEnd/>
              <a:tailEnd/>
            </a:ln>
          </p:spPr>
          <p:txBody>
            <a:bodyPr/>
            <a:lstStyle/>
            <a:p>
              <a:endParaRPr lang="en-US" dirty="0"/>
            </a:p>
          </p:txBody>
        </p:sp>
        <p:sp>
          <p:nvSpPr>
            <p:cNvPr id="440" name="Freeform 263"/>
            <p:cNvSpPr>
              <a:spLocks/>
            </p:cNvSpPr>
            <p:nvPr/>
          </p:nvSpPr>
          <p:spPr bwMode="auto">
            <a:xfrm>
              <a:off x="4706107" y="2542204"/>
              <a:ext cx="49212" cy="96837"/>
            </a:xfrm>
            <a:custGeom>
              <a:avLst/>
              <a:gdLst>
                <a:gd name="T0" fmla="*/ 9 w 429209"/>
                <a:gd name="T1" fmla="*/ 141 h 839755"/>
                <a:gd name="T2" fmla="*/ 10 w 429209"/>
                <a:gd name="T3" fmla="*/ 99 h 839755"/>
                <a:gd name="T4" fmla="*/ 0 w 429209"/>
                <a:gd name="T5" fmla="*/ 92 h 839755"/>
                <a:gd name="T6" fmla="*/ 19 w 429209"/>
                <a:gd name="T7" fmla="*/ 23 h 839755"/>
                <a:gd name="T8" fmla="*/ 45 w 429209"/>
                <a:gd name="T9" fmla="*/ 23 h 839755"/>
                <a:gd name="T10" fmla="*/ 68 w 429209"/>
                <a:gd name="T11" fmla="*/ 0 h 839755"/>
                <a:gd name="T12" fmla="*/ 71 w 429209"/>
                <a:gd name="T13" fmla="*/ 46 h 839755"/>
                <a:gd name="T14" fmla="*/ 74 w 429209"/>
                <a:gd name="T15" fmla="*/ 72 h 839755"/>
                <a:gd name="T16" fmla="*/ 39 w 429209"/>
                <a:gd name="T17" fmla="*/ 112 h 839755"/>
                <a:gd name="T18" fmla="*/ 39 w 429209"/>
                <a:gd name="T19" fmla="*/ 148 h 839755"/>
                <a:gd name="T20" fmla="*/ 19 w 429209"/>
                <a:gd name="T21" fmla="*/ 138 h 839755"/>
                <a:gd name="T22" fmla="*/ 9 w 429209"/>
                <a:gd name="T23" fmla="*/ 141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441" name="Freeform 295"/>
            <p:cNvSpPr>
              <a:spLocks/>
            </p:cNvSpPr>
            <p:nvPr/>
          </p:nvSpPr>
          <p:spPr bwMode="auto">
            <a:xfrm>
              <a:off x="5968169" y="3228004"/>
              <a:ext cx="438150" cy="417512"/>
            </a:xfrm>
            <a:custGeom>
              <a:avLst/>
              <a:gdLst>
                <a:gd name="T0" fmla="*/ 11649569 w 10944"/>
                <a:gd name="T1" fmla="*/ 15612566 h 10652"/>
                <a:gd name="T2" fmla="*/ 12922422 w 10944"/>
                <a:gd name="T3" fmla="*/ 14869455 h 10652"/>
                <a:gd name="T4" fmla="*/ 11553404 w 10944"/>
                <a:gd name="T5" fmla="*/ 12451359 h 10652"/>
                <a:gd name="T6" fmla="*/ 11816278 w 10944"/>
                <a:gd name="T7" fmla="*/ 11514818 h 10652"/>
                <a:gd name="T8" fmla="*/ 12310037 w 10944"/>
                <a:gd name="T9" fmla="*/ 10925237 h 10652"/>
                <a:gd name="T10" fmla="*/ 13584492 w 10944"/>
                <a:gd name="T11" fmla="*/ 10807023 h 10652"/>
                <a:gd name="T12" fmla="*/ 15177950 w 10944"/>
                <a:gd name="T13" fmla="*/ 7796288 h 10652"/>
                <a:gd name="T14" fmla="*/ 16058053 w 10944"/>
                <a:gd name="T15" fmla="*/ 5858730 h 10652"/>
                <a:gd name="T16" fmla="*/ 16599896 w 10944"/>
                <a:gd name="T17" fmla="*/ 3879742 h 10652"/>
                <a:gd name="T18" fmla="*/ 15570700 w 10944"/>
                <a:gd name="T19" fmla="*/ 3185783 h 10652"/>
                <a:gd name="T20" fmla="*/ 15692528 w 10944"/>
                <a:gd name="T21" fmla="*/ 1733349 h 10652"/>
                <a:gd name="T22" fmla="*/ 17468749 w 10944"/>
                <a:gd name="T23" fmla="*/ 1300394 h 10652"/>
                <a:gd name="T24" fmla="*/ 17140137 w 10944"/>
                <a:gd name="T25" fmla="*/ 717006 h 10652"/>
                <a:gd name="T26" fmla="*/ 16405923 w 10944"/>
                <a:gd name="T27" fmla="*/ 274801 h 10652"/>
                <a:gd name="T28" fmla="*/ 15463284 w 10944"/>
                <a:gd name="T29" fmla="*/ 1529 h 10652"/>
                <a:gd name="T30" fmla="*/ 13459460 w 10944"/>
                <a:gd name="T31" fmla="*/ 363853 h 10652"/>
                <a:gd name="T32" fmla="*/ 12484793 w 10944"/>
                <a:gd name="T33" fmla="*/ 403794 h 10652"/>
                <a:gd name="T34" fmla="*/ 11359431 w 10944"/>
                <a:gd name="T35" fmla="*/ 879746 h 10652"/>
                <a:gd name="T36" fmla="*/ 11114133 w 10944"/>
                <a:gd name="T37" fmla="*/ 2491824 h 10652"/>
                <a:gd name="T38" fmla="*/ 11114133 w 10944"/>
                <a:gd name="T39" fmla="*/ 3185783 h 10652"/>
                <a:gd name="T40" fmla="*/ 10769466 w 10944"/>
                <a:gd name="T41" fmla="*/ 3532743 h 10652"/>
                <a:gd name="T42" fmla="*/ 10379919 w 10944"/>
                <a:gd name="T43" fmla="*/ 4734873 h 10652"/>
                <a:gd name="T44" fmla="*/ 8369690 w 10944"/>
                <a:gd name="T45" fmla="*/ 5620773 h 10652"/>
                <a:gd name="T46" fmla="*/ 7342095 w 10944"/>
                <a:gd name="T47" fmla="*/ 6314732 h 10652"/>
                <a:gd name="T48" fmla="*/ 6311338 w 10944"/>
                <a:gd name="T49" fmla="*/ 7694967 h 10652"/>
                <a:gd name="T50" fmla="*/ 4256188 w 10944"/>
                <a:gd name="T51" fmla="*/ 8052706 h 10652"/>
                <a:gd name="T52" fmla="*/ 2274785 w 10944"/>
                <a:gd name="T53" fmla="*/ 9611046 h 10652"/>
                <a:gd name="T54" fmla="*/ 270921 w 10944"/>
                <a:gd name="T55" fmla="*/ 9515840 h 10652"/>
                <a:gd name="T56" fmla="*/ 1123760 w 10944"/>
                <a:gd name="T57" fmla="*/ 10759439 h 10652"/>
                <a:gd name="T58" fmla="*/ 2133699 w 10944"/>
                <a:gd name="T59" fmla="*/ 11244603 h 10652"/>
                <a:gd name="T60" fmla="*/ 2160963 w 10944"/>
                <a:gd name="T61" fmla="*/ 11743564 h 10652"/>
                <a:gd name="T62" fmla="*/ 2199438 w 10944"/>
                <a:gd name="T63" fmla="*/ 12224141 h 10652"/>
                <a:gd name="T64" fmla="*/ 1623925 w 10944"/>
                <a:gd name="T65" fmla="*/ 12488203 h 10652"/>
                <a:gd name="T66" fmla="*/ 516179 w 10944"/>
                <a:gd name="T67" fmla="*/ 13374063 h 10652"/>
                <a:gd name="T68" fmla="*/ 750228 w 10944"/>
                <a:gd name="T69" fmla="*/ 14095655 h 10652"/>
                <a:gd name="T70" fmla="*/ 9810853 w 10944"/>
                <a:gd name="T71" fmla="*/ 16354108 h 10652"/>
                <a:gd name="T72" fmla="*/ 10229265 w 10944"/>
                <a:gd name="T73" fmla="*/ 16126891 h 10652"/>
                <a:gd name="T74" fmla="*/ 11649569 w 10944"/>
                <a:gd name="T75" fmla="*/ 15612566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442" name="Freeform 296"/>
            <p:cNvSpPr>
              <a:spLocks/>
            </p:cNvSpPr>
            <p:nvPr/>
          </p:nvSpPr>
          <p:spPr bwMode="auto">
            <a:xfrm>
              <a:off x="6212644" y="3232766"/>
              <a:ext cx="730250" cy="890588"/>
            </a:xfrm>
            <a:custGeom>
              <a:avLst/>
              <a:gdLst>
                <a:gd name="T0" fmla="*/ 9397 w 10736"/>
                <a:gd name="T1" fmla="*/ 4647 h 10000"/>
                <a:gd name="T2" fmla="*/ 9543 w 10736"/>
                <a:gd name="T3" fmla="*/ 5202 h 10000"/>
                <a:gd name="T4" fmla="*/ 10736 w 10736"/>
                <a:gd name="T5" fmla="*/ 4050 h 10000"/>
                <a:gd name="T6" fmla="*/ 10593 w 10736"/>
                <a:gd name="T7" fmla="*/ 3380 h 10000"/>
                <a:gd name="T8" fmla="*/ 10055 w 10736"/>
                <a:gd name="T9" fmla="*/ 2790 h 10000"/>
                <a:gd name="T10" fmla="*/ 9075 w 10736"/>
                <a:gd name="T11" fmla="*/ 2540 h 10000"/>
                <a:gd name="T12" fmla="*/ 8793 w 10736"/>
                <a:gd name="T13" fmla="*/ 3233 h 10000"/>
                <a:gd name="T14" fmla="*/ 8437 w 10736"/>
                <a:gd name="T15" fmla="*/ 3459 h 10000"/>
                <a:gd name="T16" fmla="*/ 8262 w 10736"/>
                <a:gd name="T17" fmla="*/ 3149 h 10000"/>
                <a:gd name="T18" fmla="*/ 7254 w 10736"/>
                <a:gd name="T19" fmla="*/ 3152 h 10000"/>
                <a:gd name="T20" fmla="*/ 6808 w 10736"/>
                <a:gd name="T21" fmla="*/ 3468 h 10000"/>
                <a:gd name="T22" fmla="*/ 6138 w 10736"/>
                <a:gd name="T23" fmla="*/ 3363 h 10000"/>
                <a:gd name="T24" fmla="*/ 4240 w 10736"/>
                <a:gd name="T25" fmla="*/ 2732 h 10000"/>
                <a:gd name="T26" fmla="*/ 4017 w 10736"/>
                <a:gd name="T27" fmla="*/ 1891 h 10000"/>
                <a:gd name="T28" fmla="*/ 4017 w 10736"/>
                <a:gd name="T29" fmla="*/ 1156 h 10000"/>
                <a:gd name="T30" fmla="*/ 4233 w 10736"/>
                <a:gd name="T31" fmla="*/ 601 h 10000"/>
                <a:gd name="T32" fmla="*/ 3571 w 10736"/>
                <a:gd name="T33" fmla="*/ 0 h 10000"/>
                <a:gd name="T34" fmla="*/ 3236 w 10736"/>
                <a:gd name="T35" fmla="*/ 105 h 10000"/>
                <a:gd name="T36" fmla="*/ 2120 w 10736"/>
                <a:gd name="T37" fmla="*/ 420 h 10000"/>
                <a:gd name="T38" fmla="*/ 2455 w 10736"/>
                <a:gd name="T39" fmla="*/ 1156 h 10000"/>
                <a:gd name="T40" fmla="*/ 2009 w 10736"/>
                <a:gd name="T41" fmla="*/ 2102 h 10000"/>
                <a:gd name="T42" fmla="*/ 893 w 10736"/>
                <a:gd name="T43" fmla="*/ 3047 h 10000"/>
                <a:gd name="T44" fmla="*/ 781 w 10736"/>
                <a:gd name="T45" fmla="*/ 3783 h 10000"/>
                <a:gd name="T46" fmla="*/ 670 w 10736"/>
                <a:gd name="T47" fmla="*/ 4413 h 10000"/>
                <a:gd name="T48" fmla="*/ 0 w 10736"/>
                <a:gd name="T49" fmla="*/ 4623 h 10000"/>
                <a:gd name="T50" fmla="*/ 781 w 10736"/>
                <a:gd name="T51" fmla="*/ 5569 h 10000"/>
                <a:gd name="T52" fmla="*/ 1673 w 10736"/>
                <a:gd name="T53" fmla="*/ 7145 h 10000"/>
                <a:gd name="T54" fmla="*/ 2566 w 10736"/>
                <a:gd name="T55" fmla="*/ 8949 h 10000"/>
                <a:gd name="T56" fmla="*/ 3236 w 10736"/>
                <a:gd name="T57" fmla="*/ 10000 h 10000"/>
                <a:gd name="T58" fmla="*/ 4017 w 10736"/>
                <a:gd name="T59" fmla="*/ 9159 h 10000"/>
                <a:gd name="T60" fmla="*/ 4240 w 10736"/>
                <a:gd name="T61" fmla="*/ 8004 h 10000"/>
                <a:gd name="T62" fmla="*/ 5133 w 10736"/>
                <a:gd name="T63" fmla="*/ 6725 h 10000"/>
                <a:gd name="T64" fmla="*/ 6639 w 10736"/>
                <a:gd name="T65" fmla="*/ 5875 h 10000"/>
                <a:gd name="T66" fmla="*/ 8062 w 10736"/>
                <a:gd name="T67" fmla="*/ 5306 h 10000"/>
                <a:gd name="T68" fmla="*/ 7954 w 10736"/>
                <a:gd name="T69" fmla="*/ 4393 h 10000"/>
                <a:gd name="T70" fmla="*/ 8411 w 10736"/>
                <a:gd name="T71" fmla="*/ 4228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443" name="Freeform 297"/>
            <p:cNvSpPr>
              <a:spLocks/>
            </p:cNvSpPr>
            <p:nvPr/>
          </p:nvSpPr>
          <p:spPr bwMode="auto">
            <a:xfrm>
              <a:off x="5950707" y="3201016"/>
              <a:ext cx="354012" cy="274638"/>
            </a:xfrm>
            <a:custGeom>
              <a:avLst/>
              <a:gdLst>
                <a:gd name="T0" fmla="*/ 11195818 w 10348"/>
                <a:gd name="T1" fmla="*/ 204963 h 11017"/>
                <a:gd name="T2" fmla="*/ 10067345 w 10348"/>
                <a:gd name="T3" fmla="*/ 732626 h 11017"/>
                <a:gd name="T4" fmla="*/ 9304891 w 10348"/>
                <a:gd name="T5" fmla="*/ 732626 h 11017"/>
                <a:gd name="T6" fmla="*/ 9049953 w 10348"/>
                <a:gd name="T7" fmla="*/ 183150 h 11017"/>
                <a:gd name="T8" fmla="*/ 8796213 w 10348"/>
                <a:gd name="T9" fmla="*/ 0 h 11017"/>
                <a:gd name="T10" fmla="*/ 8033760 w 10348"/>
                <a:gd name="T11" fmla="*/ 549475 h 11017"/>
                <a:gd name="T12" fmla="*/ 7525081 w 10348"/>
                <a:gd name="T13" fmla="*/ 916399 h 11017"/>
                <a:gd name="T14" fmla="*/ 6553293 w 10348"/>
                <a:gd name="T15" fmla="*/ 722654 h 11017"/>
                <a:gd name="T16" fmla="*/ 6000175 w 10348"/>
                <a:gd name="T17" fmla="*/ 732626 h 11017"/>
                <a:gd name="T18" fmla="*/ 5236559 w 10348"/>
                <a:gd name="T19" fmla="*/ 732626 h 11017"/>
                <a:gd name="T20" fmla="*/ 4220365 w 10348"/>
                <a:gd name="T21" fmla="*/ 549475 h 11017"/>
                <a:gd name="T22" fmla="*/ 3965427 w 10348"/>
                <a:gd name="T23" fmla="*/ 1465874 h 11017"/>
                <a:gd name="T24" fmla="*/ 2695459 w 10348"/>
                <a:gd name="T25" fmla="*/ 1832200 h 11017"/>
                <a:gd name="T26" fmla="*/ 2186780 w 10348"/>
                <a:gd name="T27" fmla="*/ 2198500 h 11017"/>
                <a:gd name="T28" fmla="*/ 1424327 w 10348"/>
                <a:gd name="T29" fmla="*/ 2015350 h 11017"/>
                <a:gd name="T30" fmla="*/ 671248 w 10348"/>
                <a:gd name="T31" fmla="*/ 1773019 h 11017"/>
                <a:gd name="T32" fmla="*/ 416310 w 10348"/>
                <a:gd name="T33" fmla="*/ 2931749 h 11017"/>
                <a:gd name="T34" fmla="*/ 406936 w 10348"/>
                <a:gd name="T35" fmla="*/ 3664399 h 11017"/>
                <a:gd name="T36" fmla="*/ 0 w 10348"/>
                <a:gd name="T37" fmla="*/ 4818143 h 11017"/>
                <a:gd name="T38" fmla="*/ 935525 w 10348"/>
                <a:gd name="T39" fmla="*/ 5243649 h 11017"/>
                <a:gd name="T40" fmla="*/ 915649 w 10348"/>
                <a:gd name="T41" fmla="*/ 6046673 h 11017"/>
                <a:gd name="T42" fmla="*/ 551955 w 10348"/>
                <a:gd name="T43" fmla="*/ 6616714 h 11017"/>
                <a:gd name="T44" fmla="*/ 1596236 w 10348"/>
                <a:gd name="T45" fmla="*/ 6779298 h 11017"/>
                <a:gd name="T46" fmla="*/ 2114288 w 10348"/>
                <a:gd name="T47" fmla="*/ 6786154 h 11017"/>
                <a:gd name="T48" fmla="*/ 3536254 w 10348"/>
                <a:gd name="T49" fmla="*/ 6840348 h 11017"/>
                <a:gd name="T50" fmla="*/ 5592076 w 10348"/>
                <a:gd name="T51" fmla="*/ 6392432 h 11017"/>
                <a:gd name="T52" fmla="*/ 5906643 w 10348"/>
                <a:gd name="T53" fmla="*/ 5557624 h 11017"/>
                <a:gd name="T54" fmla="*/ 6894784 w 10348"/>
                <a:gd name="T55" fmla="*/ 5354531 h 11017"/>
                <a:gd name="T56" fmla="*/ 8474633 w 10348"/>
                <a:gd name="T57" fmla="*/ 4845565 h 11017"/>
                <a:gd name="T58" fmla="*/ 8533099 w 10348"/>
                <a:gd name="T59" fmla="*/ 4213850 h 11017"/>
                <a:gd name="T60" fmla="*/ 8872229 w 10348"/>
                <a:gd name="T61" fmla="*/ 4051266 h 11017"/>
                <a:gd name="T62" fmla="*/ 9318918 w 10348"/>
                <a:gd name="T63" fmla="*/ 3786499 h 11017"/>
                <a:gd name="T64" fmla="*/ 10079045 w 10348"/>
                <a:gd name="T65" fmla="*/ 3074415 h 11017"/>
                <a:gd name="T66" fmla="*/ 10224029 w 10348"/>
                <a:gd name="T67" fmla="*/ 2646441 h 11017"/>
                <a:gd name="T68" fmla="*/ 10726892 w 10348"/>
                <a:gd name="T69" fmla="*/ 1995407 h 11017"/>
                <a:gd name="T70" fmla="*/ 10321119 w 10348"/>
                <a:gd name="T71" fmla="*/ 1282724 h 11017"/>
                <a:gd name="T72" fmla="*/ 12100929 w 10348"/>
                <a:gd name="T73" fmla="*/ 1099574 h 11017"/>
                <a:gd name="T74" fmla="*/ 11592251 w 10348"/>
                <a:gd name="T75" fmla="*/ 549475 h 11017"/>
                <a:gd name="T76" fmla="*/ 11195818 w 10348"/>
                <a:gd name="T77" fmla="*/ 20496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444" name="Freeform 298"/>
            <p:cNvSpPr>
              <a:spLocks/>
            </p:cNvSpPr>
            <p:nvPr/>
          </p:nvSpPr>
          <p:spPr bwMode="auto">
            <a:xfrm>
              <a:off x="6746044" y="3610591"/>
              <a:ext cx="112713" cy="138113"/>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445" name="Freeform 331"/>
            <p:cNvSpPr>
              <a:spLocks/>
            </p:cNvSpPr>
            <p:nvPr/>
          </p:nvSpPr>
          <p:spPr bwMode="auto">
            <a:xfrm>
              <a:off x="6503157" y="3428029"/>
              <a:ext cx="214312" cy="120650"/>
            </a:xfrm>
            <a:custGeom>
              <a:avLst/>
              <a:gdLst>
                <a:gd name="T0" fmla="*/ 295343260 w 10000"/>
                <a:gd name="T1" fmla="*/ 23464656 h 11631"/>
                <a:gd name="T2" fmla="*/ 211266562 w 10000"/>
                <a:gd name="T3" fmla="*/ 19464680 h 11631"/>
                <a:gd name="T4" fmla="*/ 80079822 w 10000"/>
                <a:gd name="T5" fmla="*/ 5066398 h 11631"/>
                <a:gd name="T6" fmla="*/ 34045733 w 10000"/>
                <a:gd name="T7" fmla="*/ 0 h 11631"/>
                <a:gd name="T8" fmla="*/ 0 w 10000"/>
                <a:gd name="T9" fmla="*/ 20905302 h 11631"/>
                <a:gd name="T10" fmla="*/ 132916088 w 10000"/>
                <a:gd name="T11" fmla="*/ 40409068 h 11631"/>
                <a:gd name="T12" fmla="*/ 226829214 w 10000"/>
                <a:gd name="T13" fmla="*/ 44652854 h 11631"/>
                <a:gd name="T14" fmla="*/ 308023522 w 10000"/>
                <a:gd name="T15" fmla="*/ 50624568 h 11631"/>
                <a:gd name="T16" fmla="*/ 333384969 w 10000"/>
                <a:gd name="T17" fmla="*/ 37910728 h 11631"/>
                <a:gd name="T18" fmla="*/ 384261095 w 10000"/>
                <a:gd name="T19" fmla="*/ 35377576 h 11631"/>
                <a:gd name="T20" fmla="*/ 342568945 w 10000"/>
                <a:gd name="T21" fmla="*/ 29418964 h 11631"/>
                <a:gd name="T22" fmla="*/ 319320872 w 10000"/>
                <a:gd name="T23" fmla="*/ 28822653 h 11631"/>
                <a:gd name="T24" fmla="*/ 295343260 w 10000"/>
                <a:gd name="T25" fmla="*/ 23464656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46" name="Freeform 447"/>
            <p:cNvSpPr>
              <a:spLocks/>
            </p:cNvSpPr>
            <p:nvPr/>
          </p:nvSpPr>
          <p:spPr bwMode="auto">
            <a:xfrm>
              <a:off x="6850819" y="3564554"/>
              <a:ext cx="269875" cy="488950"/>
            </a:xfrm>
            <a:custGeom>
              <a:avLst/>
              <a:gdLst>
                <a:gd name="T0" fmla="*/ 2939212 w 12864"/>
                <a:gd name="T1" fmla="*/ 0 h 10000"/>
                <a:gd name="T2" fmla="*/ 2299287 w 12864"/>
                <a:gd name="T3" fmla="*/ 1502886 h 10000"/>
                <a:gd name="T4" fmla="*/ 1987244 w 12864"/>
                <a:gd name="T5" fmla="*/ 1905585 h 10000"/>
                <a:gd name="T6" fmla="*/ 1888517 w 12864"/>
                <a:gd name="T7" fmla="*/ 1442940 h 10000"/>
                <a:gd name="T8" fmla="*/ 815352 w 12864"/>
                <a:gd name="T9" fmla="*/ 3621799 h 10000"/>
                <a:gd name="T10" fmla="*/ 159105 w 12864"/>
                <a:gd name="T11" fmla="*/ 6471742 h 10000"/>
                <a:gd name="T12" fmla="*/ 0 w 12864"/>
                <a:gd name="T13" fmla="*/ 8454043 h 10000"/>
                <a:gd name="T14" fmla="*/ 1086843 w 12864"/>
                <a:gd name="T15" fmla="*/ 12945880 h 10000"/>
                <a:gd name="T16" fmla="*/ 842667 w 12864"/>
                <a:gd name="T17" fmla="*/ 15378798 h 10000"/>
                <a:gd name="T18" fmla="*/ 2093902 w 12864"/>
                <a:gd name="T19" fmla="*/ 15848581 h 10000"/>
                <a:gd name="T20" fmla="*/ 2811848 w 12864"/>
                <a:gd name="T21" fmla="*/ 15767122 h 10000"/>
                <a:gd name="T22" fmla="*/ 2412113 w 12864"/>
                <a:gd name="T23" fmla="*/ 13880704 h 10000"/>
                <a:gd name="T24" fmla="*/ 2676114 w 12864"/>
                <a:gd name="T25" fmla="*/ 14393661 h 10000"/>
                <a:gd name="T26" fmla="*/ 2945401 w 12864"/>
                <a:gd name="T27" fmla="*/ 17145374 h 10000"/>
                <a:gd name="T28" fmla="*/ 3256101 w 12864"/>
                <a:gd name="T29" fmla="*/ 19211530 h 10000"/>
                <a:gd name="T30" fmla="*/ 3330137 w 12864"/>
                <a:gd name="T31" fmla="*/ 23969454 h 10000"/>
                <a:gd name="T32" fmla="*/ 3969642 w 12864"/>
                <a:gd name="T33" fmla="*/ 21294457 h 10000"/>
                <a:gd name="T34" fmla="*/ 3692425 w 12864"/>
                <a:gd name="T35" fmla="*/ 16622833 h 10000"/>
                <a:gd name="T36" fmla="*/ 3240682 w 12864"/>
                <a:gd name="T37" fmla="*/ 15294894 h 10000"/>
                <a:gd name="T38" fmla="*/ 3466333 w 12864"/>
                <a:gd name="T39" fmla="*/ 14233041 h 10000"/>
                <a:gd name="T40" fmla="*/ 3428424 w 12864"/>
                <a:gd name="T41" fmla="*/ 13350975 h 10000"/>
                <a:gd name="T42" fmla="*/ 2826387 w 12864"/>
                <a:gd name="T43" fmla="*/ 11493356 h 10000"/>
                <a:gd name="T44" fmla="*/ 3127416 w 12864"/>
                <a:gd name="T45" fmla="*/ 10079166 h 10000"/>
                <a:gd name="T46" fmla="*/ 3488802 w 12864"/>
                <a:gd name="T47" fmla="*/ 10057604 h 10000"/>
                <a:gd name="T48" fmla="*/ 4268468 w 12864"/>
                <a:gd name="T49" fmla="*/ 9158718 h 10000"/>
                <a:gd name="T50" fmla="*/ 4551413 w 12864"/>
                <a:gd name="T51" fmla="*/ 8389306 h 10000"/>
                <a:gd name="T52" fmla="*/ 4898701 w 12864"/>
                <a:gd name="T53" fmla="*/ 7195633 h 10000"/>
                <a:gd name="T54" fmla="*/ 5669536 w 12864"/>
                <a:gd name="T55" fmla="*/ 6977512 h 10000"/>
                <a:gd name="T56" fmla="*/ 5405094 w 12864"/>
                <a:gd name="T57" fmla="*/ 4918544 h 10000"/>
                <a:gd name="T58" fmla="*/ 4870925 w 12864"/>
                <a:gd name="T59" fmla="*/ 4139548 h 10000"/>
                <a:gd name="T60" fmla="*/ 4190888 w 12864"/>
                <a:gd name="T61" fmla="*/ 3895025 h 10000"/>
                <a:gd name="T62" fmla="*/ 3427983 w 12864"/>
                <a:gd name="T63" fmla="*/ 4101166 h 10000"/>
                <a:gd name="T64" fmla="*/ 3274605 w 12864"/>
                <a:gd name="T65" fmla="*/ 4225799 h 10000"/>
                <a:gd name="T66" fmla="*/ 3127416 w 12864"/>
                <a:gd name="T67" fmla="*/ 3715287 h 10000"/>
                <a:gd name="T68" fmla="*/ 3466333 w 12864"/>
                <a:gd name="T69" fmla="*/ 3005771 h 10000"/>
                <a:gd name="T70" fmla="*/ 3466333 w 12864"/>
                <a:gd name="T71" fmla="*/ 1150548 h 10000"/>
                <a:gd name="T72" fmla="*/ 2939212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rgbClr val="92979C"/>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47" name="Freeform 241"/>
            <p:cNvSpPr>
              <a:spLocks/>
            </p:cNvSpPr>
            <p:nvPr/>
          </p:nvSpPr>
          <p:spPr bwMode="auto">
            <a:xfrm>
              <a:off x="6738107" y="3497879"/>
              <a:ext cx="88900" cy="49212"/>
            </a:xfrm>
            <a:custGeom>
              <a:avLst/>
              <a:gdLst>
                <a:gd name="T0" fmla="*/ 0 w 348468"/>
                <a:gd name="T1" fmla="*/ 8993 h 191264"/>
                <a:gd name="T2" fmla="*/ 6643 w 348468"/>
                <a:gd name="T3" fmla="*/ 12624 h 191264"/>
                <a:gd name="T4" fmla="*/ 10561 w 348468"/>
                <a:gd name="T5" fmla="*/ 10722 h 191264"/>
                <a:gd name="T6" fmla="*/ 14138 w 348468"/>
                <a:gd name="T7" fmla="*/ 12451 h 191264"/>
                <a:gd name="T8" fmla="*/ 21122 w 348468"/>
                <a:gd name="T9" fmla="*/ 11068 h 191264"/>
                <a:gd name="T10" fmla="*/ 22655 w 348468"/>
                <a:gd name="T11" fmla="*/ 6917 h 191264"/>
                <a:gd name="T12" fmla="*/ 16522 w 348468"/>
                <a:gd name="T13" fmla="*/ 346 h 191264"/>
                <a:gd name="T14" fmla="*/ 10901 w 348468"/>
                <a:gd name="T15" fmla="*/ 1383 h 191264"/>
                <a:gd name="T16" fmla="*/ 7495 w 348468"/>
                <a:gd name="T17" fmla="*/ 0 h 191264"/>
                <a:gd name="T18" fmla="*/ 1874 w 348468"/>
                <a:gd name="T19" fmla="*/ 4842 h 191264"/>
                <a:gd name="T20" fmla="*/ 0 w 348468"/>
                <a:gd name="T21" fmla="*/ 8993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48" name="Freeform 448"/>
            <p:cNvSpPr>
              <a:spLocks/>
            </p:cNvSpPr>
            <p:nvPr/>
          </p:nvSpPr>
          <p:spPr bwMode="auto">
            <a:xfrm>
              <a:off x="7077832" y="4140816"/>
              <a:ext cx="128587" cy="147638"/>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92979C"/>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49" name="Freeform 330"/>
            <p:cNvSpPr>
              <a:spLocks/>
            </p:cNvSpPr>
            <p:nvPr/>
          </p:nvSpPr>
          <p:spPr bwMode="auto">
            <a:xfrm>
              <a:off x="7112757" y="3683616"/>
              <a:ext cx="200025" cy="392113"/>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450" name="Freeform 446"/>
            <p:cNvSpPr>
              <a:spLocks/>
            </p:cNvSpPr>
            <p:nvPr/>
          </p:nvSpPr>
          <p:spPr bwMode="auto">
            <a:xfrm>
              <a:off x="6984169" y="3748704"/>
              <a:ext cx="222250" cy="400050"/>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717274"/>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51" name="Freeform 329"/>
            <p:cNvSpPr>
              <a:spLocks/>
            </p:cNvSpPr>
            <p:nvPr/>
          </p:nvSpPr>
          <p:spPr bwMode="auto">
            <a:xfrm>
              <a:off x="7050844" y="3709016"/>
              <a:ext cx="211138" cy="230188"/>
            </a:xfrm>
            <a:custGeom>
              <a:avLst/>
              <a:gdLst>
                <a:gd name="T0" fmla="*/ 73747949 w 10000"/>
                <a:gd name="T1" fmla="*/ 108505720 h 10000"/>
                <a:gd name="T2" fmla="*/ 85041699 w 10000"/>
                <a:gd name="T3" fmla="*/ 110382236 h 10000"/>
                <a:gd name="T4" fmla="*/ 85041699 w 10000"/>
                <a:gd name="T5" fmla="*/ 87731829 h 10000"/>
                <a:gd name="T6" fmla="*/ 73952372 w 10000"/>
                <a:gd name="T7" fmla="*/ 74552346 h 10000"/>
                <a:gd name="T8" fmla="*/ 59163507 w 10000"/>
                <a:gd name="T9" fmla="*/ 52641325 h 10000"/>
                <a:gd name="T10" fmla="*/ 48065735 w 10000"/>
                <a:gd name="T11" fmla="*/ 35057195 h 10000"/>
                <a:gd name="T12" fmla="*/ 51764830 w 10000"/>
                <a:gd name="T13" fmla="*/ 26315115 h 10000"/>
                <a:gd name="T14" fmla="*/ 48065735 w 10000"/>
                <a:gd name="T15" fmla="*/ 17550799 h 10000"/>
                <a:gd name="T16" fmla="*/ 36975965 w 10000"/>
                <a:gd name="T17" fmla="*/ 13146704 h 10000"/>
                <a:gd name="T18" fmla="*/ 29577309 w 10000"/>
                <a:gd name="T19" fmla="*/ 0 h 10000"/>
                <a:gd name="T20" fmla="*/ 25878192 w 10000"/>
                <a:gd name="T21" fmla="*/ 0 h 10000"/>
                <a:gd name="T22" fmla="*/ 7398656 w 10000"/>
                <a:gd name="T23" fmla="*/ 4371316 h 10000"/>
                <a:gd name="T24" fmla="*/ 0 w 10000"/>
                <a:gd name="T25" fmla="*/ 17550799 h 10000"/>
                <a:gd name="T26" fmla="*/ 3699117 w 10000"/>
                <a:gd name="T27" fmla="*/ 26315115 h 10000"/>
                <a:gd name="T28" fmla="*/ 7398656 w 10000"/>
                <a:gd name="T29" fmla="*/ 52641325 h 10000"/>
                <a:gd name="T30" fmla="*/ 33276848 w 10000"/>
                <a:gd name="T31" fmla="*/ 52641325 h 10000"/>
                <a:gd name="T32" fmla="*/ 44366175 w 10000"/>
                <a:gd name="T33" fmla="*/ 57012642 h 10000"/>
                <a:gd name="T34" fmla="*/ 62854157 w 10000"/>
                <a:gd name="T35" fmla="*/ 92103145 h 10000"/>
                <a:gd name="T36" fmla="*/ 59163507 w 10000"/>
                <a:gd name="T37" fmla="*/ 105989259 h 10000"/>
                <a:gd name="T38" fmla="*/ 73747949 w 10000"/>
                <a:gd name="T39" fmla="*/ 108505720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452" name="Freeform 329"/>
            <p:cNvSpPr>
              <a:spLocks/>
            </p:cNvSpPr>
            <p:nvPr/>
          </p:nvSpPr>
          <p:spPr bwMode="auto">
            <a:xfrm>
              <a:off x="7114344" y="3923329"/>
              <a:ext cx="147638" cy="117475"/>
            </a:xfrm>
            <a:custGeom>
              <a:avLst/>
              <a:gdLst>
                <a:gd name="T0" fmla="*/ 23630289 w 10000"/>
                <a:gd name="T1" fmla="*/ 1493488 h 6448"/>
                <a:gd name="T2" fmla="*/ 21342431 w 10000"/>
                <a:gd name="T3" fmla="*/ 827426 h 6448"/>
                <a:gd name="T4" fmla="*/ 16292104 w 10000"/>
                <a:gd name="T5" fmla="*/ 0 h 6448"/>
                <a:gd name="T6" fmla="*/ 5429683 w 10000"/>
                <a:gd name="T7" fmla="*/ 2753903 h 6448"/>
                <a:gd name="T8" fmla="*/ 0 w 10000"/>
                <a:gd name="T9" fmla="*/ 8267030 h 6448"/>
                <a:gd name="T10" fmla="*/ 0 w 10000"/>
                <a:gd name="T11" fmla="*/ 19282643 h 6448"/>
                <a:gd name="T12" fmla="*/ 9049619 w 10000"/>
                <a:gd name="T13" fmla="*/ 33040882 h 6448"/>
                <a:gd name="T14" fmla="*/ 12669334 w 10000"/>
                <a:gd name="T15" fmla="*/ 35800433 h 6448"/>
                <a:gd name="T16" fmla="*/ 16292104 w 10000"/>
                <a:gd name="T17" fmla="*/ 33040882 h 6448"/>
                <a:gd name="T18" fmla="*/ 18096196 w 10000"/>
                <a:gd name="T19" fmla="*/ 27533404 h 6448"/>
                <a:gd name="T20" fmla="*/ 23531755 w 10000"/>
                <a:gd name="T21" fmla="*/ 24796116 h 6448"/>
                <a:gd name="T22" fmla="*/ 28958603 w 10000"/>
                <a:gd name="T23" fmla="*/ 19282643 h 6448"/>
                <a:gd name="T24" fmla="*/ 28958603 w 10000"/>
                <a:gd name="T25" fmla="*/ 2753903 h 6448"/>
                <a:gd name="T26" fmla="*/ 23630289 w 10000"/>
                <a:gd name="T27" fmla="*/ 1493488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453" name="Freeform 452"/>
            <p:cNvSpPr/>
            <p:nvPr/>
          </p:nvSpPr>
          <p:spPr>
            <a:xfrm>
              <a:off x="2378800" y="3945585"/>
              <a:ext cx="291298" cy="398463"/>
            </a:xfrm>
            <a:custGeom>
              <a:avLst/>
              <a:gdLst>
                <a:gd name="connsiteX0" fmla="*/ 769781 w 1192025"/>
                <a:gd name="connsiteY0" fmla="*/ 0 h 1663037"/>
                <a:gd name="connsiteX1" fmla="*/ 769781 w 1192025"/>
                <a:gd name="connsiteY1" fmla="*/ 32481 h 1663037"/>
                <a:gd name="connsiteX2" fmla="*/ 639860 w 1192025"/>
                <a:gd name="connsiteY2" fmla="*/ 94195 h 1663037"/>
                <a:gd name="connsiteX3" fmla="*/ 607380 w 1192025"/>
                <a:gd name="connsiteY3" fmla="*/ 350797 h 1663037"/>
                <a:gd name="connsiteX4" fmla="*/ 672341 w 1192025"/>
                <a:gd name="connsiteY4" fmla="*/ 509955 h 1663037"/>
                <a:gd name="connsiteX5" fmla="*/ 987399 w 1192025"/>
                <a:gd name="connsiteY5" fmla="*/ 639879 h 1663037"/>
                <a:gd name="connsiteX6" fmla="*/ 1149800 w 1192025"/>
                <a:gd name="connsiteY6" fmla="*/ 672361 h 1663037"/>
                <a:gd name="connsiteX7" fmla="*/ 1123816 w 1192025"/>
                <a:gd name="connsiteY7" fmla="*/ 734075 h 1663037"/>
                <a:gd name="connsiteX8" fmla="*/ 1192025 w 1192025"/>
                <a:gd name="connsiteY8" fmla="*/ 867248 h 1663037"/>
                <a:gd name="connsiteX9" fmla="*/ 1188776 w 1192025"/>
                <a:gd name="connsiteY9" fmla="*/ 1094616 h 1663037"/>
                <a:gd name="connsiteX10" fmla="*/ 945175 w 1192025"/>
                <a:gd name="connsiteY10" fmla="*/ 1159579 h 1663037"/>
                <a:gd name="connsiteX11" fmla="*/ 977655 w 1192025"/>
                <a:gd name="connsiteY11" fmla="*/ 1328481 h 1663037"/>
                <a:gd name="connsiteX12" fmla="*/ 915942 w 1192025"/>
                <a:gd name="connsiteY12" fmla="*/ 1663037 h 1663037"/>
                <a:gd name="connsiteX13" fmla="*/ 837990 w 1192025"/>
                <a:gd name="connsiteY13" fmla="*/ 1588330 h 1663037"/>
                <a:gd name="connsiteX14" fmla="*/ 779525 w 1192025"/>
                <a:gd name="connsiteY14" fmla="*/ 1503879 h 1663037"/>
                <a:gd name="connsiteX15" fmla="*/ 649604 w 1192025"/>
                <a:gd name="connsiteY15" fmla="*/ 1507127 h 1663037"/>
                <a:gd name="connsiteX16" fmla="*/ 555412 w 1192025"/>
                <a:gd name="connsiteY16" fmla="*/ 1403188 h 1663037"/>
                <a:gd name="connsiteX17" fmla="*/ 396259 w 1192025"/>
                <a:gd name="connsiteY17" fmla="*/ 1305744 h 1663037"/>
                <a:gd name="connsiteX18" fmla="*/ 259842 w 1192025"/>
                <a:gd name="connsiteY18" fmla="*/ 1214797 h 1663037"/>
                <a:gd name="connsiteX19" fmla="*/ 0 w 1192025"/>
                <a:gd name="connsiteY19" fmla="*/ 1114105 h 1663037"/>
                <a:gd name="connsiteX20" fmla="*/ 77952 w 1192025"/>
                <a:gd name="connsiteY20" fmla="*/ 1042646 h 1663037"/>
                <a:gd name="connsiteX21" fmla="*/ 194881 w 1192025"/>
                <a:gd name="connsiteY21" fmla="*/ 954947 h 1663037"/>
                <a:gd name="connsiteX22" fmla="*/ 159153 w 1192025"/>
                <a:gd name="connsiteY22" fmla="*/ 831518 h 1663037"/>
                <a:gd name="connsiteX23" fmla="*/ 165649 w 1192025"/>
                <a:gd name="connsiteY23" fmla="*/ 721082 h 1663037"/>
                <a:gd name="connsiteX24" fmla="*/ 129921 w 1192025"/>
                <a:gd name="connsiteY24" fmla="*/ 568421 h 1663037"/>
                <a:gd name="connsiteX25" fmla="*/ 103936 w 1192025"/>
                <a:gd name="connsiteY25" fmla="*/ 513203 h 1663037"/>
                <a:gd name="connsiteX26" fmla="*/ 298818 w 1192025"/>
                <a:gd name="connsiteY26" fmla="*/ 311819 h 1663037"/>
                <a:gd name="connsiteX27" fmla="*/ 357282 w 1192025"/>
                <a:gd name="connsiteY27" fmla="*/ 289082 h 1663037"/>
                <a:gd name="connsiteX28" fmla="*/ 422243 w 1192025"/>
                <a:gd name="connsiteY28" fmla="*/ 123428 h 1663037"/>
                <a:gd name="connsiteX29" fmla="*/ 558660 w 1192025"/>
                <a:gd name="connsiteY29" fmla="*/ 58466 h 1663037"/>
                <a:gd name="connsiteX30" fmla="*/ 769781 w 1192025"/>
                <a:gd name="connsiteY30" fmla="*/ 0 h 1663037"/>
                <a:gd name="connsiteX0" fmla="*/ 769781 w 1192025"/>
                <a:gd name="connsiteY0" fmla="*/ 0 h 1663037"/>
                <a:gd name="connsiteX1" fmla="*/ 769781 w 1192025"/>
                <a:gd name="connsiteY1" fmla="*/ 32481 h 1663037"/>
                <a:gd name="connsiteX2" fmla="*/ 639860 w 1192025"/>
                <a:gd name="connsiteY2" fmla="*/ 120443 h 1663037"/>
                <a:gd name="connsiteX3" fmla="*/ 607380 w 1192025"/>
                <a:gd name="connsiteY3" fmla="*/ 350797 h 1663037"/>
                <a:gd name="connsiteX4" fmla="*/ 672341 w 1192025"/>
                <a:gd name="connsiteY4" fmla="*/ 509955 h 1663037"/>
                <a:gd name="connsiteX5" fmla="*/ 987399 w 1192025"/>
                <a:gd name="connsiteY5" fmla="*/ 639879 h 1663037"/>
                <a:gd name="connsiteX6" fmla="*/ 1149800 w 1192025"/>
                <a:gd name="connsiteY6" fmla="*/ 672361 h 1663037"/>
                <a:gd name="connsiteX7" fmla="*/ 1123816 w 1192025"/>
                <a:gd name="connsiteY7" fmla="*/ 734075 h 1663037"/>
                <a:gd name="connsiteX8" fmla="*/ 1192025 w 1192025"/>
                <a:gd name="connsiteY8" fmla="*/ 867248 h 1663037"/>
                <a:gd name="connsiteX9" fmla="*/ 1188776 w 1192025"/>
                <a:gd name="connsiteY9" fmla="*/ 1094616 h 1663037"/>
                <a:gd name="connsiteX10" fmla="*/ 945175 w 1192025"/>
                <a:gd name="connsiteY10" fmla="*/ 1159579 h 1663037"/>
                <a:gd name="connsiteX11" fmla="*/ 977655 w 1192025"/>
                <a:gd name="connsiteY11" fmla="*/ 1328481 h 1663037"/>
                <a:gd name="connsiteX12" fmla="*/ 915942 w 1192025"/>
                <a:gd name="connsiteY12" fmla="*/ 1663037 h 1663037"/>
                <a:gd name="connsiteX13" fmla="*/ 837990 w 1192025"/>
                <a:gd name="connsiteY13" fmla="*/ 1588330 h 1663037"/>
                <a:gd name="connsiteX14" fmla="*/ 779525 w 1192025"/>
                <a:gd name="connsiteY14" fmla="*/ 1503879 h 1663037"/>
                <a:gd name="connsiteX15" fmla="*/ 649604 w 1192025"/>
                <a:gd name="connsiteY15" fmla="*/ 1507127 h 1663037"/>
                <a:gd name="connsiteX16" fmla="*/ 555412 w 1192025"/>
                <a:gd name="connsiteY16" fmla="*/ 1403188 h 1663037"/>
                <a:gd name="connsiteX17" fmla="*/ 396259 w 1192025"/>
                <a:gd name="connsiteY17" fmla="*/ 1305744 h 1663037"/>
                <a:gd name="connsiteX18" fmla="*/ 259842 w 1192025"/>
                <a:gd name="connsiteY18" fmla="*/ 1214797 h 1663037"/>
                <a:gd name="connsiteX19" fmla="*/ 0 w 1192025"/>
                <a:gd name="connsiteY19" fmla="*/ 1114105 h 1663037"/>
                <a:gd name="connsiteX20" fmla="*/ 77952 w 1192025"/>
                <a:gd name="connsiteY20" fmla="*/ 1042646 h 1663037"/>
                <a:gd name="connsiteX21" fmla="*/ 194881 w 1192025"/>
                <a:gd name="connsiteY21" fmla="*/ 954947 h 1663037"/>
                <a:gd name="connsiteX22" fmla="*/ 159153 w 1192025"/>
                <a:gd name="connsiteY22" fmla="*/ 831518 h 1663037"/>
                <a:gd name="connsiteX23" fmla="*/ 165649 w 1192025"/>
                <a:gd name="connsiteY23" fmla="*/ 721082 h 1663037"/>
                <a:gd name="connsiteX24" fmla="*/ 129921 w 1192025"/>
                <a:gd name="connsiteY24" fmla="*/ 568421 h 1663037"/>
                <a:gd name="connsiteX25" fmla="*/ 103936 w 1192025"/>
                <a:gd name="connsiteY25" fmla="*/ 513203 h 1663037"/>
                <a:gd name="connsiteX26" fmla="*/ 298818 w 1192025"/>
                <a:gd name="connsiteY26" fmla="*/ 311819 h 1663037"/>
                <a:gd name="connsiteX27" fmla="*/ 357282 w 1192025"/>
                <a:gd name="connsiteY27" fmla="*/ 289082 h 1663037"/>
                <a:gd name="connsiteX28" fmla="*/ 422243 w 1192025"/>
                <a:gd name="connsiteY28" fmla="*/ 123428 h 1663037"/>
                <a:gd name="connsiteX29" fmla="*/ 558660 w 1192025"/>
                <a:gd name="connsiteY29" fmla="*/ 58466 h 1663037"/>
                <a:gd name="connsiteX30" fmla="*/ 769781 w 1192025"/>
                <a:gd name="connsiteY30" fmla="*/ 0 h 1663037"/>
                <a:gd name="connsiteX0" fmla="*/ 769780 w 1192025"/>
                <a:gd name="connsiteY0" fmla="*/ 20019 h 1630558"/>
                <a:gd name="connsiteX1" fmla="*/ 769781 w 1192025"/>
                <a:gd name="connsiteY1" fmla="*/ 2 h 1630558"/>
                <a:gd name="connsiteX2" fmla="*/ 639860 w 1192025"/>
                <a:gd name="connsiteY2" fmla="*/ 87964 h 1630558"/>
                <a:gd name="connsiteX3" fmla="*/ 607380 w 1192025"/>
                <a:gd name="connsiteY3" fmla="*/ 318318 h 1630558"/>
                <a:gd name="connsiteX4" fmla="*/ 672341 w 1192025"/>
                <a:gd name="connsiteY4" fmla="*/ 477476 h 1630558"/>
                <a:gd name="connsiteX5" fmla="*/ 987399 w 1192025"/>
                <a:gd name="connsiteY5" fmla="*/ 607400 h 1630558"/>
                <a:gd name="connsiteX6" fmla="*/ 1149800 w 1192025"/>
                <a:gd name="connsiteY6" fmla="*/ 639882 h 1630558"/>
                <a:gd name="connsiteX7" fmla="*/ 1123816 w 1192025"/>
                <a:gd name="connsiteY7" fmla="*/ 701596 h 1630558"/>
                <a:gd name="connsiteX8" fmla="*/ 1192025 w 1192025"/>
                <a:gd name="connsiteY8" fmla="*/ 834769 h 1630558"/>
                <a:gd name="connsiteX9" fmla="*/ 1188776 w 1192025"/>
                <a:gd name="connsiteY9" fmla="*/ 1062137 h 1630558"/>
                <a:gd name="connsiteX10" fmla="*/ 945175 w 1192025"/>
                <a:gd name="connsiteY10" fmla="*/ 1127100 h 1630558"/>
                <a:gd name="connsiteX11" fmla="*/ 977655 w 1192025"/>
                <a:gd name="connsiteY11" fmla="*/ 1296002 h 1630558"/>
                <a:gd name="connsiteX12" fmla="*/ 915942 w 1192025"/>
                <a:gd name="connsiteY12" fmla="*/ 1630558 h 1630558"/>
                <a:gd name="connsiteX13" fmla="*/ 837990 w 1192025"/>
                <a:gd name="connsiteY13" fmla="*/ 1555851 h 1630558"/>
                <a:gd name="connsiteX14" fmla="*/ 779525 w 1192025"/>
                <a:gd name="connsiteY14" fmla="*/ 1471400 h 1630558"/>
                <a:gd name="connsiteX15" fmla="*/ 649604 w 1192025"/>
                <a:gd name="connsiteY15" fmla="*/ 1474648 h 1630558"/>
                <a:gd name="connsiteX16" fmla="*/ 555412 w 1192025"/>
                <a:gd name="connsiteY16" fmla="*/ 1370709 h 1630558"/>
                <a:gd name="connsiteX17" fmla="*/ 396259 w 1192025"/>
                <a:gd name="connsiteY17" fmla="*/ 1273265 h 1630558"/>
                <a:gd name="connsiteX18" fmla="*/ 259842 w 1192025"/>
                <a:gd name="connsiteY18" fmla="*/ 1182318 h 1630558"/>
                <a:gd name="connsiteX19" fmla="*/ 0 w 1192025"/>
                <a:gd name="connsiteY19" fmla="*/ 1081626 h 1630558"/>
                <a:gd name="connsiteX20" fmla="*/ 77952 w 1192025"/>
                <a:gd name="connsiteY20" fmla="*/ 1010167 h 1630558"/>
                <a:gd name="connsiteX21" fmla="*/ 194881 w 1192025"/>
                <a:gd name="connsiteY21" fmla="*/ 922468 h 1630558"/>
                <a:gd name="connsiteX22" fmla="*/ 159153 w 1192025"/>
                <a:gd name="connsiteY22" fmla="*/ 799039 h 1630558"/>
                <a:gd name="connsiteX23" fmla="*/ 165649 w 1192025"/>
                <a:gd name="connsiteY23" fmla="*/ 688603 h 1630558"/>
                <a:gd name="connsiteX24" fmla="*/ 129921 w 1192025"/>
                <a:gd name="connsiteY24" fmla="*/ 535942 h 1630558"/>
                <a:gd name="connsiteX25" fmla="*/ 103936 w 1192025"/>
                <a:gd name="connsiteY25" fmla="*/ 480724 h 1630558"/>
                <a:gd name="connsiteX26" fmla="*/ 298818 w 1192025"/>
                <a:gd name="connsiteY26" fmla="*/ 279340 h 1630558"/>
                <a:gd name="connsiteX27" fmla="*/ 357282 w 1192025"/>
                <a:gd name="connsiteY27" fmla="*/ 256603 h 1630558"/>
                <a:gd name="connsiteX28" fmla="*/ 422243 w 1192025"/>
                <a:gd name="connsiteY28" fmla="*/ 90949 h 1630558"/>
                <a:gd name="connsiteX29" fmla="*/ 558660 w 1192025"/>
                <a:gd name="connsiteY29" fmla="*/ 25987 h 1630558"/>
                <a:gd name="connsiteX30" fmla="*/ 769780 w 1192025"/>
                <a:gd name="connsiteY30" fmla="*/ 20019 h 163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2025" h="1630558">
                  <a:moveTo>
                    <a:pt x="769780" y="20019"/>
                  </a:moveTo>
                  <a:cubicBezTo>
                    <a:pt x="769780" y="13347"/>
                    <a:pt x="769781" y="6674"/>
                    <a:pt x="769781" y="2"/>
                  </a:cubicBezTo>
                  <a:lnTo>
                    <a:pt x="639860" y="87964"/>
                  </a:lnTo>
                  <a:lnTo>
                    <a:pt x="607380" y="318318"/>
                  </a:lnTo>
                  <a:lnTo>
                    <a:pt x="672341" y="477476"/>
                  </a:lnTo>
                  <a:lnTo>
                    <a:pt x="987399" y="607400"/>
                  </a:lnTo>
                  <a:lnTo>
                    <a:pt x="1149800" y="639882"/>
                  </a:lnTo>
                  <a:lnTo>
                    <a:pt x="1123816" y="701596"/>
                  </a:lnTo>
                  <a:lnTo>
                    <a:pt x="1192025" y="834769"/>
                  </a:lnTo>
                  <a:lnTo>
                    <a:pt x="1188776" y="1062137"/>
                  </a:lnTo>
                  <a:lnTo>
                    <a:pt x="945175" y="1127100"/>
                  </a:lnTo>
                  <a:lnTo>
                    <a:pt x="977655" y="1296002"/>
                  </a:lnTo>
                  <a:lnTo>
                    <a:pt x="915942" y="1630558"/>
                  </a:lnTo>
                  <a:lnTo>
                    <a:pt x="837990" y="1555851"/>
                  </a:lnTo>
                  <a:lnTo>
                    <a:pt x="779525" y="1471400"/>
                  </a:lnTo>
                  <a:lnTo>
                    <a:pt x="649604" y="1474648"/>
                  </a:lnTo>
                  <a:lnTo>
                    <a:pt x="555412" y="1370709"/>
                  </a:lnTo>
                  <a:lnTo>
                    <a:pt x="396259" y="1273265"/>
                  </a:lnTo>
                  <a:lnTo>
                    <a:pt x="259842" y="1182318"/>
                  </a:lnTo>
                  <a:lnTo>
                    <a:pt x="0" y="1081626"/>
                  </a:lnTo>
                  <a:lnTo>
                    <a:pt x="77952" y="1010167"/>
                  </a:lnTo>
                  <a:lnTo>
                    <a:pt x="194881" y="922468"/>
                  </a:lnTo>
                  <a:lnTo>
                    <a:pt x="159153" y="799039"/>
                  </a:lnTo>
                  <a:lnTo>
                    <a:pt x="165649" y="688603"/>
                  </a:lnTo>
                  <a:lnTo>
                    <a:pt x="129921" y="535942"/>
                  </a:lnTo>
                  <a:lnTo>
                    <a:pt x="103936" y="480724"/>
                  </a:lnTo>
                  <a:lnTo>
                    <a:pt x="298818" y="279340"/>
                  </a:lnTo>
                  <a:lnTo>
                    <a:pt x="357282" y="256603"/>
                  </a:lnTo>
                  <a:lnTo>
                    <a:pt x="422243" y="90949"/>
                  </a:lnTo>
                  <a:lnTo>
                    <a:pt x="558660" y="25987"/>
                  </a:lnTo>
                  <a:lnTo>
                    <a:pt x="769780" y="20019"/>
                  </a:lnTo>
                  <a:close/>
                </a:path>
              </a:pathLst>
            </a:custGeom>
            <a:solidFill>
              <a:srgbClr val="0F7FAF"/>
            </a:solidFill>
            <a:ln w="9525">
              <a:solidFill>
                <a:srgbClr val="B5D8ED"/>
              </a:solidFill>
              <a:round/>
              <a:headEnd/>
              <a:tailEnd/>
            </a:ln>
          </p:spPr>
          <p:txBody>
            <a:bodyPr/>
            <a:lstStyle/>
            <a:p>
              <a:endParaRPr lang="en-US" dirty="0">
                <a:solidFill>
                  <a:schemeClr val="tx1"/>
                </a:solidFill>
              </a:endParaRPr>
            </a:p>
          </p:txBody>
        </p:sp>
        <p:sp>
          <p:nvSpPr>
            <p:cNvPr id="454" name="Freeform 423"/>
            <p:cNvSpPr>
              <a:spLocks/>
            </p:cNvSpPr>
            <p:nvPr/>
          </p:nvSpPr>
          <p:spPr bwMode="auto">
            <a:xfrm>
              <a:off x="2089912" y="3889989"/>
              <a:ext cx="55554" cy="32802"/>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connsiteX0" fmla="*/ 10000 w 10000"/>
                <a:gd name="connsiteY0" fmla="*/ 4167 h 9167"/>
                <a:gd name="connsiteX1" fmla="*/ 7333 w 10000"/>
                <a:gd name="connsiteY1" fmla="*/ 3333 h 9167"/>
                <a:gd name="connsiteX2" fmla="*/ 7333 w 10000"/>
                <a:gd name="connsiteY2" fmla="*/ 0 h 9167"/>
                <a:gd name="connsiteX3" fmla="*/ 4000 w 10000"/>
                <a:gd name="connsiteY3" fmla="*/ 0 h 9167"/>
                <a:gd name="connsiteX4" fmla="*/ 2667 w 10000"/>
                <a:gd name="connsiteY4" fmla="*/ 833 h 9167"/>
                <a:gd name="connsiteX5" fmla="*/ 4000 w 10000"/>
                <a:gd name="connsiteY5" fmla="*/ 4167 h 9167"/>
                <a:gd name="connsiteX6" fmla="*/ 2000 w 10000"/>
                <a:gd name="connsiteY6" fmla="*/ 4167 h 9167"/>
                <a:gd name="connsiteX7" fmla="*/ 667 w 10000"/>
                <a:gd name="connsiteY7" fmla="*/ 6667 h 9167"/>
                <a:gd name="connsiteX8" fmla="*/ 0 w 10000"/>
                <a:gd name="connsiteY8" fmla="*/ 8333 h 9167"/>
                <a:gd name="connsiteX9" fmla="*/ 667 w 10000"/>
                <a:gd name="connsiteY9" fmla="*/ 9167 h 9167"/>
                <a:gd name="connsiteX10" fmla="*/ 6667 w 10000"/>
                <a:gd name="connsiteY10" fmla="*/ 9167 h 9167"/>
                <a:gd name="connsiteX11" fmla="*/ 7333 w 10000"/>
                <a:gd name="connsiteY11" fmla="*/ 6667 h 9167"/>
                <a:gd name="connsiteX12" fmla="*/ 10000 w 10000"/>
                <a:gd name="connsiteY12" fmla="*/ 4167 h 9167"/>
                <a:gd name="connsiteX0" fmla="*/ 10000 w 10000"/>
                <a:gd name="connsiteY0" fmla="*/ 4546 h 10000"/>
                <a:gd name="connsiteX1" fmla="*/ 7333 w 10000"/>
                <a:gd name="connsiteY1" fmla="*/ 3636 h 10000"/>
                <a:gd name="connsiteX2" fmla="*/ 7333 w 10000"/>
                <a:gd name="connsiteY2" fmla="*/ 0 h 10000"/>
                <a:gd name="connsiteX3" fmla="*/ 4000 w 10000"/>
                <a:gd name="connsiteY3" fmla="*/ 0 h 10000"/>
                <a:gd name="connsiteX4" fmla="*/ 2667 w 10000"/>
                <a:gd name="connsiteY4" fmla="*/ 909 h 10000"/>
                <a:gd name="connsiteX5" fmla="*/ 4000 w 10000"/>
                <a:gd name="connsiteY5" fmla="*/ 4546 h 10000"/>
                <a:gd name="connsiteX6" fmla="*/ 2000 w 10000"/>
                <a:gd name="connsiteY6" fmla="*/ 4546 h 10000"/>
                <a:gd name="connsiteX7" fmla="*/ 667 w 10000"/>
                <a:gd name="connsiteY7" fmla="*/ 7273 h 10000"/>
                <a:gd name="connsiteX8" fmla="*/ 0 w 10000"/>
                <a:gd name="connsiteY8" fmla="*/ 9090 h 10000"/>
                <a:gd name="connsiteX9" fmla="*/ 667 w 10000"/>
                <a:gd name="connsiteY9" fmla="*/ 10000 h 10000"/>
                <a:gd name="connsiteX10" fmla="*/ 7333 w 10000"/>
                <a:gd name="connsiteY10" fmla="*/ 7273 h 10000"/>
                <a:gd name="connsiteX11" fmla="*/ 10000 w 10000"/>
                <a:gd name="connsiteY11" fmla="*/ 4546 h 10000"/>
                <a:gd name="connsiteX0" fmla="*/ 10000 w 10000"/>
                <a:gd name="connsiteY0" fmla="*/ 4546 h 10000"/>
                <a:gd name="connsiteX1" fmla="*/ 7333 w 10000"/>
                <a:gd name="connsiteY1" fmla="*/ 3636 h 10000"/>
                <a:gd name="connsiteX2" fmla="*/ 7333 w 10000"/>
                <a:gd name="connsiteY2" fmla="*/ 0 h 10000"/>
                <a:gd name="connsiteX3" fmla="*/ 4000 w 10000"/>
                <a:gd name="connsiteY3" fmla="*/ 0 h 10000"/>
                <a:gd name="connsiteX4" fmla="*/ 2667 w 10000"/>
                <a:gd name="connsiteY4" fmla="*/ 909 h 10000"/>
                <a:gd name="connsiteX5" fmla="*/ 4000 w 10000"/>
                <a:gd name="connsiteY5" fmla="*/ 4546 h 10000"/>
                <a:gd name="connsiteX6" fmla="*/ 2000 w 10000"/>
                <a:gd name="connsiteY6" fmla="*/ 4546 h 10000"/>
                <a:gd name="connsiteX7" fmla="*/ 667 w 10000"/>
                <a:gd name="connsiteY7" fmla="*/ 7273 h 10000"/>
                <a:gd name="connsiteX8" fmla="*/ 0 w 10000"/>
                <a:gd name="connsiteY8" fmla="*/ 9090 h 10000"/>
                <a:gd name="connsiteX9" fmla="*/ 667 w 10000"/>
                <a:gd name="connsiteY9" fmla="*/ 10000 h 10000"/>
                <a:gd name="connsiteX10" fmla="*/ 10000 w 10000"/>
                <a:gd name="connsiteY10" fmla="*/ 4546 h 10000"/>
                <a:gd name="connsiteX0" fmla="*/ 667 w 7333"/>
                <a:gd name="connsiteY0" fmla="*/ 10000 h 10000"/>
                <a:gd name="connsiteX1" fmla="*/ 7333 w 7333"/>
                <a:gd name="connsiteY1" fmla="*/ 3636 h 10000"/>
                <a:gd name="connsiteX2" fmla="*/ 7333 w 7333"/>
                <a:gd name="connsiteY2" fmla="*/ 0 h 10000"/>
                <a:gd name="connsiteX3" fmla="*/ 4000 w 7333"/>
                <a:gd name="connsiteY3" fmla="*/ 0 h 10000"/>
                <a:gd name="connsiteX4" fmla="*/ 2667 w 7333"/>
                <a:gd name="connsiteY4" fmla="*/ 909 h 10000"/>
                <a:gd name="connsiteX5" fmla="*/ 4000 w 7333"/>
                <a:gd name="connsiteY5" fmla="*/ 4546 h 10000"/>
                <a:gd name="connsiteX6" fmla="*/ 2000 w 7333"/>
                <a:gd name="connsiteY6" fmla="*/ 4546 h 10000"/>
                <a:gd name="connsiteX7" fmla="*/ 667 w 7333"/>
                <a:gd name="connsiteY7" fmla="*/ 7273 h 10000"/>
                <a:gd name="connsiteX8" fmla="*/ 0 w 7333"/>
                <a:gd name="connsiteY8" fmla="*/ 9090 h 10000"/>
                <a:gd name="connsiteX9" fmla="*/ 667 w 7333"/>
                <a:gd name="connsiteY9" fmla="*/ 10000 h 10000"/>
                <a:gd name="connsiteX0" fmla="*/ 0 w 10000"/>
                <a:gd name="connsiteY0" fmla="*/ 9090 h 9090"/>
                <a:gd name="connsiteX1" fmla="*/ 10000 w 10000"/>
                <a:gd name="connsiteY1" fmla="*/ 3636 h 9090"/>
                <a:gd name="connsiteX2" fmla="*/ 10000 w 10000"/>
                <a:gd name="connsiteY2" fmla="*/ 0 h 9090"/>
                <a:gd name="connsiteX3" fmla="*/ 5455 w 10000"/>
                <a:gd name="connsiteY3" fmla="*/ 0 h 9090"/>
                <a:gd name="connsiteX4" fmla="*/ 3637 w 10000"/>
                <a:gd name="connsiteY4" fmla="*/ 909 h 9090"/>
                <a:gd name="connsiteX5" fmla="*/ 5455 w 10000"/>
                <a:gd name="connsiteY5" fmla="*/ 4546 h 9090"/>
                <a:gd name="connsiteX6" fmla="*/ 2727 w 10000"/>
                <a:gd name="connsiteY6" fmla="*/ 4546 h 9090"/>
                <a:gd name="connsiteX7" fmla="*/ 910 w 10000"/>
                <a:gd name="connsiteY7" fmla="*/ 7273 h 9090"/>
                <a:gd name="connsiteX8" fmla="*/ 0 w 10000"/>
                <a:gd name="connsiteY8" fmla="*/ 9090 h 9090"/>
                <a:gd name="connsiteX0" fmla="*/ 0 w 9090"/>
                <a:gd name="connsiteY0" fmla="*/ 8001 h 8001"/>
                <a:gd name="connsiteX1" fmla="*/ 9090 w 9090"/>
                <a:gd name="connsiteY1" fmla="*/ 4000 h 8001"/>
                <a:gd name="connsiteX2" fmla="*/ 9090 w 9090"/>
                <a:gd name="connsiteY2" fmla="*/ 0 h 8001"/>
                <a:gd name="connsiteX3" fmla="*/ 4545 w 9090"/>
                <a:gd name="connsiteY3" fmla="*/ 0 h 8001"/>
                <a:gd name="connsiteX4" fmla="*/ 2727 w 9090"/>
                <a:gd name="connsiteY4" fmla="*/ 1000 h 8001"/>
                <a:gd name="connsiteX5" fmla="*/ 4545 w 9090"/>
                <a:gd name="connsiteY5" fmla="*/ 5001 h 8001"/>
                <a:gd name="connsiteX6" fmla="*/ 1817 w 9090"/>
                <a:gd name="connsiteY6" fmla="*/ 5001 h 8001"/>
                <a:gd name="connsiteX7" fmla="*/ 0 w 9090"/>
                <a:gd name="connsiteY7" fmla="*/ 8001 h 8001"/>
                <a:gd name="connsiteX0" fmla="*/ 0 w 8001"/>
                <a:gd name="connsiteY0" fmla="*/ 6250 h 6250"/>
                <a:gd name="connsiteX1" fmla="*/ 8001 w 8001"/>
                <a:gd name="connsiteY1" fmla="*/ 4999 h 6250"/>
                <a:gd name="connsiteX2" fmla="*/ 8001 w 8001"/>
                <a:gd name="connsiteY2" fmla="*/ 0 h 6250"/>
                <a:gd name="connsiteX3" fmla="*/ 3001 w 8001"/>
                <a:gd name="connsiteY3" fmla="*/ 0 h 6250"/>
                <a:gd name="connsiteX4" fmla="*/ 1001 w 8001"/>
                <a:gd name="connsiteY4" fmla="*/ 1250 h 6250"/>
                <a:gd name="connsiteX5" fmla="*/ 3001 w 8001"/>
                <a:gd name="connsiteY5" fmla="*/ 6250 h 6250"/>
                <a:gd name="connsiteX6" fmla="*/ 0 w 8001"/>
                <a:gd name="connsiteY6" fmla="*/ 6250 h 6250"/>
                <a:gd name="connsiteX0" fmla="*/ 2500 w 8749"/>
                <a:gd name="connsiteY0" fmla="*/ 10000 h 10000"/>
                <a:gd name="connsiteX1" fmla="*/ 8749 w 8749"/>
                <a:gd name="connsiteY1" fmla="*/ 7998 h 10000"/>
                <a:gd name="connsiteX2" fmla="*/ 8749 w 8749"/>
                <a:gd name="connsiteY2" fmla="*/ 0 h 10000"/>
                <a:gd name="connsiteX3" fmla="*/ 2500 w 8749"/>
                <a:gd name="connsiteY3" fmla="*/ 0 h 10000"/>
                <a:gd name="connsiteX4" fmla="*/ 0 w 8749"/>
                <a:gd name="connsiteY4" fmla="*/ 2000 h 10000"/>
                <a:gd name="connsiteX5" fmla="*/ 2500 w 8749"/>
                <a:gd name="connsiteY5" fmla="*/ 10000 h 10000"/>
                <a:gd name="connsiteX0" fmla="*/ 0 w 10000"/>
                <a:gd name="connsiteY0" fmla="*/ 2000 h 7998"/>
                <a:gd name="connsiteX1" fmla="*/ 10000 w 10000"/>
                <a:gd name="connsiteY1" fmla="*/ 7998 h 7998"/>
                <a:gd name="connsiteX2" fmla="*/ 10000 w 10000"/>
                <a:gd name="connsiteY2" fmla="*/ 0 h 7998"/>
                <a:gd name="connsiteX3" fmla="*/ 2857 w 10000"/>
                <a:gd name="connsiteY3" fmla="*/ 0 h 7998"/>
                <a:gd name="connsiteX4" fmla="*/ 0 w 10000"/>
                <a:gd name="connsiteY4" fmla="*/ 2000 h 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7998">
                  <a:moveTo>
                    <a:pt x="0" y="2000"/>
                  </a:moveTo>
                  <a:lnTo>
                    <a:pt x="10000" y="7998"/>
                  </a:lnTo>
                  <a:lnTo>
                    <a:pt x="10000" y="0"/>
                  </a:lnTo>
                  <a:lnTo>
                    <a:pt x="2857" y="0"/>
                  </a:lnTo>
                  <a:lnTo>
                    <a:pt x="0" y="2000"/>
                  </a:lnTo>
                  <a:close/>
                </a:path>
              </a:pathLst>
            </a:custGeom>
            <a:solidFill>
              <a:srgbClr val="1F8DD2"/>
            </a:solidFill>
            <a:ln w="9525">
              <a:solidFill>
                <a:srgbClr val="B5D8ED"/>
              </a:solidFill>
              <a:round/>
              <a:headEnd/>
              <a:tailEnd/>
            </a:ln>
          </p:spPr>
          <p:txBody>
            <a:bodyPr/>
            <a:lstStyle/>
            <a:p>
              <a:endParaRPr lang="en-US" dirty="0"/>
            </a:p>
          </p:txBody>
        </p:sp>
        <p:sp>
          <p:nvSpPr>
            <p:cNvPr id="455" name="Freeform 399"/>
            <p:cNvSpPr>
              <a:spLocks/>
            </p:cNvSpPr>
            <p:nvPr/>
          </p:nvSpPr>
          <p:spPr bwMode="auto">
            <a:xfrm>
              <a:off x="1245357" y="2854941"/>
              <a:ext cx="1435100" cy="741363"/>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1F8DD2"/>
            </a:solidFill>
            <a:ln w="9525">
              <a:solidFill>
                <a:schemeClr val="accent1">
                  <a:lumMod val="40000"/>
                  <a:lumOff val="60000"/>
                </a:schemeClr>
              </a:solidFill>
              <a:round/>
              <a:headEnd/>
              <a:tailEnd/>
            </a:ln>
          </p:spPr>
          <p:txBody>
            <a:bodyPr/>
            <a:lstStyle/>
            <a:p>
              <a:endParaRPr lang="en-US" dirty="0"/>
            </a:p>
          </p:txBody>
        </p:sp>
        <p:sp>
          <p:nvSpPr>
            <p:cNvPr id="456" name="Freeform 409"/>
            <p:cNvSpPr>
              <a:spLocks/>
            </p:cNvSpPr>
            <p:nvPr/>
          </p:nvSpPr>
          <p:spPr bwMode="auto">
            <a:xfrm>
              <a:off x="2512182" y="4728191"/>
              <a:ext cx="473075" cy="947738"/>
            </a:xfrm>
            <a:custGeom>
              <a:avLst/>
              <a:gdLst>
                <a:gd name="T0" fmla="*/ 802631676 w 10000"/>
                <a:gd name="T1" fmla="*/ 2147483647 h 10001"/>
                <a:gd name="T2" fmla="*/ 819678508 w 10000"/>
                <a:gd name="T3" fmla="*/ 2147483647 h 10001"/>
                <a:gd name="T4" fmla="*/ 853875160 w 10000"/>
                <a:gd name="T5" fmla="*/ 1967533749 h 10001"/>
                <a:gd name="T6" fmla="*/ 973406737 w 10000"/>
                <a:gd name="T7" fmla="*/ 1492674746 h 10001"/>
                <a:gd name="T8" fmla="*/ 1024545009 w 10000"/>
                <a:gd name="T9" fmla="*/ 1357359916 h 10001"/>
                <a:gd name="T10" fmla="*/ 1058741661 w 10000"/>
                <a:gd name="T11" fmla="*/ 949727198 h 10001"/>
                <a:gd name="T12" fmla="*/ 1041694782 w 10000"/>
                <a:gd name="T13" fmla="*/ 882500818 h 10001"/>
                <a:gd name="T14" fmla="*/ 990453568 w 10000"/>
                <a:gd name="T15" fmla="*/ 1018659809 h 10001"/>
                <a:gd name="T16" fmla="*/ 887966600 w 10000"/>
                <a:gd name="T17" fmla="*/ 1221200925 h 10001"/>
                <a:gd name="T18" fmla="*/ 802631676 w 10000"/>
                <a:gd name="T19" fmla="*/ 1153965637 h 10001"/>
                <a:gd name="T20" fmla="*/ 819678508 w 10000"/>
                <a:gd name="T21" fmla="*/ 678253376 h 10001"/>
                <a:gd name="T22" fmla="*/ 768435071 w 10000"/>
                <a:gd name="T23" fmla="*/ 542947548 h 10001"/>
                <a:gd name="T24" fmla="*/ 665948103 w 10000"/>
                <a:gd name="T25" fmla="*/ 407632718 h 10001"/>
                <a:gd name="T26" fmla="*/ 614704619 w 10000"/>
                <a:gd name="T27" fmla="*/ 271473822 h 10001"/>
                <a:gd name="T28" fmla="*/ 563568571 w 10000"/>
                <a:gd name="T29" fmla="*/ 0 h 10001"/>
                <a:gd name="T30" fmla="*/ 495173090 w 10000"/>
                <a:gd name="T31" fmla="*/ 68932611 h 10001"/>
                <a:gd name="T32" fmla="*/ 478128482 w 10000"/>
                <a:gd name="T33" fmla="*/ 135314831 h 10001"/>
                <a:gd name="T34" fmla="*/ 392793558 w 10000"/>
                <a:gd name="T35" fmla="*/ 68932611 h 10001"/>
                <a:gd name="T36" fmla="*/ 358596905 w 10000"/>
                <a:gd name="T37" fmla="*/ 68932611 h 10001"/>
                <a:gd name="T38" fmla="*/ 336467545 w 10000"/>
                <a:gd name="T39" fmla="*/ 111481129 h 10001"/>
                <a:gd name="T40" fmla="*/ 341550074 w 10000"/>
                <a:gd name="T41" fmla="*/ 204238439 h 10001"/>
                <a:gd name="T42" fmla="*/ 324503242 w 10000"/>
                <a:gd name="T43" fmla="*/ 474859098 h 10001"/>
                <a:gd name="T44" fmla="*/ 273261981 w 10000"/>
                <a:gd name="T45" fmla="*/ 678253376 h 10001"/>
                <a:gd name="T46" fmla="*/ 273261981 w 10000"/>
                <a:gd name="T47" fmla="*/ 1085041934 h 10001"/>
                <a:gd name="T48" fmla="*/ 239063106 w 10000"/>
                <a:gd name="T49" fmla="*/ 1357359916 h 10001"/>
                <a:gd name="T50" fmla="*/ 187821892 w 10000"/>
                <a:gd name="T51" fmla="*/ 2147483647 h 10001"/>
                <a:gd name="T52" fmla="*/ 204866501 w 10000"/>
                <a:gd name="T53" fmla="*/ 2147483647 h 10001"/>
                <a:gd name="T54" fmla="*/ 102486968 w 10000"/>
                <a:gd name="T55" fmla="*/ 2147483647 h 10001"/>
                <a:gd name="T56" fmla="*/ 85334924 w 10000"/>
                <a:gd name="T57" fmla="*/ 2147483647 h 10001"/>
                <a:gd name="T58" fmla="*/ 85334924 w 10000"/>
                <a:gd name="T59" fmla="*/ 2147483647 h 10001"/>
                <a:gd name="T60" fmla="*/ 68288092 w 10000"/>
                <a:gd name="T61" fmla="*/ 2147483647 h 10001"/>
                <a:gd name="T62" fmla="*/ 102486968 w 10000"/>
                <a:gd name="T63" fmla="*/ 2147483647 h 10001"/>
                <a:gd name="T64" fmla="*/ 51243484 w 10000"/>
                <a:gd name="T65" fmla="*/ 2147483647 h 10001"/>
                <a:gd name="T66" fmla="*/ 0 w 10000"/>
                <a:gd name="T67" fmla="*/ 2147483647 h 10001"/>
                <a:gd name="T68" fmla="*/ 17046832 w 10000"/>
                <a:gd name="T69" fmla="*/ 2147483647 h 10001"/>
                <a:gd name="T70" fmla="*/ 72524621 w 10000"/>
                <a:gd name="T71" fmla="*/ 2147483647 h 10001"/>
                <a:gd name="T72" fmla="*/ 251450432 w 10000"/>
                <a:gd name="T73" fmla="*/ 2147483647 h 10001"/>
                <a:gd name="T74" fmla="*/ 231017519 w 10000"/>
                <a:gd name="T75" fmla="*/ 2147483647 h 10001"/>
                <a:gd name="T76" fmla="*/ 239063106 w 10000"/>
                <a:gd name="T77" fmla="*/ 2147483647 h 10001"/>
                <a:gd name="T78" fmla="*/ 285967120 w 10000"/>
                <a:gd name="T79" fmla="*/ 2147483647 h 10001"/>
                <a:gd name="T80" fmla="*/ 335091181 w 10000"/>
                <a:gd name="T81" fmla="*/ 2147483647 h 10001"/>
                <a:gd name="T82" fmla="*/ 388346653 w 10000"/>
                <a:gd name="T83" fmla="*/ 2147483647 h 10001"/>
                <a:gd name="T84" fmla="*/ 409838166 w 10000"/>
                <a:gd name="T85" fmla="*/ 2147483647 h 10001"/>
                <a:gd name="T86" fmla="*/ 358596905 w 10000"/>
                <a:gd name="T87" fmla="*/ 2147483647 h 10001"/>
                <a:gd name="T88" fmla="*/ 324503242 w 10000"/>
                <a:gd name="T89" fmla="*/ 2147483647 h 10001"/>
                <a:gd name="T90" fmla="*/ 400098356 w 10000"/>
                <a:gd name="T91" fmla="*/ 2147483647 h 10001"/>
                <a:gd name="T92" fmla="*/ 420426105 w 10000"/>
                <a:gd name="T93" fmla="*/ 2147483647 h 10001"/>
                <a:gd name="T94" fmla="*/ 461081603 w 10000"/>
                <a:gd name="T95" fmla="*/ 2147483647 h 10001"/>
                <a:gd name="T96" fmla="*/ 506078841 w 10000"/>
                <a:gd name="T97" fmla="*/ 2147483647 h 10001"/>
                <a:gd name="T98" fmla="*/ 512325087 w 10000"/>
                <a:gd name="T99" fmla="*/ 2147483647 h 10001"/>
                <a:gd name="T100" fmla="*/ 575638086 w 10000"/>
                <a:gd name="T101" fmla="*/ 2147483647 h 10001"/>
                <a:gd name="T102" fmla="*/ 569179240 w 10000"/>
                <a:gd name="T103" fmla="*/ 2147483647 h 10001"/>
                <a:gd name="T104" fmla="*/ 580613179 w 10000"/>
                <a:gd name="T105" fmla="*/ 2147483647 h 10001"/>
                <a:gd name="T106" fmla="*/ 614704619 w 10000"/>
                <a:gd name="T107" fmla="*/ 2147483647 h 10001"/>
                <a:gd name="T108" fmla="*/ 697499415 w 10000"/>
                <a:gd name="T109" fmla="*/ 2147483647 h 10001"/>
                <a:gd name="T110" fmla="*/ 819571120 w 10000"/>
                <a:gd name="T111" fmla="*/ 2147483647 h 10001"/>
                <a:gd name="T112" fmla="*/ 870919769 w 10000"/>
                <a:gd name="T113" fmla="*/ 2147483647 h 10001"/>
                <a:gd name="T114" fmla="*/ 905013432 w 10000"/>
                <a:gd name="T115" fmla="*/ 2147483647 h 10001"/>
                <a:gd name="T116" fmla="*/ 870919769 w 10000"/>
                <a:gd name="T117" fmla="*/ 2147483647 h 10001"/>
                <a:gd name="T118" fmla="*/ 819678508 w 10000"/>
                <a:gd name="T119" fmla="*/ 2147483647 h 10001"/>
                <a:gd name="T120" fmla="*/ 817984379 w 10000"/>
                <a:gd name="T121" fmla="*/ 2147483647 h 10001"/>
                <a:gd name="T122" fmla="*/ 802631676 w 10000"/>
                <a:gd name="T123" fmla="*/ 2147483647 h 10001"/>
                <a:gd name="T124" fmla="*/ 802631676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solidFill>
              <a:srgbClr val="1F8DD2"/>
            </a:solidFill>
            <a:ln w="9525">
              <a:solidFill>
                <a:srgbClr val="B5D8ED"/>
              </a:solidFill>
              <a:round/>
              <a:headEnd/>
              <a:tailEnd/>
            </a:ln>
          </p:spPr>
          <p:txBody>
            <a:bodyPr/>
            <a:lstStyle/>
            <a:p>
              <a:endParaRPr lang="en-US" dirty="0"/>
            </a:p>
          </p:txBody>
        </p:sp>
        <p:grpSp>
          <p:nvGrpSpPr>
            <p:cNvPr id="2" name="Group 1"/>
            <p:cNvGrpSpPr/>
            <p:nvPr/>
          </p:nvGrpSpPr>
          <p:grpSpPr>
            <a:xfrm>
              <a:off x="4021894" y="1124566"/>
              <a:ext cx="4905375" cy="4405313"/>
              <a:chOff x="4021894" y="1124566"/>
              <a:chExt cx="4905375" cy="4405313"/>
            </a:xfrm>
          </p:grpSpPr>
          <p:sp>
            <p:nvSpPr>
              <p:cNvPr id="589" name="Freeform 321"/>
              <p:cNvSpPr>
                <a:spLocks/>
              </p:cNvSpPr>
              <p:nvPr/>
            </p:nvSpPr>
            <p:spPr bwMode="auto">
              <a:xfrm rot="730076">
                <a:off x="4175882" y="2958129"/>
                <a:ext cx="360362" cy="282575"/>
              </a:xfrm>
              <a:custGeom>
                <a:avLst/>
                <a:gdLst>
                  <a:gd name="T0" fmla="*/ 2147483647 w 10000"/>
                  <a:gd name="T1" fmla="*/ 938283611 h 10009"/>
                  <a:gd name="T2" fmla="*/ 2147483647 w 10000"/>
                  <a:gd name="T3" fmla="*/ 911640591 h 10009"/>
                  <a:gd name="T4" fmla="*/ 2147483647 w 10000"/>
                  <a:gd name="T5" fmla="*/ 811414635 h 10009"/>
                  <a:gd name="T6" fmla="*/ 2147483647 w 10000"/>
                  <a:gd name="T7" fmla="*/ 851378769 h 10009"/>
                  <a:gd name="T8" fmla="*/ 2147483647 w 10000"/>
                  <a:gd name="T9" fmla="*/ 851378769 h 10009"/>
                  <a:gd name="T10" fmla="*/ 2147483647 w 10000"/>
                  <a:gd name="T11" fmla="*/ 465665080 h 10009"/>
                  <a:gd name="T12" fmla="*/ 2147483647 w 10000"/>
                  <a:gd name="T13" fmla="*/ 5715643 h 10009"/>
                  <a:gd name="T14" fmla="*/ 2147483647 w 10000"/>
                  <a:gd name="T15" fmla="*/ 216968420 h 10009"/>
                  <a:gd name="T16" fmla="*/ 2147483647 w 10000"/>
                  <a:gd name="T17" fmla="*/ 5715643 h 10009"/>
                  <a:gd name="T18" fmla="*/ 1357109995 w 10000"/>
                  <a:gd name="T19" fmla="*/ 216968420 h 10009"/>
                  <a:gd name="T20" fmla="*/ 0 w 10000"/>
                  <a:gd name="T21" fmla="*/ 640125993 h 10009"/>
                  <a:gd name="T22" fmla="*/ 905847689 w 10000"/>
                  <a:gd name="T23" fmla="*/ 1697672346 h 10009"/>
                  <a:gd name="T24" fmla="*/ 1811694117 w 10000"/>
                  <a:gd name="T25" fmla="*/ 1274537104 h 10009"/>
                  <a:gd name="T26" fmla="*/ 2147483647 w 10000"/>
                  <a:gd name="T27" fmla="*/ 1485789881 h 10009"/>
                  <a:gd name="T28" fmla="*/ 2147483647 w 10000"/>
                  <a:gd name="T29" fmla="*/ 1697672346 h 10009"/>
                  <a:gd name="T30" fmla="*/ 2147483647 w 10000"/>
                  <a:gd name="T31" fmla="*/ 1697672346 h 10009"/>
                  <a:gd name="T32" fmla="*/ 2147483647 w 10000"/>
                  <a:gd name="T33" fmla="*/ 1908947425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1806156555 h 10009"/>
                  <a:gd name="T74" fmla="*/ 2147483647 w 10000"/>
                  <a:gd name="T75" fmla="*/ 1111484384 h 10009"/>
                  <a:gd name="T76" fmla="*/ 2147483647 w 10000"/>
                  <a:gd name="T77" fmla="*/ 1013778678 h 10009"/>
                  <a:gd name="T78" fmla="*/ 2147483647 w 10000"/>
                  <a:gd name="T79" fmla="*/ 1011258428 h 10009"/>
                  <a:gd name="T80" fmla="*/ 2147483647 w 10000"/>
                  <a:gd name="T81" fmla="*/ 938283611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solidFill>
                <a:schemeClr val="bg1">
                  <a:alpha val="61000"/>
                </a:schemeClr>
              </a:solidFill>
              <a:ln w="9525">
                <a:noFill/>
                <a:round/>
                <a:headEnd/>
                <a:tailEnd/>
              </a:ln>
            </p:spPr>
            <p:txBody>
              <a:bodyPr/>
              <a:lstStyle/>
              <a:p>
                <a:endParaRPr lang="en-US" dirty="0"/>
              </a:p>
            </p:txBody>
          </p:sp>
          <p:sp>
            <p:nvSpPr>
              <p:cNvPr id="590" name="Freeform 322"/>
              <p:cNvSpPr>
                <a:spLocks/>
              </p:cNvSpPr>
              <p:nvPr/>
            </p:nvSpPr>
            <p:spPr bwMode="auto">
              <a:xfrm rot="926903">
                <a:off x="4185407" y="2977179"/>
                <a:ext cx="90487" cy="198437"/>
              </a:xfrm>
              <a:custGeom>
                <a:avLst/>
                <a:gdLst>
                  <a:gd name="T0" fmla="*/ 47081879 w 10000"/>
                  <a:gd name="T1" fmla="*/ 1062621218 h 10437"/>
                  <a:gd name="T2" fmla="*/ 47081879 w 10000"/>
                  <a:gd name="T3" fmla="*/ 1000778936 h 10437"/>
                  <a:gd name="T4" fmla="*/ 48750333 w 10000"/>
                  <a:gd name="T5" fmla="*/ 881279289 h 10437"/>
                  <a:gd name="T6" fmla="*/ 53808484 w 10000"/>
                  <a:gd name="T7" fmla="*/ 753133952 h 10437"/>
                  <a:gd name="T8" fmla="*/ 53808484 w 10000"/>
                  <a:gd name="T9" fmla="*/ 691291309 h 10437"/>
                  <a:gd name="T10" fmla="*/ 55852594 w 10000"/>
                  <a:gd name="T11" fmla="*/ 543104691 h 10437"/>
                  <a:gd name="T12" fmla="*/ 60534355 w 10000"/>
                  <a:gd name="T13" fmla="*/ 443653550 h 10437"/>
                  <a:gd name="T14" fmla="*/ 61550144 w 10000"/>
                  <a:gd name="T15" fmla="*/ 322978719 h 10437"/>
                  <a:gd name="T16" fmla="*/ 67260218 w 10000"/>
                  <a:gd name="T17" fmla="*/ 196015449 h 10437"/>
                  <a:gd name="T18" fmla="*/ 60534355 w 10000"/>
                  <a:gd name="T19" fmla="*/ 134173148 h 10437"/>
                  <a:gd name="T20" fmla="*/ 53808484 w 10000"/>
                  <a:gd name="T21" fmla="*/ 61842643 h 10437"/>
                  <a:gd name="T22" fmla="*/ 33630154 w 10000"/>
                  <a:gd name="T23" fmla="*/ 0 h 10437"/>
                  <a:gd name="T24" fmla="*/ 20178339 w 10000"/>
                  <a:gd name="T25" fmla="*/ 61842643 h 10437"/>
                  <a:gd name="T26" fmla="*/ 13451734 w 10000"/>
                  <a:gd name="T27" fmla="*/ 134173148 h 10437"/>
                  <a:gd name="T28" fmla="*/ 8306951 w 10000"/>
                  <a:gd name="T29" fmla="*/ 187238875 h 10437"/>
                  <a:gd name="T30" fmla="*/ 13451734 w 10000"/>
                  <a:gd name="T31" fmla="*/ 381680403 h 10437"/>
                  <a:gd name="T32" fmla="*/ 13451734 w 10000"/>
                  <a:gd name="T33" fmla="*/ 629318504 h 10437"/>
                  <a:gd name="T34" fmla="*/ 1540306 w 10000"/>
                  <a:gd name="T35" fmla="*/ 813148207 h 10437"/>
                  <a:gd name="T36" fmla="*/ 0 w 10000"/>
                  <a:gd name="T37" fmla="*/ 938798907 h 10437"/>
                  <a:gd name="T38" fmla="*/ 4372006 w 10000"/>
                  <a:gd name="T39" fmla="*/ 1011390401 h 10437"/>
                  <a:gd name="T40" fmla="*/ 13451734 w 10000"/>
                  <a:gd name="T41" fmla="*/ 1000778936 h 10437"/>
                  <a:gd name="T42" fmla="*/ 7620888 w 10000"/>
                  <a:gd name="T43" fmla="*/ 1362273484 h 10437"/>
                  <a:gd name="T44" fmla="*/ 43604808 w 10000"/>
                  <a:gd name="T45" fmla="*/ 1367517587 h 10437"/>
                  <a:gd name="T46" fmla="*/ 48279113 w 10000"/>
                  <a:gd name="T47" fmla="*/ 1235571203 h 10437"/>
                  <a:gd name="T48" fmla="*/ 47081879 w 10000"/>
                  <a:gd name="T49" fmla="*/ 1186436666 h 10437"/>
                  <a:gd name="T50" fmla="*/ 47081879 w 10000"/>
                  <a:gd name="T51" fmla="*/ 1062621218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solidFill>
                <a:schemeClr val="bg1">
                  <a:alpha val="61000"/>
                </a:schemeClr>
              </a:solidFill>
              <a:ln w="9525">
                <a:noFill/>
                <a:round/>
                <a:headEnd/>
                <a:tailEnd/>
              </a:ln>
            </p:spPr>
            <p:txBody>
              <a:bodyPr/>
              <a:lstStyle/>
              <a:p>
                <a:endParaRPr lang="en-US" dirty="0"/>
              </a:p>
            </p:txBody>
          </p:sp>
          <p:sp>
            <p:nvSpPr>
              <p:cNvPr id="591" name="Freeform 341"/>
              <p:cNvSpPr>
                <a:spLocks/>
              </p:cNvSpPr>
              <p:nvPr/>
            </p:nvSpPr>
            <p:spPr bwMode="auto">
              <a:xfrm>
                <a:off x="4715632" y="2851766"/>
                <a:ext cx="190500" cy="84138"/>
              </a:xfrm>
              <a:custGeom>
                <a:avLst/>
                <a:gdLst>
                  <a:gd name="T0" fmla="*/ 1265222552 w 10000"/>
                  <a:gd name="T1" fmla="*/ 27378110 h 10000"/>
                  <a:gd name="T2" fmla="*/ 1320279948 w 10000"/>
                  <a:gd name="T3" fmla="*/ 18248910 h 10000"/>
                  <a:gd name="T4" fmla="*/ 1320279948 w 10000"/>
                  <a:gd name="T5" fmla="*/ 18248910 h 10000"/>
                  <a:gd name="T6" fmla="*/ 1265222552 w 10000"/>
                  <a:gd name="T7" fmla="*/ 9124455 h 10000"/>
                  <a:gd name="T8" fmla="*/ 1265222552 w 10000"/>
                  <a:gd name="T9" fmla="*/ 4561912 h 10000"/>
                  <a:gd name="T10" fmla="*/ 1210303059 w 10000"/>
                  <a:gd name="T11" fmla="*/ 4561912 h 10000"/>
                  <a:gd name="T12" fmla="*/ 990211761 w 10000"/>
                  <a:gd name="T13" fmla="*/ 0 h 10000"/>
                  <a:gd name="T14" fmla="*/ 935154023 w 10000"/>
                  <a:gd name="T15" fmla="*/ 4561912 h 10000"/>
                  <a:gd name="T16" fmla="*/ 770120120 w 10000"/>
                  <a:gd name="T17" fmla="*/ 4561912 h 10000"/>
                  <a:gd name="T18" fmla="*/ 715194093 w 10000"/>
                  <a:gd name="T19" fmla="*/ 9124455 h 10000"/>
                  <a:gd name="T20" fmla="*/ 605085855 w 10000"/>
                  <a:gd name="T21" fmla="*/ 13686367 h 10000"/>
                  <a:gd name="T22" fmla="*/ 660143231 w 10000"/>
                  <a:gd name="T23" fmla="*/ 22810821 h 10000"/>
                  <a:gd name="T24" fmla="*/ 605085855 w 10000"/>
                  <a:gd name="T25" fmla="*/ 27378110 h 10000"/>
                  <a:gd name="T26" fmla="*/ 550159828 w 10000"/>
                  <a:gd name="T27" fmla="*/ 27378110 h 10000"/>
                  <a:gd name="T28" fmla="*/ 330068168 w 10000"/>
                  <a:gd name="T29" fmla="*/ 31940089 h 10000"/>
                  <a:gd name="T30" fmla="*/ 220091660 w 10000"/>
                  <a:gd name="T31" fmla="*/ 31940089 h 10000"/>
                  <a:gd name="T32" fmla="*/ 55057396 w 10000"/>
                  <a:gd name="T33" fmla="*/ 31940089 h 10000"/>
                  <a:gd name="T34" fmla="*/ 0 w 10000"/>
                  <a:gd name="T35" fmla="*/ 31940089 h 10000"/>
                  <a:gd name="T36" fmla="*/ 55057396 w 10000"/>
                  <a:gd name="T37" fmla="*/ 36502565 h 10000"/>
                  <a:gd name="T38" fmla="*/ 165034265 w 10000"/>
                  <a:gd name="T39" fmla="*/ 45627019 h 10000"/>
                  <a:gd name="T40" fmla="*/ 220091660 w 10000"/>
                  <a:gd name="T41" fmla="*/ 50188999 h 10000"/>
                  <a:gd name="T42" fmla="*/ 275017668 w 10000"/>
                  <a:gd name="T43" fmla="*/ 45627019 h 10000"/>
                  <a:gd name="T44" fmla="*/ 495102432 w 10000"/>
                  <a:gd name="T45" fmla="*/ 45627019 h 10000"/>
                  <a:gd name="T46" fmla="*/ 715194093 w 10000"/>
                  <a:gd name="T47" fmla="*/ 50188999 h 10000"/>
                  <a:gd name="T48" fmla="*/ 770120120 w 10000"/>
                  <a:gd name="T49" fmla="*/ 50188999 h 10000"/>
                  <a:gd name="T50" fmla="*/ 990211761 w 10000"/>
                  <a:gd name="T51" fmla="*/ 50188999 h 10000"/>
                  <a:gd name="T52" fmla="*/ 1155245683 w 10000"/>
                  <a:gd name="T53" fmla="*/ 41064544 h 10000"/>
                  <a:gd name="T54" fmla="*/ 1210303059 w 10000"/>
                  <a:gd name="T55" fmla="*/ 41064544 h 10000"/>
                  <a:gd name="T56" fmla="*/ 1265222552 w 10000"/>
                  <a:gd name="T57" fmla="*/ 27378110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chemeClr val="bg1">
                  <a:alpha val="61000"/>
                </a:schemeClr>
              </a:solidFill>
              <a:ln w="9525">
                <a:noFill/>
                <a:round/>
                <a:headEnd/>
                <a:tailEnd/>
              </a:ln>
            </p:spPr>
            <p:txBody>
              <a:bodyPr/>
              <a:lstStyle/>
              <a:p>
                <a:endParaRPr lang="en-US" dirty="0"/>
              </a:p>
            </p:txBody>
          </p:sp>
          <p:sp>
            <p:nvSpPr>
              <p:cNvPr id="592" name="Freeform 342"/>
              <p:cNvSpPr>
                <a:spLocks/>
              </p:cNvSpPr>
              <p:nvPr/>
            </p:nvSpPr>
            <p:spPr bwMode="auto">
              <a:xfrm rot="471028">
                <a:off x="4388607" y="2746991"/>
                <a:ext cx="304800" cy="293688"/>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1990462549 h 10000"/>
                  <a:gd name="T24" fmla="*/ 2147483647 w 10043"/>
                  <a:gd name="T25" fmla="*/ 1809444984 h 10000"/>
                  <a:gd name="T26" fmla="*/ 2147483647 w 10043"/>
                  <a:gd name="T27" fmla="*/ 1628426567 h 10000"/>
                  <a:gd name="T28" fmla="*/ 2147483647 w 10043"/>
                  <a:gd name="T29" fmla="*/ 1447409032 h 10000"/>
                  <a:gd name="T30" fmla="*/ 2147483647 w 10043"/>
                  <a:gd name="T31" fmla="*/ 1266390615 h 10000"/>
                  <a:gd name="T32" fmla="*/ 2147483647 w 10043"/>
                  <a:gd name="T33" fmla="*/ 1085373050 h 10000"/>
                  <a:gd name="T34" fmla="*/ 2147483647 w 10043"/>
                  <a:gd name="T35" fmla="*/ 905089499 h 10000"/>
                  <a:gd name="T36" fmla="*/ 2147483647 w 10043"/>
                  <a:gd name="T37" fmla="*/ 543053517 h 10000"/>
                  <a:gd name="T38" fmla="*/ 2147483647 w 10043"/>
                  <a:gd name="T39" fmla="*/ 362035982 h 10000"/>
                  <a:gd name="T40" fmla="*/ 2147483647 w 10043"/>
                  <a:gd name="T41" fmla="*/ 0 h 10000"/>
                  <a:gd name="T42" fmla="*/ 2147483647 w 10043"/>
                  <a:gd name="T43" fmla="*/ 181017565 h 10000"/>
                  <a:gd name="T44" fmla="*/ 2147483647 w 10043"/>
                  <a:gd name="T45" fmla="*/ 905089499 h 10000"/>
                  <a:gd name="T46" fmla="*/ 2147483647 w 10043"/>
                  <a:gd name="T47" fmla="*/ 1085373050 h 10000"/>
                  <a:gd name="T48" fmla="*/ 2147483647 w 10043"/>
                  <a:gd name="T49" fmla="*/ 1558410996 h 10000"/>
                  <a:gd name="T50" fmla="*/ 2147483647 w 10043"/>
                  <a:gd name="T51" fmla="*/ 1515195834 h 10000"/>
                  <a:gd name="T52" fmla="*/ 2147483647 w 10043"/>
                  <a:gd name="T53" fmla="*/ 1228393731 h 10000"/>
                  <a:gd name="T54" fmla="*/ 1999737655 w 10043"/>
                  <a:gd name="T55" fmla="*/ 1207546465 h 10000"/>
                  <a:gd name="T56" fmla="*/ 1992916970 w 10043"/>
                  <a:gd name="T57" fmla="*/ 1672376624 h 10000"/>
                  <a:gd name="T58" fmla="*/ 2016762205 w 10043"/>
                  <a:gd name="T59" fmla="*/ 2147483647 h 10000"/>
                  <a:gd name="T60" fmla="*/ 1363544970 w 10043"/>
                  <a:gd name="T61" fmla="*/ 2147483647 h 10000"/>
                  <a:gd name="T62" fmla="*/ 1097808081 w 10043"/>
                  <a:gd name="T63" fmla="*/ 1860107221 h 10000"/>
                  <a:gd name="T64" fmla="*/ 582547399 w 10043"/>
                  <a:gd name="T65" fmla="*/ 1955455204 h 10000"/>
                  <a:gd name="T66" fmla="*/ 28094226 w 10043"/>
                  <a:gd name="T67" fmla="*/ 2042620393 h 10000"/>
                  <a:gd name="T68" fmla="*/ 80062247 w 10043"/>
                  <a:gd name="T69" fmla="*/ 2147483647 h 10000"/>
                  <a:gd name="T70" fmla="*/ 89426979 w 10043"/>
                  <a:gd name="T71" fmla="*/ 2147483647 h 10000"/>
                  <a:gd name="T72" fmla="*/ 709434246 w 10043"/>
                  <a:gd name="T73" fmla="*/ 2147483647 h 10000"/>
                  <a:gd name="T74" fmla="*/ 1363544970 w 10043"/>
                  <a:gd name="T75" fmla="*/ 2147483647 h 10000"/>
                  <a:gd name="T76" fmla="*/ 1580696988 w 10043"/>
                  <a:gd name="T77" fmla="*/ 2147483647 h 10000"/>
                  <a:gd name="T78" fmla="*/ 1580696988 w 10043"/>
                  <a:gd name="T79" fmla="*/ 2147483647 h 10000"/>
                  <a:gd name="T80" fmla="*/ 1798743406 w 10043"/>
                  <a:gd name="T81" fmla="*/ 2147483647 h 10000"/>
                  <a:gd name="T82" fmla="*/ 2016762205 w 10043"/>
                  <a:gd name="T83" fmla="*/ 2147483647 h 10000"/>
                  <a:gd name="T84" fmla="*/ 2147483647 w 10043"/>
                  <a:gd name="T85" fmla="*/ 2147483647 h 10000"/>
                  <a:gd name="T86" fmla="*/ 2147483647 w 10043"/>
                  <a:gd name="T87" fmla="*/ 2147483647 h 10000"/>
                  <a:gd name="T88" fmla="*/ 1863458428 w 10043"/>
                  <a:gd name="T89" fmla="*/ 2147483647 h 10000"/>
                  <a:gd name="T90" fmla="*/ 1803859147 w 10043"/>
                  <a:gd name="T91" fmla="*/ 2147483647 h 10000"/>
                  <a:gd name="T92" fmla="*/ 2142809949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solidFill>
                <a:schemeClr val="bg1">
                  <a:alpha val="61000"/>
                </a:schemeClr>
              </a:solidFill>
              <a:ln w="9525">
                <a:noFill/>
                <a:round/>
                <a:headEnd/>
                <a:tailEnd/>
              </a:ln>
            </p:spPr>
            <p:txBody>
              <a:bodyPr/>
              <a:lstStyle/>
              <a:p>
                <a:endParaRPr lang="en-US" dirty="0"/>
              </a:p>
            </p:txBody>
          </p:sp>
          <p:sp>
            <p:nvSpPr>
              <p:cNvPr id="593" name="Freeform 343"/>
              <p:cNvSpPr>
                <a:spLocks/>
              </p:cNvSpPr>
              <p:nvPr/>
            </p:nvSpPr>
            <p:spPr bwMode="auto">
              <a:xfrm>
                <a:off x="4647369" y="2923204"/>
                <a:ext cx="311150" cy="315912"/>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chemeClr val="bg1">
                  <a:alpha val="61000"/>
                </a:schemeClr>
              </a:solidFill>
              <a:ln w="9525">
                <a:noFill/>
                <a:round/>
                <a:headEnd/>
                <a:tailEnd/>
              </a:ln>
            </p:spPr>
            <p:txBody>
              <a:bodyPr/>
              <a:lstStyle/>
              <a:p>
                <a:endParaRPr lang="en-US" dirty="0"/>
              </a:p>
            </p:txBody>
          </p:sp>
          <p:sp>
            <p:nvSpPr>
              <p:cNvPr id="594" name="Freeform 344"/>
              <p:cNvSpPr>
                <a:spLocks/>
              </p:cNvSpPr>
              <p:nvPr/>
            </p:nvSpPr>
            <p:spPr bwMode="auto">
              <a:xfrm>
                <a:off x="4639432" y="2615229"/>
                <a:ext cx="200025" cy="292100"/>
              </a:xfrm>
              <a:custGeom>
                <a:avLst/>
                <a:gdLst>
                  <a:gd name="T0" fmla="*/ 271327789 w 10045"/>
                  <a:gd name="T1" fmla="*/ 1888844198 h 10019"/>
                  <a:gd name="T2" fmla="*/ 217035429 w 10045"/>
                  <a:gd name="T3" fmla="*/ 2147483647 h 10019"/>
                  <a:gd name="T4" fmla="*/ 217035429 w 10045"/>
                  <a:gd name="T5" fmla="*/ 2147483647 h 10019"/>
                  <a:gd name="T6" fmla="*/ 108592647 w 10045"/>
                  <a:gd name="T7" fmla="*/ 2147483647 h 10019"/>
                  <a:gd name="T8" fmla="*/ 108592647 w 10045"/>
                  <a:gd name="T9" fmla="*/ 2147483647 h 10019"/>
                  <a:gd name="T10" fmla="*/ 54300286 w 10045"/>
                  <a:gd name="T11" fmla="*/ 2147483647 h 10019"/>
                  <a:gd name="T12" fmla="*/ 54300286 w 10045"/>
                  <a:gd name="T13" fmla="*/ 2147483647 h 10019"/>
                  <a:gd name="T14" fmla="*/ 108592647 w 10045"/>
                  <a:gd name="T15" fmla="*/ 2147483647 h 10019"/>
                  <a:gd name="T16" fmla="*/ 54300286 w 10045"/>
                  <a:gd name="T17" fmla="*/ 2147483647 h 10019"/>
                  <a:gd name="T18" fmla="*/ 0 w 10045"/>
                  <a:gd name="T19" fmla="*/ 2147483647 h 10019"/>
                  <a:gd name="T20" fmla="*/ 162735123 w 10045"/>
                  <a:gd name="T21" fmla="*/ 2147483647 h 10019"/>
                  <a:gd name="T22" fmla="*/ 271327789 w 10045"/>
                  <a:gd name="T23" fmla="*/ 2147483647 h 10019"/>
                  <a:gd name="T24" fmla="*/ 434220742 w 10045"/>
                  <a:gd name="T25" fmla="*/ 2147483647 h 10019"/>
                  <a:gd name="T26" fmla="*/ 350965916 w 10045"/>
                  <a:gd name="T27" fmla="*/ 2147483647 h 10019"/>
                  <a:gd name="T28" fmla="*/ 290846247 w 10045"/>
                  <a:gd name="T29" fmla="*/ 2147483647 h 10019"/>
                  <a:gd name="T30" fmla="*/ 326259732 w 10045"/>
                  <a:gd name="T31" fmla="*/ 2147483647 h 10019"/>
                  <a:gd name="T32" fmla="*/ 542663106 w 10045"/>
                  <a:gd name="T33" fmla="*/ 2147483647 h 10019"/>
                  <a:gd name="T34" fmla="*/ 651255752 w 10045"/>
                  <a:gd name="T35" fmla="*/ 2147483647 h 10019"/>
                  <a:gd name="T36" fmla="*/ 702405679 w 10045"/>
                  <a:gd name="T37" fmla="*/ 2147483647 h 10019"/>
                  <a:gd name="T38" fmla="*/ 740961618 w 10045"/>
                  <a:gd name="T39" fmla="*/ 2147483647 h 10019"/>
                  <a:gd name="T40" fmla="*/ 868291181 w 10045"/>
                  <a:gd name="T41" fmla="*/ 2147483647 h 10019"/>
                  <a:gd name="T42" fmla="*/ 976883847 w 10045"/>
                  <a:gd name="T43" fmla="*/ 2147483647 h 10019"/>
                  <a:gd name="T44" fmla="*/ 1193911331 w 10045"/>
                  <a:gd name="T45" fmla="*/ 2147483647 h 10019"/>
                  <a:gd name="T46" fmla="*/ 1314632044 w 10045"/>
                  <a:gd name="T47" fmla="*/ 2147483647 h 10019"/>
                  <a:gd name="T48" fmla="*/ 1353029775 w 10045"/>
                  <a:gd name="T49" fmla="*/ 2147483647 h 10019"/>
                  <a:gd name="T50" fmla="*/ 1308173078 w 10045"/>
                  <a:gd name="T51" fmla="*/ 2147483647 h 10019"/>
                  <a:gd name="T52" fmla="*/ 1385292503 w 10045"/>
                  <a:gd name="T53" fmla="*/ 2147483647 h 10019"/>
                  <a:gd name="T54" fmla="*/ 1449036378 w 10045"/>
                  <a:gd name="T55" fmla="*/ 2147483647 h 10019"/>
                  <a:gd name="T56" fmla="*/ 1480667450 w 10045"/>
                  <a:gd name="T57" fmla="*/ 2147483647 h 10019"/>
                  <a:gd name="T58" fmla="*/ 1397886471 w 10045"/>
                  <a:gd name="T59" fmla="*/ 2147483647 h 10019"/>
                  <a:gd name="T60" fmla="*/ 1273549458 w 10045"/>
                  <a:gd name="T61" fmla="*/ 2147483647 h 10019"/>
                  <a:gd name="T62" fmla="*/ 1152205013 w 10045"/>
                  <a:gd name="T63" fmla="*/ 2147483647 h 10019"/>
                  <a:gd name="T64" fmla="*/ 1117107545 w 10045"/>
                  <a:gd name="T65" fmla="*/ 2147483647 h 10019"/>
                  <a:gd name="T66" fmla="*/ 1193911331 w 10045"/>
                  <a:gd name="T67" fmla="*/ 2147483647 h 10019"/>
                  <a:gd name="T68" fmla="*/ 1302511923 w 10045"/>
                  <a:gd name="T69" fmla="*/ 2147483647 h 10019"/>
                  <a:gd name="T70" fmla="*/ 1429991370 w 10045"/>
                  <a:gd name="T71" fmla="*/ 2147483647 h 10019"/>
                  <a:gd name="T72" fmla="*/ 1477833088 w 10045"/>
                  <a:gd name="T73" fmla="*/ 2147483647 h 10019"/>
                  <a:gd name="T74" fmla="*/ 1573839314 w 10045"/>
                  <a:gd name="T75" fmla="*/ 2147483647 h 10019"/>
                  <a:gd name="T76" fmla="*/ 1573839314 w 10045"/>
                  <a:gd name="T77" fmla="*/ 2147483647 h 10019"/>
                  <a:gd name="T78" fmla="*/ 1573839314 w 10045"/>
                  <a:gd name="T79" fmla="*/ 2147483647 h 10019"/>
                  <a:gd name="T80" fmla="*/ 1519539028 w 10045"/>
                  <a:gd name="T81" fmla="*/ 2147483647 h 10019"/>
                  <a:gd name="T82" fmla="*/ 1519539028 w 10045"/>
                  <a:gd name="T83" fmla="*/ 2078519693 h 10019"/>
                  <a:gd name="T84" fmla="*/ 1519539028 w 10045"/>
                  <a:gd name="T85" fmla="*/ 1888844198 h 10019"/>
                  <a:gd name="T86" fmla="*/ 1465246647 w 10045"/>
                  <a:gd name="T87" fmla="*/ 1322694048 h 10019"/>
                  <a:gd name="T88" fmla="*/ 1465246647 w 10045"/>
                  <a:gd name="T89" fmla="*/ 944781225 h 10019"/>
                  <a:gd name="T90" fmla="*/ 1248211637 w 10045"/>
                  <a:gd name="T91" fmla="*/ 566869248 h 10019"/>
                  <a:gd name="T92" fmla="*/ 1031176208 w 10045"/>
                  <a:gd name="T93" fmla="*/ 944781225 h 10019"/>
                  <a:gd name="T94" fmla="*/ 922583541 w 10045"/>
                  <a:gd name="T95" fmla="*/ 755824800 h 10019"/>
                  <a:gd name="T96" fmla="*/ 922583541 w 10045"/>
                  <a:gd name="T97" fmla="*/ 377912823 h 10019"/>
                  <a:gd name="T98" fmla="*/ 759848419 w 10045"/>
                  <a:gd name="T99" fmla="*/ 188956426 h 10019"/>
                  <a:gd name="T100" fmla="*/ 759848419 w 10045"/>
                  <a:gd name="T101" fmla="*/ 188956426 h 10019"/>
                  <a:gd name="T102" fmla="*/ 651255752 w 10045"/>
                  <a:gd name="T103" fmla="*/ 0 h 10019"/>
                  <a:gd name="T104" fmla="*/ 596955466 w 10045"/>
                  <a:gd name="T105" fmla="*/ 188956426 h 10019"/>
                  <a:gd name="T106" fmla="*/ 596955466 w 10045"/>
                  <a:gd name="T107" fmla="*/ 188956426 h 10019"/>
                  <a:gd name="T108" fmla="*/ 542663106 w 10045"/>
                  <a:gd name="T109" fmla="*/ 944781225 h 10019"/>
                  <a:gd name="T110" fmla="*/ 488362820 w 10045"/>
                  <a:gd name="T111" fmla="*/ 1322694048 h 10019"/>
                  <a:gd name="T112" fmla="*/ 379928381 w 10045"/>
                  <a:gd name="T113" fmla="*/ 1322694048 h 10019"/>
                  <a:gd name="T114" fmla="*/ 271327789 w 10045"/>
                  <a:gd name="T115" fmla="*/ 1322694048 h 10019"/>
                  <a:gd name="T116" fmla="*/ 271327789 w 10045"/>
                  <a:gd name="T117" fmla="*/ 1511650474 h 10019"/>
                  <a:gd name="T118" fmla="*/ 271327789 w 10045"/>
                  <a:gd name="T119" fmla="*/ 1888844198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chemeClr val="bg1">
                  <a:alpha val="61000"/>
                </a:schemeClr>
              </a:solidFill>
              <a:ln w="9525">
                <a:noFill/>
                <a:round/>
                <a:headEnd/>
                <a:tailEnd/>
              </a:ln>
            </p:spPr>
            <p:txBody>
              <a:bodyPr/>
              <a:lstStyle/>
              <a:p>
                <a:endParaRPr lang="en-US" dirty="0"/>
              </a:p>
            </p:txBody>
          </p:sp>
          <p:sp>
            <p:nvSpPr>
              <p:cNvPr id="595" name="Freeform 345"/>
              <p:cNvSpPr>
                <a:spLocks/>
              </p:cNvSpPr>
              <p:nvPr/>
            </p:nvSpPr>
            <p:spPr bwMode="auto">
              <a:xfrm>
                <a:off x="4614032" y="2675554"/>
                <a:ext cx="76200" cy="101600"/>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chemeClr val="bg1">
                  <a:alpha val="61000"/>
                </a:schemeClr>
              </a:solidFill>
              <a:ln w="9525">
                <a:noFill/>
                <a:round/>
                <a:headEnd/>
                <a:tailEnd/>
              </a:ln>
            </p:spPr>
            <p:txBody>
              <a:bodyPr/>
              <a:lstStyle/>
              <a:p>
                <a:endParaRPr lang="en-US" dirty="0"/>
              </a:p>
            </p:txBody>
          </p:sp>
          <p:sp>
            <p:nvSpPr>
              <p:cNvPr id="596" name="Freeform 346"/>
              <p:cNvSpPr>
                <a:spLocks/>
              </p:cNvSpPr>
              <p:nvPr/>
            </p:nvSpPr>
            <p:spPr bwMode="auto">
              <a:xfrm rot="20966185">
                <a:off x="4995032" y="3108941"/>
                <a:ext cx="158750" cy="163513"/>
              </a:xfrm>
              <a:custGeom>
                <a:avLst/>
                <a:gdLst>
                  <a:gd name="T0" fmla="*/ 647276645 w 9874"/>
                  <a:gd name="T1" fmla="*/ 52684281 h 10000"/>
                  <a:gd name="T2" fmla="*/ 660454905 w 9874"/>
                  <a:gd name="T3" fmla="*/ 35052887 h 10000"/>
                  <a:gd name="T4" fmla="*/ 616909687 w 9874"/>
                  <a:gd name="T5" fmla="*/ 34978570 h 10000"/>
                  <a:gd name="T6" fmla="*/ 589485086 w 9874"/>
                  <a:gd name="T7" fmla="*/ 0 h 10000"/>
                  <a:gd name="T8" fmla="*/ 388087398 w 9874"/>
                  <a:gd name="T9" fmla="*/ 21430374 h 10000"/>
                  <a:gd name="T10" fmla="*/ 260128355 w 9874"/>
                  <a:gd name="T11" fmla="*/ 78416289 h 10000"/>
                  <a:gd name="T12" fmla="*/ 111501858 w 9874"/>
                  <a:gd name="T13" fmla="*/ 113827711 h 10000"/>
                  <a:gd name="T14" fmla="*/ 111501858 w 9874"/>
                  <a:gd name="T15" fmla="*/ 149304636 h 10000"/>
                  <a:gd name="T16" fmla="*/ 74311045 w 9874"/>
                  <a:gd name="T17" fmla="*/ 220267054 h 10000"/>
                  <a:gd name="T18" fmla="*/ 0 w 9874"/>
                  <a:gd name="T19" fmla="*/ 291159701 h 10000"/>
                  <a:gd name="T20" fmla="*/ 74311045 w 9874"/>
                  <a:gd name="T21" fmla="*/ 397603329 h 10000"/>
                  <a:gd name="T22" fmla="*/ 222937542 w 9874"/>
                  <a:gd name="T23" fmla="*/ 433080254 h 10000"/>
                  <a:gd name="T24" fmla="*/ 148626239 w 9874"/>
                  <a:gd name="T25" fmla="*/ 503972885 h 10000"/>
                  <a:gd name="T26" fmla="*/ 148626239 w 9874"/>
                  <a:gd name="T27" fmla="*/ 645823388 h 10000"/>
                  <a:gd name="T28" fmla="*/ 297319151 w 9874"/>
                  <a:gd name="T29" fmla="*/ 716785806 h 10000"/>
                  <a:gd name="T30" fmla="*/ 371563780 w 9874"/>
                  <a:gd name="T31" fmla="*/ 645823388 h 10000"/>
                  <a:gd name="T32" fmla="*/ 371563780 w 9874"/>
                  <a:gd name="T33" fmla="*/ 574935303 h 10000"/>
                  <a:gd name="T34" fmla="*/ 520190003 w 9874"/>
                  <a:gd name="T35" fmla="*/ 503972885 h 10000"/>
                  <a:gd name="T36" fmla="*/ 371563780 w 9874"/>
                  <a:gd name="T37" fmla="*/ 362122120 h 10000"/>
                  <a:gd name="T38" fmla="*/ 371563780 w 9874"/>
                  <a:gd name="T39" fmla="*/ 291159701 h 10000"/>
                  <a:gd name="T40" fmla="*/ 297319151 w 9874"/>
                  <a:gd name="T41" fmla="*/ 184785845 h 10000"/>
                  <a:gd name="T42" fmla="*/ 520190003 w 9874"/>
                  <a:gd name="T43" fmla="*/ 149304636 h 10000"/>
                  <a:gd name="T44" fmla="*/ 612159438 w 9874"/>
                  <a:gd name="T45" fmla="*/ 127445679 h 10000"/>
                  <a:gd name="T46" fmla="*/ 613967313 w 9874"/>
                  <a:gd name="T47" fmla="*/ 81428428 h 10000"/>
                  <a:gd name="T48" fmla="*/ 629618272 w 9874"/>
                  <a:gd name="T49" fmla="*/ 64584152 h 10000"/>
                  <a:gd name="T50" fmla="*/ 647276645 w 9874"/>
                  <a:gd name="T51" fmla="*/ 52684281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solidFill>
                <a:schemeClr val="bg1">
                  <a:alpha val="61000"/>
                </a:schemeClr>
              </a:solidFill>
              <a:ln w="9525">
                <a:noFill/>
                <a:round/>
                <a:headEnd/>
                <a:tailEnd/>
              </a:ln>
            </p:spPr>
            <p:txBody>
              <a:bodyPr/>
              <a:lstStyle/>
              <a:p>
                <a:endParaRPr lang="en-US" dirty="0"/>
              </a:p>
            </p:txBody>
          </p:sp>
          <p:sp>
            <p:nvSpPr>
              <p:cNvPr id="597" name="Freeform 351"/>
              <p:cNvSpPr>
                <a:spLocks/>
              </p:cNvSpPr>
              <p:nvPr/>
            </p:nvSpPr>
            <p:spPr bwMode="auto">
              <a:xfrm>
                <a:off x="4985507" y="2854941"/>
                <a:ext cx="204787" cy="168275"/>
              </a:xfrm>
              <a:custGeom>
                <a:avLst/>
                <a:gdLst>
                  <a:gd name="T0" fmla="*/ 1567338656 w 10000"/>
                  <a:gd name="T1" fmla="*/ 379876572 h 10000"/>
                  <a:gd name="T2" fmla="*/ 1713889578 w 10000"/>
                  <a:gd name="T3" fmla="*/ 323044837 h 10000"/>
                  <a:gd name="T4" fmla="*/ 1685694013 w 10000"/>
                  <a:gd name="T5" fmla="*/ 186338261 h 10000"/>
                  <a:gd name="T6" fmla="*/ 1265674790 w 10000"/>
                  <a:gd name="T7" fmla="*/ 0 h 10000"/>
                  <a:gd name="T8" fmla="*/ 976257597 w 10000"/>
                  <a:gd name="T9" fmla="*/ 57227029 h 10000"/>
                  <a:gd name="T10" fmla="*/ 444538943 w 10000"/>
                  <a:gd name="T11" fmla="*/ 89485734 h 10000"/>
                  <a:gd name="T12" fmla="*/ 385356852 w 10000"/>
                  <a:gd name="T13" fmla="*/ 57227029 h 10000"/>
                  <a:gd name="T14" fmla="*/ 208000169 w 10000"/>
                  <a:gd name="T15" fmla="*/ 218511162 h 10000"/>
                  <a:gd name="T16" fmla="*/ 89816322 w 10000"/>
                  <a:gd name="T17" fmla="*/ 347617867 h 10000"/>
                  <a:gd name="T18" fmla="*/ 84388750 w 10000"/>
                  <a:gd name="T19" fmla="*/ 368431045 h 10000"/>
                  <a:gd name="T20" fmla="*/ 73885020 w 10000"/>
                  <a:gd name="T21" fmla="*/ 385556291 h 10000"/>
                  <a:gd name="T22" fmla="*/ 352275 w 10000"/>
                  <a:gd name="T23" fmla="*/ 413412332 h 10000"/>
                  <a:gd name="T24" fmla="*/ 313223990 w 10000"/>
                  <a:gd name="T25" fmla="*/ 658740606 h 10000"/>
                  <a:gd name="T26" fmla="*/ 503360364 w 10000"/>
                  <a:gd name="T27" fmla="*/ 702440008 h 10000"/>
                  <a:gd name="T28" fmla="*/ 555714570 w 10000"/>
                  <a:gd name="T29" fmla="*/ 763512424 h 10000"/>
                  <a:gd name="T30" fmla="*/ 978362029 w 10000"/>
                  <a:gd name="T31" fmla="*/ 799850115 h 10000"/>
                  <a:gd name="T32" fmla="*/ 1508337330 w 10000"/>
                  <a:gd name="T33" fmla="*/ 734698999 h 10000"/>
                  <a:gd name="T34" fmla="*/ 1567338656 w 10000"/>
                  <a:gd name="T35" fmla="*/ 541160688 h 10000"/>
                  <a:gd name="T36" fmla="*/ 1685694013 w 10000"/>
                  <a:gd name="T37" fmla="*/ 508902000 h 10000"/>
                  <a:gd name="T38" fmla="*/ 1666439161 w 10000"/>
                  <a:gd name="T39" fmla="*/ 463196373 h 10000"/>
                  <a:gd name="T40" fmla="*/ 1567338656 w 10000"/>
                  <a:gd name="T41" fmla="*/ 379876572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solidFill>
                <a:schemeClr val="bg1">
                  <a:alpha val="61000"/>
                </a:schemeClr>
              </a:solidFill>
              <a:ln w="9525">
                <a:noFill/>
                <a:round/>
                <a:headEnd/>
                <a:tailEnd/>
              </a:ln>
            </p:spPr>
            <p:txBody>
              <a:bodyPr/>
              <a:lstStyle/>
              <a:p>
                <a:endParaRPr lang="en-US" dirty="0"/>
              </a:p>
            </p:txBody>
          </p:sp>
          <p:sp>
            <p:nvSpPr>
              <p:cNvPr id="598" name="Freeform 353"/>
              <p:cNvSpPr>
                <a:spLocks/>
              </p:cNvSpPr>
              <p:nvPr/>
            </p:nvSpPr>
            <p:spPr bwMode="auto">
              <a:xfrm>
                <a:off x="4779132" y="2777154"/>
                <a:ext cx="158750" cy="82550"/>
              </a:xfrm>
              <a:custGeom>
                <a:avLst/>
                <a:gdLst>
                  <a:gd name="T0" fmla="*/ 539160361 w 10569"/>
                  <a:gd name="T1" fmla="*/ 26667355 h 10092"/>
                  <a:gd name="T2" fmla="*/ 394741991 w 10569"/>
                  <a:gd name="T3" fmla="*/ 15001295 h 10092"/>
                  <a:gd name="T4" fmla="*/ 301998631 w 10569"/>
                  <a:gd name="T5" fmla="*/ 7502823 h 10092"/>
                  <a:gd name="T6" fmla="*/ 209255271 w 10569"/>
                  <a:gd name="T7" fmla="*/ 0 h 10092"/>
                  <a:gd name="T8" fmla="*/ 209255271 w 10569"/>
                  <a:gd name="T9" fmla="*/ 3748933 h 10092"/>
                  <a:gd name="T10" fmla="*/ 162887083 w 10569"/>
                  <a:gd name="T11" fmla="*/ 0 h 10092"/>
                  <a:gd name="T12" fmla="*/ 139674000 w 10569"/>
                  <a:gd name="T13" fmla="*/ 3748933 h 10092"/>
                  <a:gd name="T14" fmla="*/ 93302432 w 10569"/>
                  <a:gd name="T15" fmla="*/ 7502823 h 10092"/>
                  <a:gd name="T16" fmla="*/ 46930865 w 10569"/>
                  <a:gd name="T17" fmla="*/ 11252362 h 10092"/>
                  <a:gd name="T18" fmla="*/ 562452 w 10569"/>
                  <a:gd name="T19" fmla="*/ 15001295 h 10092"/>
                  <a:gd name="T20" fmla="*/ 23772140 w 10569"/>
                  <a:gd name="T21" fmla="*/ 20069196 h 10092"/>
                  <a:gd name="T22" fmla="*/ 67439550 w 10569"/>
                  <a:gd name="T23" fmla="*/ 26910368 h 10092"/>
                  <a:gd name="T24" fmla="*/ 116515290 w 10569"/>
                  <a:gd name="T25" fmla="*/ 37505421 h 10092"/>
                  <a:gd name="T26" fmla="*/ 139674000 w 10569"/>
                  <a:gd name="T27" fmla="*/ 41259303 h 10092"/>
                  <a:gd name="T28" fmla="*/ 164110340 w 10569"/>
                  <a:gd name="T29" fmla="*/ 45422540 h 10092"/>
                  <a:gd name="T30" fmla="*/ 249964455 w 10569"/>
                  <a:gd name="T31" fmla="*/ 44981415 h 10092"/>
                  <a:gd name="T32" fmla="*/ 282564080 w 10569"/>
                  <a:gd name="T33" fmla="*/ 41227525 h 10092"/>
                  <a:gd name="T34" fmla="*/ 326587262 w 10569"/>
                  <a:gd name="T35" fmla="*/ 42352788 h 10092"/>
                  <a:gd name="T36" fmla="*/ 329189912 w 10569"/>
                  <a:gd name="T37" fmla="*/ 42461112 h 10092"/>
                  <a:gd name="T38" fmla="*/ 342961869 w 10569"/>
                  <a:gd name="T39" fmla="*/ 43230622 h 10092"/>
                  <a:gd name="T40" fmla="*/ 395812746 w 10569"/>
                  <a:gd name="T41" fmla="*/ 45202006 h 10092"/>
                  <a:gd name="T42" fmla="*/ 446518524 w 10569"/>
                  <a:gd name="T43" fmla="*/ 42105432 h 10092"/>
                  <a:gd name="T44" fmla="*/ 530078401 w 10569"/>
                  <a:gd name="T45" fmla="*/ 43914760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solidFill>
                <a:schemeClr val="bg1">
                  <a:alpha val="61000"/>
                </a:schemeClr>
              </a:solidFill>
              <a:ln w="9525">
                <a:noFill/>
                <a:round/>
                <a:headEnd/>
                <a:tailEnd/>
              </a:ln>
            </p:spPr>
            <p:txBody>
              <a:bodyPr/>
              <a:lstStyle/>
              <a:p>
                <a:endParaRPr lang="en-US" dirty="0"/>
              </a:p>
            </p:txBody>
          </p:sp>
          <p:sp>
            <p:nvSpPr>
              <p:cNvPr id="599" name="Freeform 354"/>
              <p:cNvSpPr>
                <a:spLocks/>
              </p:cNvSpPr>
              <p:nvPr/>
            </p:nvSpPr>
            <p:spPr bwMode="auto">
              <a:xfrm>
                <a:off x="4891844" y="2862879"/>
                <a:ext cx="138113" cy="95250"/>
              </a:xfrm>
              <a:custGeom>
                <a:avLst/>
                <a:gdLst>
                  <a:gd name="T0" fmla="*/ 270508246 w 9980"/>
                  <a:gd name="T1" fmla="*/ 0 h 10000"/>
                  <a:gd name="T2" fmla="*/ 220447335 w 9980"/>
                  <a:gd name="T3" fmla="*/ 12634903 h 10000"/>
                  <a:gd name="T4" fmla="*/ 148009170 w 9980"/>
                  <a:gd name="T5" fmla="*/ 18357428 h 10000"/>
                  <a:gd name="T6" fmla="*/ 93633390 w 9980"/>
                  <a:gd name="T7" fmla="*/ 24080762 h 10000"/>
                  <a:gd name="T8" fmla="*/ 57397161 w 9980"/>
                  <a:gd name="T9" fmla="*/ 22000693 h 10000"/>
                  <a:gd name="T10" fmla="*/ 39297632 w 9980"/>
                  <a:gd name="T11" fmla="*/ 18357428 h 10000"/>
                  <a:gd name="T12" fmla="*/ 21160752 w 9980"/>
                  <a:gd name="T13" fmla="*/ 29794571 h 10000"/>
                  <a:gd name="T14" fmla="*/ 3024052 w 9980"/>
                  <a:gd name="T15" fmla="*/ 46962851 h 10000"/>
                  <a:gd name="T16" fmla="*/ 811075 w 9980"/>
                  <a:gd name="T17" fmla="*/ 49383410 h 10000"/>
                  <a:gd name="T18" fmla="*/ 11502723 w 9980"/>
                  <a:gd name="T19" fmla="*/ 56337260 h 10000"/>
                  <a:gd name="T20" fmla="*/ 60604123 w 9980"/>
                  <a:gd name="T21" fmla="*/ 78154778 h 10000"/>
                  <a:gd name="T22" fmla="*/ 133079445 w 9980"/>
                  <a:gd name="T23" fmla="*/ 83178977 h 10000"/>
                  <a:gd name="T24" fmla="*/ 161796501 w 9980"/>
                  <a:gd name="T25" fmla="*/ 78337953 h 10000"/>
                  <a:gd name="T26" fmla="*/ 221515427 w 9980"/>
                  <a:gd name="T27" fmla="*/ 71234589 h 10000"/>
                  <a:gd name="T28" fmla="*/ 225756009 w 9980"/>
                  <a:gd name="T29" fmla="*/ 71234589 h 10000"/>
                  <a:gd name="T30" fmla="*/ 274820444 w 9980"/>
                  <a:gd name="T31" fmla="*/ 64122510 h 10000"/>
                  <a:gd name="T32" fmla="*/ 311059358 w 9980"/>
                  <a:gd name="T33" fmla="*/ 41240421 h 10000"/>
                  <a:gd name="T34" fmla="*/ 365432453 w 9980"/>
                  <a:gd name="T35" fmla="*/ 12634903 h 10000"/>
                  <a:gd name="T36" fmla="*/ 357950258 w 9980"/>
                  <a:gd name="T37" fmla="*/ 1039625 h 10000"/>
                  <a:gd name="T38" fmla="*/ 336495344 w 9980"/>
                  <a:gd name="T39" fmla="*/ 2761869 h 10000"/>
                  <a:gd name="T40" fmla="*/ 270508246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solidFill>
                <a:schemeClr val="bg1">
                  <a:alpha val="61000"/>
                </a:schemeClr>
              </a:solidFill>
              <a:ln w="9525">
                <a:noFill/>
                <a:round/>
                <a:headEnd/>
                <a:tailEnd/>
              </a:ln>
            </p:spPr>
            <p:txBody>
              <a:bodyPr/>
              <a:lstStyle/>
              <a:p>
                <a:endParaRPr lang="en-US" dirty="0"/>
              </a:p>
            </p:txBody>
          </p:sp>
          <p:sp>
            <p:nvSpPr>
              <p:cNvPr id="600" name="Freeform 355"/>
              <p:cNvSpPr>
                <a:spLocks/>
              </p:cNvSpPr>
              <p:nvPr/>
            </p:nvSpPr>
            <p:spPr bwMode="auto">
              <a:xfrm>
                <a:off x="4896607" y="2823191"/>
                <a:ext cx="133350" cy="69850"/>
              </a:xfrm>
              <a:custGeom>
                <a:avLst/>
                <a:gdLst>
                  <a:gd name="T0" fmla="*/ 196738603 w 10000"/>
                  <a:gd name="T1" fmla="*/ 1609542 h 9595"/>
                  <a:gd name="T2" fmla="*/ 158817476 w 10000"/>
                  <a:gd name="T3" fmla="*/ 256185 h 9595"/>
                  <a:gd name="T4" fmla="*/ 125235746 w 10000"/>
                  <a:gd name="T5" fmla="*/ 272768 h 9595"/>
                  <a:gd name="T6" fmla="*/ 89434445 w 10000"/>
                  <a:gd name="T7" fmla="*/ 1609542 h 9595"/>
                  <a:gd name="T8" fmla="*/ 71567038 w 10000"/>
                  <a:gd name="T9" fmla="*/ 7733010 h 9595"/>
                  <a:gd name="T10" fmla="*/ 0 w 10000"/>
                  <a:gd name="T11" fmla="*/ 13859558 h 9595"/>
                  <a:gd name="T12" fmla="*/ 17900651 w 10000"/>
                  <a:gd name="T13" fmla="*/ 19982982 h 9595"/>
                  <a:gd name="T14" fmla="*/ 31016103 w 10000"/>
                  <a:gd name="T15" fmla="*/ 23662013 h 9595"/>
                  <a:gd name="T16" fmla="*/ 63931537 w 10000"/>
                  <a:gd name="T17" fmla="*/ 26442873 h 9595"/>
                  <a:gd name="T18" fmla="*/ 140409322 w 10000"/>
                  <a:gd name="T19" fmla="*/ 22766543 h 9595"/>
                  <a:gd name="T20" fmla="*/ 197689588 w 10000"/>
                  <a:gd name="T21" fmla="*/ 21091016 h 9595"/>
                  <a:gd name="T22" fmla="*/ 225886152 w 10000"/>
                  <a:gd name="T23" fmla="*/ 15096802 h 9595"/>
                  <a:gd name="T24" fmla="*/ 291909231 w 10000"/>
                  <a:gd name="T25" fmla="*/ 16334104 h 9595"/>
                  <a:gd name="T26" fmla="*/ 310568656 w 10000"/>
                  <a:gd name="T27" fmla="*/ 13705232 h 9595"/>
                  <a:gd name="T28" fmla="*/ 311645191 w 10000"/>
                  <a:gd name="T29" fmla="*/ 10797456 h 9595"/>
                  <a:gd name="T30" fmla="*/ 316397131 w 10000"/>
                  <a:gd name="T31" fmla="*/ 5936347 h 9595"/>
                  <a:gd name="T32" fmla="*/ 271760552 w 10000"/>
                  <a:gd name="T33" fmla="*/ 3345688 h 9595"/>
                  <a:gd name="T34" fmla="*/ 268305641 w 10000"/>
                  <a:gd name="T35" fmla="*/ 1609542 h 9595"/>
                  <a:gd name="T36" fmla="*/ 196738603 w 10000"/>
                  <a:gd name="T37" fmla="*/ 1609542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chemeClr val="bg1">
                  <a:alpha val="61000"/>
                </a:schemeClr>
              </a:solidFill>
              <a:ln w="9525">
                <a:noFill/>
                <a:round/>
                <a:headEnd/>
                <a:tailEnd/>
              </a:ln>
            </p:spPr>
            <p:txBody>
              <a:bodyPr/>
              <a:lstStyle/>
              <a:p>
                <a:endParaRPr lang="en-US" dirty="0"/>
              </a:p>
            </p:txBody>
          </p:sp>
          <p:sp>
            <p:nvSpPr>
              <p:cNvPr id="601" name="Freeform 356"/>
              <p:cNvSpPr>
                <a:spLocks/>
              </p:cNvSpPr>
              <p:nvPr/>
            </p:nvSpPr>
            <p:spPr bwMode="auto">
              <a:xfrm>
                <a:off x="5045832" y="3004166"/>
                <a:ext cx="182562" cy="141288"/>
              </a:xfrm>
              <a:custGeom>
                <a:avLst/>
                <a:gdLst>
                  <a:gd name="T0" fmla="*/ 404539994 w 10000"/>
                  <a:gd name="T1" fmla="*/ 20795121 h 10000"/>
                  <a:gd name="T2" fmla="*/ 101131826 w 10000"/>
                  <a:gd name="T3" fmla="*/ 20795121 h 10000"/>
                  <a:gd name="T4" fmla="*/ 0 w 10000"/>
                  <a:gd name="T5" fmla="*/ 0 h 10000"/>
                  <a:gd name="T6" fmla="*/ 0 w 10000"/>
                  <a:gd name="T7" fmla="*/ 41547729 h 10000"/>
                  <a:gd name="T8" fmla="*/ 50623913 w 10000"/>
                  <a:gd name="T9" fmla="*/ 103932908 h 10000"/>
                  <a:gd name="T10" fmla="*/ 75546255 w 10000"/>
                  <a:gd name="T11" fmla="*/ 171095868 h 10000"/>
                  <a:gd name="T12" fmla="*/ 50623913 w 10000"/>
                  <a:gd name="T13" fmla="*/ 211289959 h 10000"/>
                  <a:gd name="T14" fmla="*/ 101131826 w 10000"/>
                  <a:gd name="T15" fmla="*/ 252877206 h 10000"/>
                  <a:gd name="T16" fmla="*/ 177791600 w 10000"/>
                  <a:gd name="T17" fmla="*/ 306019847 h 10000"/>
                  <a:gd name="T18" fmla="*/ 457274944 w 10000"/>
                  <a:gd name="T19" fmla="*/ 267377028 h 10000"/>
                  <a:gd name="T20" fmla="*/ 494877933 w 10000"/>
                  <a:gd name="T21" fmla="*/ 281600562 h 10000"/>
                  <a:gd name="T22" fmla="*/ 557408924 w 10000"/>
                  <a:gd name="T23" fmla="*/ 281876850 h 10000"/>
                  <a:gd name="T24" fmla="*/ 556295733 w 10000"/>
                  <a:gd name="T25" fmla="*/ 294424949 h 10000"/>
                  <a:gd name="T26" fmla="*/ 505671820 w 10000"/>
                  <a:gd name="T27" fmla="*/ 315220070 h 10000"/>
                  <a:gd name="T28" fmla="*/ 556295733 w 10000"/>
                  <a:gd name="T29" fmla="*/ 398358054 h 10000"/>
                  <a:gd name="T30" fmla="*/ 758565393 w 10000"/>
                  <a:gd name="T31" fmla="*/ 336015191 h 10000"/>
                  <a:gd name="T32" fmla="*/ 960835399 w 10000"/>
                  <a:gd name="T33" fmla="*/ 336015191 h 10000"/>
                  <a:gd name="T34" fmla="*/ 1061967554 w 10000"/>
                  <a:gd name="T35" fmla="*/ 273672341 h 10000"/>
                  <a:gd name="T36" fmla="*/ 1112591138 w 10000"/>
                  <a:gd name="T37" fmla="*/ 273672341 h 10000"/>
                  <a:gd name="T38" fmla="*/ 809189306 w 10000"/>
                  <a:gd name="T39" fmla="*/ 232082085 h 10000"/>
                  <a:gd name="T40" fmla="*/ 758565393 w 10000"/>
                  <a:gd name="T41" fmla="*/ 124685713 h 10000"/>
                  <a:gd name="T42" fmla="*/ 960835399 w 10000"/>
                  <a:gd name="T43" fmla="*/ 41547729 h 10000"/>
                  <a:gd name="T44" fmla="*/ 657427560 w 10000"/>
                  <a:gd name="T45" fmla="*/ 0 h 10000"/>
                  <a:gd name="T46" fmla="*/ 404539994 w 10000"/>
                  <a:gd name="T47" fmla="*/ 20795121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solidFill>
                <a:schemeClr val="bg1">
                  <a:alpha val="61000"/>
                </a:schemeClr>
              </a:solidFill>
              <a:ln w="9525">
                <a:noFill/>
                <a:round/>
                <a:headEnd/>
                <a:tailEnd/>
              </a:ln>
            </p:spPr>
            <p:txBody>
              <a:bodyPr/>
              <a:lstStyle/>
              <a:p>
                <a:endParaRPr lang="en-US" dirty="0"/>
              </a:p>
            </p:txBody>
          </p:sp>
          <p:sp>
            <p:nvSpPr>
              <p:cNvPr id="602" name="Freeform 361"/>
              <p:cNvSpPr>
                <a:spLocks/>
              </p:cNvSpPr>
              <p:nvPr/>
            </p:nvSpPr>
            <p:spPr bwMode="auto">
              <a:xfrm>
                <a:off x="4639432" y="2889866"/>
                <a:ext cx="114300" cy="65088"/>
              </a:xfrm>
              <a:custGeom>
                <a:avLst/>
                <a:gdLst>
                  <a:gd name="T0" fmla="*/ 133281972 w 10000"/>
                  <a:gd name="T1" fmla="*/ 3647102 h 11466"/>
                  <a:gd name="T2" fmla="*/ 121170013 w 10000"/>
                  <a:gd name="T3" fmla="*/ 2335908 h 11466"/>
                  <a:gd name="T4" fmla="*/ 96928195 w 10000"/>
                  <a:gd name="T5" fmla="*/ 1024719 h 11466"/>
                  <a:gd name="T6" fmla="*/ 61763159 w 10000"/>
                  <a:gd name="T7" fmla="*/ 2043250 h 11466"/>
                  <a:gd name="T8" fmla="*/ 55046446 w 10000"/>
                  <a:gd name="T9" fmla="*/ 0 h 11466"/>
                  <a:gd name="T10" fmla="*/ 36352201 w 10000"/>
                  <a:gd name="T11" fmla="*/ 1969880 h 11466"/>
                  <a:gd name="T12" fmla="*/ 0 w 10000"/>
                  <a:gd name="T13" fmla="*/ 6269480 h 11466"/>
                  <a:gd name="T14" fmla="*/ 0 w 10000"/>
                  <a:gd name="T15" fmla="*/ 8891665 h 11466"/>
                  <a:gd name="T16" fmla="*/ 24240241 w 10000"/>
                  <a:gd name="T17" fmla="*/ 8891665 h 11466"/>
                  <a:gd name="T18" fmla="*/ 35759338 w 10000"/>
                  <a:gd name="T19" fmla="*/ 12026952 h 11466"/>
                  <a:gd name="T20" fmla="*/ 48464160 w 10000"/>
                  <a:gd name="T21" fmla="*/ 11514048 h 11466"/>
                  <a:gd name="T22" fmla="*/ 75250422 w 10000"/>
                  <a:gd name="T23" fmla="*/ 9477014 h 11466"/>
                  <a:gd name="T24" fmla="*/ 89160184 w 10000"/>
                  <a:gd name="T25" fmla="*/ 10642422 h 11466"/>
                  <a:gd name="T26" fmla="*/ 133281972 w 10000"/>
                  <a:gd name="T27" fmla="*/ 8891665 h 11466"/>
                  <a:gd name="T28" fmla="*/ 157522214 w 10000"/>
                  <a:gd name="T29" fmla="*/ 7580476 h 11466"/>
                  <a:gd name="T30" fmla="*/ 169634173 w 10000"/>
                  <a:gd name="T31" fmla="*/ 7580476 h 11466"/>
                  <a:gd name="T32" fmla="*/ 157522214 w 10000"/>
                  <a:gd name="T33" fmla="*/ 6269480 h 11466"/>
                  <a:gd name="T34" fmla="*/ 133281972 w 10000"/>
                  <a:gd name="T35" fmla="*/ 364710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solidFill>
                <a:schemeClr val="bg1">
                  <a:alpha val="61000"/>
                </a:schemeClr>
              </a:solidFill>
              <a:ln w="9525">
                <a:noFill/>
                <a:round/>
                <a:headEnd/>
                <a:tailEnd/>
              </a:ln>
            </p:spPr>
            <p:txBody>
              <a:bodyPr/>
              <a:lstStyle/>
              <a:p>
                <a:endParaRPr lang="en-US" dirty="0"/>
              </a:p>
            </p:txBody>
          </p:sp>
          <p:sp>
            <p:nvSpPr>
              <p:cNvPr id="603" name="Freeform 363"/>
              <p:cNvSpPr>
                <a:spLocks/>
              </p:cNvSpPr>
              <p:nvPr/>
            </p:nvSpPr>
            <p:spPr bwMode="auto">
              <a:xfrm>
                <a:off x="4582282" y="2743816"/>
                <a:ext cx="71437" cy="74613"/>
              </a:xfrm>
              <a:custGeom>
                <a:avLst/>
                <a:gdLst>
                  <a:gd name="T0" fmla="*/ 6065872 w 10056"/>
                  <a:gd name="T1" fmla="*/ 14184304 h 10000"/>
                  <a:gd name="T2" fmla="*/ 8518756 w 10056"/>
                  <a:gd name="T3" fmla="*/ 19860071 h 10000"/>
                  <a:gd name="T4" fmla="*/ 13426689 w 10056"/>
                  <a:gd name="T5" fmla="*/ 22696230 h 10000"/>
                  <a:gd name="T6" fmla="*/ 17900822 w 10056"/>
                  <a:gd name="T7" fmla="*/ 26364056 h 10000"/>
                  <a:gd name="T8" fmla="*/ 22509397 w 10056"/>
                  <a:gd name="T9" fmla="*/ 31031233 h 10000"/>
                  <a:gd name="T10" fmla="*/ 25391037 w 10056"/>
                  <a:gd name="T11" fmla="*/ 23360442 h 10000"/>
                  <a:gd name="T12" fmla="*/ 23682417 w 10056"/>
                  <a:gd name="T13" fmla="*/ 17684728 h 10000"/>
                  <a:gd name="T14" fmla="*/ 25533350 w 10056"/>
                  <a:gd name="T15" fmla="*/ 10184675 h 10000"/>
                  <a:gd name="T16" fmla="*/ 21935400 w 10056"/>
                  <a:gd name="T17" fmla="*/ 7348015 h 10000"/>
                  <a:gd name="T18" fmla="*/ 18332456 w 10056"/>
                  <a:gd name="T19" fmla="*/ 5672431 h 10000"/>
                  <a:gd name="T20" fmla="*/ 13426689 w 10056"/>
                  <a:gd name="T21" fmla="*/ 2836212 h 10000"/>
                  <a:gd name="T22" fmla="*/ 8518756 w 10056"/>
                  <a:gd name="T23" fmla="*/ 2836212 h 10000"/>
                  <a:gd name="T24" fmla="*/ 6065872 w 10056"/>
                  <a:gd name="T25" fmla="*/ 0 h 10000"/>
                  <a:gd name="T26" fmla="*/ 1160461 w 10056"/>
                  <a:gd name="T27" fmla="*/ 2836212 h 10000"/>
                  <a:gd name="T28" fmla="*/ 0 w 10056"/>
                  <a:gd name="T29" fmla="*/ 3013134 h 10000"/>
                  <a:gd name="T30" fmla="*/ 2310571 w 10056"/>
                  <a:gd name="T31" fmla="*/ 10683932 h 10000"/>
                  <a:gd name="T32" fmla="*/ 6065872 w 10056"/>
                  <a:gd name="T33" fmla="*/ 14184304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solidFill>
                <a:schemeClr val="bg1">
                  <a:alpha val="61000"/>
                </a:schemeClr>
              </a:solidFill>
              <a:ln w="9525">
                <a:noFill/>
                <a:round/>
                <a:headEnd/>
                <a:tailEnd/>
              </a:ln>
            </p:spPr>
            <p:txBody>
              <a:bodyPr/>
              <a:lstStyle/>
              <a:p>
                <a:endParaRPr lang="en-US" dirty="0"/>
              </a:p>
            </p:txBody>
          </p:sp>
          <p:sp>
            <p:nvSpPr>
              <p:cNvPr id="604" name="Freeform 252"/>
              <p:cNvSpPr>
                <a:spLocks/>
              </p:cNvSpPr>
              <p:nvPr/>
            </p:nvSpPr>
            <p:spPr bwMode="auto">
              <a:xfrm rot="21133526">
                <a:off x="4814057" y="2920029"/>
                <a:ext cx="88900" cy="47625"/>
              </a:xfrm>
              <a:custGeom>
                <a:avLst/>
                <a:gdLst>
                  <a:gd name="T0" fmla="*/ 0 w 1912593"/>
                  <a:gd name="T1" fmla="*/ 1 h 1229193"/>
                  <a:gd name="T2" fmla="*/ 0 w 1912593"/>
                  <a:gd name="T3" fmla="*/ 3 h 1229193"/>
                  <a:gd name="T4" fmla="*/ 5 w 1912593"/>
                  <a:gd name="T5" fmla="*/ 3 h 1229193"/>
                  <a:gd name="T6" fmla="*/ 9 w 1912593"/>
                  <a:gd name="T7" fmla="*/ 1 h 1229193"/>
                  <a:gd name="T8" fmla="*/ 8 w 1912593"/>
                  <a:gd name="T9" fmla="*/ 0 h 1229193"/>
                  <a:gd name="T10" fmla="*/ 5 w 1912593"/>
                  <a:gd name="T11" fmla="*/ 1 h 1229193"/>
                  <a:gd name="T12" fmla="*/ 1 w 1912593"/>
                  <a:gd name="T13" fmla="*/ 1 h 1229193"/>
                  <a:gd name="T14" fmla="*/ 1 w 1912593"/>
                  <a:gd name="T15" fmla="*/ 1 h 1229193"/>
                  <a:gd name="T16" fmla="*/ 0 w 1912593"/>
                  <a:gd name="T17" fmla="*/ 1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solidFill>
                <a:schemeClr val="bg1">
                  <a:alpha val="61000"/>
                </a:schemeClr>
              </a:solidFill>
              <a:ln w="9525">
                <a:noFill/>
                <a:round/>
                <a:headEnd/>
                <a:tailEnd/>
              </a:ln>
            </p:spPr>
            <p:txBody>
              <a:bodyPr/>
              <a:lstStyle/>
              <a:p>
                <a:endParaRPr lang="en-US" dirty="0"/>
              </a:p>
            </p:txBody>
          </p:sp>
          <p:sp>
            <p:nvSpPr>
              <p:cNvPr id="605" name="Freeform 253"/>
              <p:cNvSpPr>
                <a:spLocks/>
              </p:cNvSpPr>
              <p:nvPr/>
            </p:nvSpPr>
            <p:spPr bwMode="auto">
              <a:xfrm>
                <a:off x="4818819" y="2929554"/>
                <a:ext cx="142875" cy="149225"/>
              </a:xfrm>
              <a:custGeom>
                <a:avLst/>
                <a:gdLst>
                  <a:gd name="T0" fmla="*/ 5 w 3644175"/>
                  <a:gd name="T1" fmla="*/ 0 h 3780713"/>
                  <a:gd name="T2" fmla="*/ 3 w 3644175"/>
                  <a:gd name="T3" fmla="*/ 2 h 3780713"/>
                  <a:gd name="T4" fmla="*/ 0 w 3644175"/>
                  <a:gd name="T5" fmla="*/ 2 h 3780713"/>
                  <a:gd name="T6" fmla="*/ 0 w 3644175"/>
                  <a:gd name="T7" fmla="*/ 3 h 3780713"/>
                  <a:gd name="T8" fmla="*/ 1 w 3644175"/>
                  <a:gd name="T9" fmla="*/ 4 h 3780713"/>
                  <a:gd name="T10" fmla="*/ 1 w 3644175"/>
                  <a:gd name="T11" fmla="*/ 4 h 3780713"/>
                  <a:gd name="T12" fmla="*/ 1 w 3644175"/>
                  <a:gd name="T13" fmla="*/ 3 h 3780713"/>
                  <a:gd name="T14" fmla="*/ 2 w 3644175"/>
                  <a:gd name="T15" fmla="*/ 4 h 3780713"/>
                  <a:gd name="T16" fmla="*/ 3 w 3644175"/>
                  <a:gd name="T17" fmla="*/ 6 h 3780713"/>
                  <a:gd name="T18" fmla="*/ 4 w 3644175"/>
                  <a:gd name="T19" fmla="*/ 7 h 3780713"/>
                  <a:gd name="T20" fmla="*/ 8 w 3644175"/>
                  <a:gd name="T21" fmla="*/ 9 h 3780713"/>
                  <a:gd name="T22" fmla="*/ 3 w 3644175"/>
                  <a:gd name="T23" fmla="*/ 4 h 3780713"/>
                  <a:gd name="T24" fmla="*/ 4 w 3644175"/>
                  <a:gd name="T25" fmla="*/ 3 h 3780713"/>
                  <a:gd name="T26" fmla="*/ 4 w 3644175"/>
                  <a:gd name="T27" fmla="*/ 4 h 3780713"/>
                  <a:gd name="T28" fmla="*/ 9 w 3644175"/>
                  <a:gd name="T29" fmla="*/ 4 h 3780713"/>
                  <a:gd name="T30" fmla="*/ 8 w 3644175"/>
                  <a:gd name="T31" fmla="*/ 1 h 3780713"/>
                  <a:gd name="T32" fmla="*/ 7 w 3644175"/>
                  <a:gd name="T33" fmla="*/ 2 h 3780713"/>
                  <a:gd name="T34" fmla="*/ 6 w 3644175"/>
                  <a:gd name="T35" fmla="*/ 2 h 3780713"/>
                  <a:gd name="T36" fmla="*/ 5 w 3644175"/>
                  <a:gd name="T37" fmla="*/ 0 h 3780713"/>
                  <a:gd name="T38" fmla="*/ 5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solidFill>
                <a:schemeClr val="bg1">
                  <a:alpha val="61000"/>
                </a:schemeClr>
              </a:solidFill>
              <a:ln w="9525">
                <a:noFill/>
                <a:round/>
                <a:headEnd/>
                <a:tailEnd/>
              </a:ln>
            </p:spPr>
            <p:txBody>
              <a:bodyPr/>
              <a:lstStyle/>
              <a:p>
                <a:endParaRPr lang="en-US" dirty="0"/>
              </a:p>
            </p:txBody>
          </p:sp>
          <p:sp>
            <p:nvSpPr>
              <p:cNvPr id="606" name="Freeform 254"/>
              <p:cNvSpPr>
                <a:spLocks/>
              </p:cNvSpPr>
              <p:nvPr/>
            </p:nvSpPr>
            <p:spPr bwMode="auto">
              <a:xfrm>
                <a:off x="4877557" y="2981941"/>
                <a:ext cx="98425" cy="98425"/>
              </a:xfrm>
              <a:custGeom>
                <a:avLst/>
                <a:gdLst>
                  <a:gd name="T0" fmla="*/ 6 w 2398426"/>
                  <a:gd name="T1" fmla="*/ 1 h 2488994"/>
                  <a:gd name="T2" fmla="*/ 1 w 2398426"/>
                  <a:gd name="T3" fmla="*/ 0 h 2488994"/>
                  <a:gd name="T4" fmla="*/ 0 w 2398426"/>
                  <a:gd name="T5" fmla="*/ 0 h 2488994"/>
                  <a:gd name="T6" fmla="*/ 0 w 2398426"/>
                  <a:gd name="T7" fmla="*/ 1 h 2488994"/>
                  <a:gd name="T8" fmla="*/ 5 w 2398426"/>
                  <a:gd name="T9" fmla="*/ 6 h 2488994"/>
                  <a:gd name="T10" fmla="*/ 6 w 2398426"/>
                  <a:gd name="T11" fmla="*/ 4 h 2488994"/>
                  <a:gd name="T12" fmla="*/ 7 w 2398426"/>
                  <a:gd name="T13" fmla="*/ 3 h 2488994"/>
                  <a:gd name="T14" fmla="*/ 6 w 2398426"/>
                  <a:gd name="T15" fmla="*/ 1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solidFill>
                <a:schemeClr val="bg1">
                  <a:alpha val="61000"/>
                </a:schemeClr>
              </a:solidFill>
              <a:ln w="9525">
                <a:noFill/>
                <a:round/>
                <a:headEnd/>
                <a:tailEnd/>
              </a:ln>
            </p:spPr>
            <p:txBody>
              <a:bodyPr/>
              <a:lstStyle/>
              <a:p>
                <a:endParaRPr lang="en-US" dirty="0"/>
              </a:p>
            </p:txBody>
          </p:sp>
          <p:sp>
            <p:nvSpPr>
              <p:cNvPr id="607" name="Freeform 255"/>
              <p:cNvSpPr>
                <a:spLocks/>
              </p:cNvSpPr>
              <p:nvPr/>
            </p:nvSpPr>
            <p:spPr bwMode="auto">
              <a:xfrm rot="286500">
                <a:off x="4948994" y="3042266"/>
                <a:ext cx="44450" cy="58738"/>
              </a:xfrm>
              <a:custGeom>
                <a:avLst/>
                <a:gdLst>
                  <a:gd name="T0" fmla="*/ 1 w 1259245"/>
                  <a:gd name="T1" fmla="*/ 0 h 1506961"/>
                  <a:gd name="T2" fmla="*/ 0 w 1259245"/>
                  <a:gd name="T3" fmla="*/ 2 h 1506961"/>
                  <a:gd name="T4" fmla="*/ 1 w 1259245"/>
                  <a:gd name="T5" fmla="*/ 4 h 1506961"/>
                  <a:gd name="T6" fmla="*/ 2 w 1259245"/>
                  <a:gd name="T7" fmla="*/ 1 h 1506961"/>
                  <a:gd name="T8" fmla="*/ 1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solidFill>
                <a:schemeClr val="bg1">
                  <a:alpha val="61000"/>
                </a:schemeClr>
              </a:solidFill>
              <a:ln w="9525">
                <a:noFill/>
                <a:round/>
                <a:headEnd/>
                <a:tailEnd/>
              </a:ln>
            </p:spPr>
            <p:txBody>
              <a:bodyPr/>
              <a:lstStyle/>
              <a:p>
                <a:endParaRPr lang="en-US" dirty="0"/>
              </a:p>
            </p:txBody>
          </p:sp>
          <p:sp>
            <p:nvSpPr>
              <p:cNvPr id="608" name="Freeform 256"/>
              <p:cNvSpPr>
                <a:spLocks/>
              </p:cNvSpPr>
              <p:nvPr/>
            </p:nvSpPr>
            <p:spPr bwMode="auto">
              <a:xfrm>
                <a:off x="4950582" y="2940666"/>
                <a:ext cx="71437" cy="57150"/>
              </a:xfrm>
              <a:custGeom>
                <a:avLst/>
                <a:gdLst>
                  <a:gd name="T0" fmla="*/ 1 w 1678899"/>
                  <a:gd name="T1" fmla="*/ 5 h 1259174"/>
                  <a:gd name="T2" fmla="*/ 5 w 1678899"/>
                  <a:gd name="T3" fmla="*/ 5 h 1259174"/>
                  <a:gd name="T4" fmla="*/ 5 w 1678899"/>
                  <a:gd name="T5" fmla="*/ 4 h 1259174"/>
                  <a:gd name="T6" fmla="*/ 3 w 1678899"/>
                  <a:gd name="T7" fmla="*/ 0 h 1259174"/>
                  <a:gd name="T8" fmla="*/ 0 w 1678899"/>
                  <a:gd name="T9" fmla="*/ 1 h 1259174"/>
                  <a:gd name="T10" fmla="*/ 1 w 1678899"/>
                  <a:gd name="T11" fmla="*/ 5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solidFill>
                <a:schemeClr val="bg1">
                  <a:alpha val="61000"/>
                </a:schemeClr>
              </a:solidFill>
              <a:ln w="9525">
                <a:noFill/>
                <a:round/>
                <a:headEnd/>
                <a:tailEnd/>
              </a:ln>
            </p:spPr>
            <p:txBody>
              <a:bodyPr/>
              <a:lstStyle/>
              <a:p>
                <a:endParaRPr lang="en-US" dirty="0"/>
              </a:p>
            </p:txBody>
          </p:sp>
          <p:sp>
            <p:nvSpPr>
              <p:cNvPr id="609" name="Freeform 257"/>
              <p:cNvSpPr>
                <a:spLocks/>
              </p:cNvSpPr>
              <p:nvPr/>
            </p:nvSpPr>
            <p:spPr bwMode="auto">
              <a:xfrm>
                <a:off x="4963282" y="2993054"/>
                <a:ext cx="100012" cy="96837"/>
              </a:xfrm>
              <a:custGeom>
                <a:avLst/>
                <a:gdLst>
                  <a:gd name="T0" fmla="*/ 0 w 2578308"/>
                  <a:gd name="T1" fmla="*/ 0 h 2368446"/>
                  <a:gd name="T2" fmla="*/ 1 w 2578308"/>
                  <a:gd name="T3" fmla="*/ 3 h 2368446"/>
                  <a:gd name="T4" fmla="*/ 0 w 2578308"/>
                  <a:gd name="T5" fmla="*/ 4 h 2368446"/>
                  <a:gd name="T6" fmla="*/ 2 w 2578308"/>
                  <a:gd name="T7" fmla="*/ 5 h 2368446"/>
                  <a:gd name="T8" fmla="*/ 3 w 2578308"/>
                  <a:gd name="T9" fmla="*/ 4 h 2368446"/>
                  <a:gd name="T10" fmla="*/ 4 w 2578308"/>
                  <a:gd name="T11" fmla="*/ 6 h 2368446"/>
                  <a:gd name="T12" fmla="*/ 4 w 2578308"/>
                  <a:gd name="T13" fmla="*/ 7 h 2368446"/>
                  <a:gd name="T14" fmla="*/ 5 w 2578308"/>
                  <a:gd name="T15" fmla="*/ 6 h 2368446"/>
                  <a:gd name="T16" fmla="*/ 6 w 2578308"/>
                  <a:gd name="T17" fmla="*/ 4 h 2368446"/>
                  <a:gd name="T18" fmla="*/ 5 w 2578308"/>
                  <a:gd name="T19" fmla="*/ 1 h 2368446"/>
                  <a:gd name="T20" fmla="*/ 3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solidFill>
                <a:schemeClr val="bg1">
                  <a:alpha val="61000"/>
                </a:schemeClr>
              </a:solidFill>
              <a:ln w="9525">
                <a:noFill/>
                <a:round/>
                <a:headEnd/>
                <a:tailEnd/>
              </a:ln>
            </p:spPr>
            <p:txBody>
              <a:bodyPr/>
              <a:lstStyle/>
              <a:p>
                <a:endParaRPr lang="en-US" dirty="0"/>
              </a:p>
            </p:txBody>
          </p:sp>
          <p:sp>
            <p:nvSpPr>
              <p:cNvPr id="610" name="Freeform 258"/>
              <p:cNvSpPr>
                <a:spLocks/>
              </p:cNvSpPr>
              <p:nvPr/>
            </p:nvSpPr>
            <p:spPr bwMode="auto">
              <a:xfrm>
                <a:off x="4990269" y="3053379"/>
                <a:ext cx="39688" cy="49212"/>
              </a:xfrm>
              <a:custGeom>
                <a:avLst/>
                <a:gdLst>
                  <a:gd name="T0" fmla="*/ 1 w 1097536"/>
                  <a:gd name="T1" fmla="*/ 0 h 1184223"/>
                  <a:gd name="T2" fmla="*/ 0 w 1097536"/>
                  <a:gd name="T3" fmla="*/ 1 h 1184223"/>
                  <a:gd name="T4" fmla="*/ 1 w 1097536"/>
                  <a:gd name="T5" fmla="*/ 4 h 1184223"/>
                  <a:gd name="T6" fmla="*/ 2 w 1097536"/>
                  <a:gd name="T7" fmla="*/ 2 h 1184223"/>
                  <a:gd name="T8" fmla="*/ 2 w 1097536"/>
                  <a:gd name="T9" fmla="*/ 2 h 1184223"/>
                  <a:gd name="T10" fmla="*/ 1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solidFill>
                <a:schemeClr val="bg1">
                  <a:alpha val="61000"/>
                </a:schemeClr>
              </a:solidFill>
              <a:ln w="9525">
                <a:noFill/>
                <a:round/>
                <a:headEnd/>
                <a:tailEnd/>
              </a:ln>
            </p:spPr>
            <p:txBody>
              <a:bodyPr/>
              <a:lstStyle/>
              <a:p>
                <a:endParaRPr lang="en-US" dirty="0"/>
              </a:p>
            </p:txBody>
          </p:sp>
          <p:sp>
            <p:nvSpPr>
              <p:cNvPr id="611" name="Freeform 259"/>
              <p:cNvSpPr>
                <a:spLocks/>
              </p:cNvSpPr>
              <p:nvPr/>
            </p:nvSpPr>
            <p:spPr bwMode="auto">
              <a:xfrm>
                <a:off x="5007732" y="3080366"/>
                <a:ext cx="65087" cy="60325"/>
              </a:xfrm>
              <a:custGeom>
                <a:avLst/>
                <a:gdLst>
                  <a:gd name="T0" fmla="*/ 0 w 1852882"/>
                  <a:gd name="T1" fmla="*/ 1 h 1521018"/>
                  <a:gd name="T2" fmla="*/ 0 w 1852882"/>
                  <a:gd name="T3" fmla="*/ 3 h 1521018"/>
                  <a:gd name="T4" fmla="*/ 1 w 1852882"/>
                  <a:gd name="T5" fmla="*/ 4 h 1521018"/>
                  <a:gd name="T6" fmla="*/ 1 w 1852882"/>
                  <a:gd name="T7" fmla="*/ 3 h 1521018"/>
                  <a:gd name="T8" fmla="*/ 3 w 1852882"/>
                  <a:gd name="T9" fmla="*/ 2 h 1521018"/>
                  <a:gd name="T10" fmla="*/ 3 w 1852882"/>
                  <a:gd name="T11" fmla="*/ 2 h 1521018"/>
                  <a:gd name="T12" fmla="*/ 3 w 1852882"/>
                  <a:gd name="T13" fmla="*/ 1 h 1521018"/>
                  <a:gd name="T14" fmla="*/ 2 w 1852882"/>
                  <a:gd name="T15" fmla="*/ 1 h 1521018"/>
                  <a:gd name="T16" fmla="*/ 2 w 1852882"/>
                  <a:gd name="T17" fmla="*/ 0 h 1521018"/>
                  <a:gd name="T18" fmla="*/ 1 w 1852882"/>
                  <a:gd name="T19" fmla="*/ 0 h 1521018"/>
                  <a:gd name="T20" fmla="*/ 0 w 1852882"/>
                  <a:gd name="T21" fmla="*/ 1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solidFill>
                <a:schemeClr val="bg1">
                  <a:alpha val="61000"/>
                </a:schemeClr>
              </a:solidFill>
              <a:ln w="9525">
                <a:noFill/>
                <a:round/>
                <a:headEnd/>
                <a:tailEnd/>
              </a:ln>
            </p:spPr>
            <p:txBody>
              <a:bodyPr/>
              <a:lstStyle/>
              <a:p>
                <a:endParaRPr lang="en-US" dirty="0"/>
              </a:p>
            </p:txBody>
          </p:sp>
          <p:sp>
            <p:nvSpPr>
              <p:cNvPr id="612" name="Freeform 260"/>
              <p:cNvSpPr>
                <a:spLocks/>
              </p:cNvSpPr>
              <p:nvPr/>
            </p:nvSpPr>
            <p:spPr bwMode="auto">
              <a:xfrm>
                <a:off x="4968044" y="3070841"/>
                <a:ext cx="53975" cy="109538"/>
              </a:xfrm>
              <a:custGeom>
                <a:avLst/>
                <a:gdLst>
                  <a:gd name="T0" fmla="*/ 0 w 444747"/>
                  <a:gd name="T1" fmla="*/ 52 h 900169"/>
                  <a:gd name="T2" fmla="*/ 21 w 444747"/>
                  <a:gd name="T3" fmla="*/ 65 h 900169"/>
                  <a:gd name="T4" fmla="*/ 21 w 444747"/>
                  <a:gd name="T5" fmla="*/ 155 h 900169"/>
                  <a:gd name="T6" fmla="*/ 57 w 444747"/>
                  <a:gd name="T7" fmla="*/ 195 h 900169"/>
                  <a:gd name="T8" fmla="*/ 70 w 444747"/>
                  <a:gd name="T9" fmla="*/ 181 h 900169"/>
                  <a:gd name="T10" fmla="*/ 83 w 444747"/>
                  <a:gd name="T11" fmla="*/ 148 h 900169"/>
                  <a:gd name="T12" fmla="*/ 78 w 444747"/>
                  <a:gd name="T13" fmla="*/ 132 h 900169"/>
                  <a:gd name="T14" fmla="*/ 96 w 444747"/>
                  <a:gd name="T15" fmla="*/ 125 h 900169"/>
                  <a:gd name="T16" fmla="*/ 70 w 444747"/>
                  <a:gd name="T17" fmla="*/ 103 h 900169"/>
                  <a:gd name="T18" fmla="*/ 70 w 444747"/>
                  <a:gd name="T19" fmla="*/ 58 h 900169"/>
                  <a:gd name="T20" fmla="*/ 40 w 444747"/>
                  <a:gd name="T21" fmla="*/ 0 h 900169"/>
                  <a:gd name="T22" fmla="*/ 0 w 444747"/>
                  <a:gd name="T23" fmla="*/ 52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solidFill>
                <a:schemeClr val="bg1">
                  <a:alpha val="61000"/>
                </a:schemeClr>
              </a:solidFill>
              <a:ln w="9525">
                <a:noFill/>
                <a:round/>
                <a:headEnd/>
                <a:tailEnd/>
              </a:ln>
            </p:spPr>
            <p:txBody>
              <a:bodyPr/>
              <a:lstStyle/>
              <a:p>
                <a:endParaRPr lang="en-US" dirty="0"/>
              </a:p>
            </p:txBody>
          </p:sp>
          <p:sp>
            <p:nvSpPr>
              <p:cNvPr id="613" name="Freeform 257"/>
              <p:cNvSpPr>
                <a:spLocks/>
              </p:cNvSpPr>
              <p:nvPr/>
            </p:nvSpPr>
            <p:spPr bwMode="auto">
              <a:xfrm>
                <a:off x="4201282" y="2585066"/>
                <a:ext cx="109537" cy="163513"/>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chemeClr val="bg1">
                  <a:alpha val="61000"/>
                </a:schemeClr>
              </a:solidFill>
              <a:ln w="9525">
                <a:noFill/>
                <a:round/>
                <a:headEnd/>
                <a:tailEnd/>
              </a:ln>
            </p:spPr>
            <p:txBody>
              <a:bodyPr/>
              <a:lstStyle/>
              <a:p>
                <a:endParaRPr lang="en-US" dirty="0"/>
              </a:p>
            </p:txBody>
          </p:sp>
          <p:sp>
            <p:nvSpPr>
              <p:cNvPr id="614" name="Freeform 258"/>
              <p:cNvSpPr>
                <a:spLocks/>
              </p:cNvSpPr>
              <p:nvPr/>
            </p:nvSpPr>
            <p:spPr bwMode="auto">
              <a:xfrm>
                <a:off x="5779257" y="1249979"/>
                <a:ext cx="436562" cy="557212"/>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chemeClr val="bg1">
                  <a:alpha val="61000"/>
                </a:schemeClr>
              </a:solidFill>
              <a:ln w="9525">
                <a:noFill/>
                <a:round/>
                <a:headEnd/>
                <a:tailEnd/>
              </a:ln>
            </p:spPr>
            <p:txBody>
              <a:bodyPr/>
              <a:lstStyle/>
              <a:p>
                <a:endParaRPr lang="en-US" dirty="0"/>
              </a:p>
            </p:txBody>
          </p:sp>
          <p:sp>
            <p:nvSpPr>
              <p:cNvPr id="615" name="Freeform 259"/>
              <p:cNvSpPr>
                <a:spLocks/>
              </p:cNvSpPr>
              <p:nvPr/>
            </p:nvSpPr>
            <p:spPr bwMode="auto">
              <a:xfrm>
                <a:off x="5520494" y="4528166"/>
                <a:ext cx="166688" cy="3460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chemeClr val="bg1">
                  <a:alpha val="61000"/>
                </a:schemeClr>
              </a:solidFill>
              <a:ln w="9525">
                <a:noFill/>
                <a:round/>
                <a:headEnd/>
                <a:tailEnd/>
              </a:ln>
            </p:spPr>
            <p:txBody>
              <a:bodyPr/>
              <a:lstStyle/>
              <a:p>
                <a:endParaRPr lang="en-US" dirty="0"/>
              </a:p>
            </p:txBody>
          </p:sp>
          <p:grpSp>
            <p:nvGrpSpPr>
              <p:cNvPr id="616" name="Group 615"/>
              <p:cNvGrpSpPr/>
              <p:nvPr/>
            </p:nvGrpSpPr>
            <p:grpSpPr>
              <a:xfrm>
                <a:off x="8598657" y="5140941"/>
                <a:ext cx="280987" cy="388938"/>
                <a:chOff x="8598657" y="5140941"/>
                <a:chExt cx="280987" cy="388938"/>
              </a:xfrm>
              <a:solidFill>
                <a:schemeClr val="bg1">
                  <a:alpha val="61000"/>
                </a:schemeClr>
              </a:solidFill>
            </p:grpSpPr>
            <p:sp>
              <p:nvSpPr>
                <p:cNvPr id="739" name="Freeform 266"/>
                <p:cNvSpPr>
                  <a:spLocks/>
                </p:cNvSpPr>
                <p:nvPr/>
              </p:nvSpPr>
              <p:spPr bwMode="auto">
                <a:xfrm>
                  <a:off x="8598657" y="5325091"/>
                  <a:ext cx="179387" cy="204788"/>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9525">
                  <a:noFill/>
                  <a:round/>
                  <a:headEnd/>
                  <a:tailEnd/>
                </a:ln>
              </p:spPr>
              <p:txBody>
                <a:bodyPr/>
                <a:lstStyle/>
                <a:p>
                  <a:endParaRPr lang="en-US" dirty="0"/>
                </a:p>
              </p:txBody>
            </p:sp>
            <p:sp>
              <p:nvSpPr>
                <p:cNvPr id="740" name="Freeform 267"/>
                <p:cNvSpPr>
                  <a:spLocks/>
                </p:cNvSpPr>
                <p:nvPr/>
              </p:nvSpPr>
              <p:spPr bwMode="auto">
                <a:xfrm>
                  <a:off x="8754232" y="5140941"/>
                  <a:ext cx="125412" cy="201613"/>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9525">
                  <a:noFill/>
                  <a:round/>
                  <a:headEnd/>
                  <a:tailEnd/>
                </a:ln>
              </p:spPr>
              <p:txBody>
                <a:bodyPr/>
                <a:lstStyle/>
                <a:p>
                  <a:endParaRPr lang="en-US" dirty="0"/>
                </a:p>
              </p:txBody>
            </p:sp>
          </p:grpSp>
          <p:grpSp>
            <p:nvGrpSpPr>
              <p:cNvPr id="617" name="Group 616"/>
              <p:cNvGrpSpPr/>
              <p:nvPr/>
            </p:nvGrpSpPr>
            <p:grpSpPr>
              <a:xfrm>
                <a:off x="7271507" y="4513879"/>
                <a:ext cx="989012" cy="914400"/>
                <a:chOff x="7271507" y="4513879"/>
                <a:chExt cx="989012" cy="914400"/>
              </a:xfrm>
              <a:solidFill>
                <a:schemeClr val="bg1">
                  <a:alpha val="61000"/>
                </a:schemeClr>
              </a:solidFill>
            </p:grpSpPr>
            <p:sp>
              <p:nvSpPr>
                <p:cNvPr id="737" name="Freeform 268"/>
                <p:cNvSpPr>
                  <a:spLocks/>
                </p:cNvSpPr>
                <p:nvPr/>
              </p:nvSpPr>
              <p:spPr bwMode="auto">
                <a:xfrm>
                  <a:off x="7271507" y="4513879"/>
                  <a:ext cx="989012" cy="75088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738" name="Freeform 269"/>
                <p:cNvSpPr>
                  <a:spLocks/>
                </p:cNvSpPr>
                <p:nvPr/>
              </p:nvSpPr>
              <p:spPr bwMode="auto">
                <a:xfrm>
                  <a:off x="8047794" y="5309216"/>
                  <a:ext cx="87313" cy="119063"/>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9525">
                  <a:noFill/>
                  <a:round/>
                  <a:headEnd/>
                  <a:tailEnd/>
                </a:ln>
              </p:spPr>
              <p:txBody>
                <a:bodyPr/>
                <a:lstStyle/>
                <a:p>
                  <a:endParaRPr lang="en-US" dirty="0"/>
                </a:p>
              </p:txBody>
            </p:sp>
          </p:grpSp>
          <p:sp>
            <p:nvSpPr>
              <p:cNvPr id="618" name="Freeform 271"/>
              <p:cNvSpPr>
                <a:spLocks/>
              </p:cNvSpPr>
              <p:nvPr/>
            </p:nvSpPr>
            <p:spPr bwMode="auto">
              <a:xfrm>
                <a:off x="7208007" y="4061441"/>
                <a:ext cx="227012" cy="26511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bg1">
                  <a:alpha val="61000"/>
                </a:schemeClr>
              </a:solidFill>
              <a:ln w="9525">
                <a:noFill/>
                <a:round/>
                <a:headEnd/>
                <a:tailEnd/>
              </a:ln>
            </p:spPr>
            <p:txBody>
              <a:bodyPr/>
              <a:lstStyle/>
              <a:p>
                <a:endParaRPr lang="en-US" dirty="0"/>
              </a:p>
            </p:txBody>
          </p:sp>
          <p:sp>
            <p:nvSpPr>
              <p:cNvPr id="619" name="Freeform 274"/>
              <p:cNvSpPr>
                <a:spLocks/>
              </p:cNvSpPr>
              <p:nvPr/>
            </p:nvSpPr>
            <p:spPr bwMode="auto">
              <a:xfrm>
                <a:off x="7404857" y="4193204"/>
                <a:ext cx="141287" cy="1730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bg1">
                  <a:alpha val="61000"/>
                </a:schemeClr>
              </a:solidFill>
              <a:ln w="9525">
                <a:noFill/>
                <a:round/>
                <a:headEnd/>
                <a:tailEnd/>
              </a:ln>
            </p:spPr>
            <p:txBody>
              <a:bodyPr/>
              <a:lstStyle/>
              <a:p>
                <a:endParaRPr lang="en-US" dirty="0"/>
              </a:p>
            </p:txBody>
          </p:sp>
          <p:sp>
            <p:nvSpPr>
              <p:cNvPr id="620" name="Freeform 275"/>
              <p:cNvSpPr>
                <a:spLocks/>
              </p:cNvSpPr>
              <p:nvPr/>
            </p:nvSpPr>
            <p:spPr bwMode="auto">
              <a:xfrm>
                <a:off x="7084182" y="4390054"/>
                <a:ext cx="265112" cy="60325"/>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alpha val="61000"/>
                </a:schemeClr>
              </a:solidFill>
              <a:ln w="9525">
                <a:noFill/>
                <a:round/>
                <a:headEnd/>
                <a:tailEnd/>
              </a:ln>
            </p:spPr>
            <p:txBody>
              <a:bodyPr/>
              <a:lstStyle/>
              <a:p>
                <a:endParaRPr lang="en-US" dirty="0"/>
              </a:p>
            </p:txBody>
          </p:sp>
          <p:sp>
            <p:nvSpPr>
              <p:cNvPr id="621" name="Freeform 279"/>
              <p:cNvSpPr>
                <a:spLocks/>
              </p:cNvSpPr>
              <p:nvPr/>
            </p:nvSpPr>
            <p:spPr bwMode="auto">
              <a:xfrm>
                <a:off x="4763257" y="3218479"/>
                <a:ext cx="77787" cy="46037"/>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solidFill>
                <a:schemeClr val="bg1">
                  <a:alpha val="61000"/>
                </a:schemeClr>
              </a:solidFill>
              <a:ln w="9525">
                <a:noFill/>
                <a:round/>
                <a:headEnd/>
                <a:tailEnd/>
              </a:ln>
            </p:spPr>
            <p:txBody>
              <a:bodyPr/>
              <a:lstStyle/>
              <a:p>
                <a:endParaRPr lang="en-US" dirty="0"/>
              </a:p>
            </p:txBody>
          </p:sp>
          <p:sp>
            <p:nvSpPr>
              <p:cNvPr id="622" name="Freeform 280"/>
              <p:cNvSpPr>
                <a:spLocks/>
              </p:cNvSpPr>
              <p:nvPr/>
            </p:nvSpPr>
            <p:spPr bwMode="auto">
              <a:xfrm>
                <a:off x="4675944" y="3129579"/>
                <a:ext cx="31750" cy="61912"/>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solidFill>
                <a:schemeClr val="bg1">
                  <a:alpha val="61000"/>
                </a:schemeClr>
              </a:solidFill>
              <a:ln w="9525">
                <a:noFill/>
                <a:round/>
                <a:headEnd/>
                <a:tailEnd/>
              </a:ln>
            </p:spPr>
            <p:txBody>
              <a:bodyPr/>
              <a:lstStyle/>
              <a:p>
                <a:endParaRPr lang="en-US" dirty="0"/>
              </a:p>
            </p:txBody>
          </p:sp>
          <p:sp>
            <p:nvSpPr>
              <p:cNvPr id="623" name="Freeform 281"/>
              <p:cNvSpPr>
                <a:spLocks/>
              </p:cNvSpPr>
              <p:nvPr/>
            </p:nvSpPr>
            <p:spPr bwMode="auto">
              <a:xfrm>
                <a:off x="4668007" y="3066079"/>
                <a:ext cx="39687" cy="47625"/>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solidFill>
                <a:schemeClr val="bg1">
                  <a:alpha val="61000"/>
                </a:schemeClr>
              </a:solidFill>
              <a:ln w="9525">
                <a:noFill/>
                <a:round/>
                <a:headEnd/>
                <a:tailEnd/>
              </a:ln>
            </p:spPr>
            <p:txBody>
              <a:bodyPr/>
              <a:lstStyle/>
              <a:p>
                <a:endParaRPr lang="en-US" dirty="0"/>
              </a:p>
            </p:txBody>
          </p:sp>
          <p:sp>
            <p:nvSpPr>
              <p:cNvPr id="624" name="Freeform 282"/>
              <p:cNvSpPr>
                <a:spLocks/>
              </p:cNvSpPr>
              <p:nvPr/>
            </p:nvSpPr>
            <p:spPr bwMode="auto">
              <a:xfrm>
                <a:off x="5466519" y="3242291"/>
                <a:ext cx="39688" cy="7938"/>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solidFill>
                <a:schemeClr val="bg1">
                  <a:alpha val="61000"/>
                </a:schemeClr>
              </a:solidFill>
              <a:ln w="9525">
                <a:noFill/>
                <a:round/>
                <a:headEnd/>
                <a:tailEnd/>
              </a:ln>
            </p:spPr>
            <p:txBody>
              <a:bodyPr/>
              <a:lstStyle/>
              <a:p>
                <a:endParaRPr lang="en-US" dirty="0"/>
              </a:p>
            </p:txBody>
          </p:sp>
          <p:sp>
            <p:nvSpPr>
              <p:cNvPr id="625" name="Rectangle 283"/>
              <p:cNvSpPr>
                <a:spLocks noChangeArrowheads="1"/>
              </p:cNvSpPr>
              <p:nvPr/>
            </p:nvSpPr>
            <p:spPr bwMode="auto">
              <a:xfrm>
                <a:off x="5326819" y="3474066"/>
                <a:ext cx="0" cy="3175"/>
              </a:xfrm>
              <a:prstGeom prst="rect">
                <a:avLst/>
              </a:prstGeom>
              <a:solidFill>
                <a:schemeClr val="bg1">
                  <a:alpha val="61000"/>
                </a:schemeClr>
              </a:solidFill>
              <a:ln w="9525">
                <a:noFill/>
                <a:miter lim="800000"/>
                <a:headEnd/>
                <a:tailEnd/>
              </a:ln>
            </p:spPr>
            <p:txBody>
              <a:bodyPr/>
              <a:lstStyle/>
              <a:p>
                <a:endParaRPr lang="en-US" dirty="0"/>
              </a:p>
            </p:txBody>
          </p:sp>
          <p:sp>
            <p:nvSpPr>
              <p:cNvPr id="626" name="Freeform 284"/>
              <p:cNvSpPr>
                <a:spLocks/>
              </p:cNvSpPr>
              <p:nvPr/>
            </p:nvSpPr>
            <p:spPr bwMode="auto">
              <a:xfrm>
                <a:off x="5068057" y="3093066"/>
                <a:ext cx="492125" cy="179388"/>
              </a:xfrm>
              <a:custGeom>
                <a:avLst/>
                <a:gdLst>
                  <a:gd name="T0" fmla="*/ 2147483647 w 10616"/>
                  <a:gd name="T1" fmla="*/ 900520531 h 10000"/>
                  <a:gd name="T2" fmla="*/ 2147483647 w 10616"/>
                  <a:gd name="T3" fmla="*/ 945461261 h 10000"/>
                  <a:gd name="T4" fmla="*/ 2147483647 w 10616"/>
                  <a:gd name="T5" fmla="*/ 900520531 h 10000"/>
                  <a:gd name="T6" fmla="*/ 2147483647 w 10616"/>
                  <a:gd name="T7" fmla="*/ 855470392 h 10000"/>
                  <a:gd name="T8" fmla="*/ 2147483647 w 10616"/>
                  <a:gd name="T9" fmla="*/ 810425706 h 10000"/>
                  <a:gd name="T10" fmla="*/ 2147483647 w 10616"/>
                  <a:gd name="T11" fmla="*/ 855470392 h 10000"/>
                  <a:gd name="T12" fmla="*/ 2147483647 w 10616"/>
                  <a:gd name="T13" fmla="*/ 720434837 h 10000"/>
                  <a:gd name="T14" fmla="*/ 2147483647 w 10616"/>
                  <a:gd name="T15" fmla="*/ 405215750 h 10000"/>
                  <a:gd name="T16" fmla="*/ 2147483647 w 10616"/>
                  <a:gd name="T17" fmla="*/ 360165611 h 10000"/>
                  <a:gd name="T18" fmla="*/ 2147483647 w 10616"/>
                  <a:gd name="T19" fmla="*/ 135035232 h 10000"/>
                  <a:gd name="T20" fmla="*/ 2147483647 w 10616"/>
                  <a:gd name="T21" fmla="*/ 45044345 h 10000"/>
                  <a:gd name="T22" fmla="*/ 2147483647 w 10616"/>
                  <a:gd name="T23" fmla="*/ 45044345 h 10000"/>
                  <a:gd name="T24" fmla="*/ 2147483647 w 10616"/>
                  <a:gd name="T25" fmla="*/ 0 h 10000"/>
                  <a:gd name="T26" fmla="*/ 2147483647 w 10616"/>
                  <a:gd name="T27" fmla="*/ 0 h 10000"/>
                  <a:gd name="T28" fmla="*/ 2147483647 w 10616"/>
                  <a:gd name="T29" fmla="*/ 135035232 h 10000"/>
                  <a:gd name="T30" fmla="*/ 2147483647 w 10616"/>
                  <a:gd name="T31" fmla="*/ 135035232 h 10000"/>
                  <a:gd name="T32" fmla="*/ 2147483647 w 10616"/>
                  <a:gd name="T33" fmla="*/ 135035232 h 10000"/>
                  <a:gd name="T34" fmla="*/ 2147483647 w 10616"/>
                  <a:gd name="T35" fmla="*/ 135035232 h 10000"/>
                  <a:gd name="T36" fmla="*/ 2147483647 w 10616"/>
                  <a:gd name="T37" fmla="*/ 45044345 h 10000"/>
                  <a:gd name="T38" fmla="*/ 2147483647 w 10616"/>
                  <a:gd name="T39" fmla="*/ 0 h 10000"/>
                  <a:gd name="T40" fmla="*/ 2147483647 w 10616"/>
                  <a:gd name="T41" fmla="*/ 0 h 10000"/>
                  <a:gd name="T42" fmla="*/ 2147483647 w 10616"/>
                  <a:gd name="T43" fmla="*/ 0 h 10000"/>
                  <a:gd name="T44" fmla="*/ 2147483647 w 10616"/>
                  <a:gd name="T45" fmla="*/ 45044345 h 10000"/>
                  <a:gd name="T46" fmla="*/ 2147483647 w 10616"/>
                  <a:gd name="T47" fmla="*/ 135035232 h 10000"/>
                  <a:gd name="T48" fmla="*/ 2147483647 w 10616"/>
                  <a:gd name="T49" fmla="*/ 180085694 h 10000"/>
                  <a:gd name="T50" fmla="*/ 2147483647 w 10616"/>
                  <a:gd name="T51" fmla="*/ 135035232 h 10000"/>
                  <a:gd name="T52" fmla="*/ 2147483647 w 10616"/>
                  <a:gd name="T53" fmla="*/ 135035232 h 10000"/>
                  <a:gd name="T54" fmla="*/ 2147483647 w 10616"/>
                  <a:gd name="T55" fmla="*/ 270174724 h 10000"/>
                  <a:gd name="T56" fmla="*/ 2147483647 w 10616"/>
                  <a:gd name="T57" fmla="*/ 270174724 h 10000"/>
                  <a:gd name="T58" fmla="*/ 2147483647 w 10616"/>
                  <a:gd name="T59" fmla="*/ 256608901 h 10000"/>
                  <a:gd name="T60" fmla="*/ 946682867 w 10616"/>
                  <a:gd name="T61" fmla="*/ 322781385 h 10000"/>
                  <a:gd name="T62" fmla="*/ 0 w 10616"/>
                  <a:gd name="T63" fmla="*/ 352811170 h 10000"/>
                  <a:gd name="T64" fmla="*/ 2147483647 w 10616"/>
                  <a:gd name="T65" fmla="*/ 595236400 h 10000"/>
                  <a:gd name="T66" fmla="*/ 2147483647 w 10616"/>
                  <a:gd name="T67" fmla="*/ 765381361 h 10000"/>
                  <a:gd name="T68" fmla="*/ 2147483647 w 10616"/>
                  <a:gd name="T69" fmla="*/ 900520531 h 10000"/>
                  <a:gd name="T70" fmla="*/ 2147483647 w 10616"/>
                  <a:gd name="T71" fmla="*/ 945461261 h 10000"/>
                  <a:gd name="T72" fmla="*/ 2147483647 w 10616"/>
                  <a:gd name="T73" fmla="*/ 945461261 h 10000"/>
                  <a:gd name="T74" fmla="*/ 2147483647 w 10616"/>
                  <a:gd name="T75" fmla="*/ 1035555763 h 10000"/>
                  <a:gd name="T76" fmla="*/ 2147483647 w 10616"/>
                  <a:gd name="T77" fmla="*/ 945461261 h 10000"/>
                  <a:gd name="T78" fmla="*/ 2147483647 w 10616"/>
                  <a:gd name="T79" fmla="*/ 1035555763 h 10000"/>
                  <a:gd name="T80" fmla="*/ 2147483647 w 10616"/>
                  <a:gd name="T81" fmla="*/ 1035555763 h 10000"/>
                  <a:gd name="T82" fmla="*/ 2147483647 w 10616"/>
                  <a:gd name="T83" fmla="*/ 1035555763 h 10000"/>
                  <a:gd name="T84" fmla="*/ 2147483647 w 10616"/>
                  <a:gd name="T85" fmla="*/ 900520531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chemeClr val="bg1">
                  <a:alpha val="61000"/>
                </a:schemeClr>
              </a:solidFill>
              <a:ln w="9525">
                <a:noFill/>
                <a:round/>
                <a:headEnd/>
                <a:tailEnd/>
              </a:ln>
            </p:spPr>
            <p:txBody>
              <a:bodyPr/>
              <a:lstStyle/>
              <a:p>
                <a:endParaRPr lang="en-US" dirty="0"/>
              </a:p>
            </p:txBody>
          </p:sp>
          <p:sp>
            <p:nvSpPr>
              <p:cNvPr id="627" name="Freeform 285"/>
              <p:cNvSpPr>
                <a:spLocks/>
              </p:cNvSpPr>
              <p:nvPr/>
            </p:nvSpPr>
            <p:spPr bwMode="auto">
              <a:xfrm>
                <a:off x="5315707" y="3242291"/>
                <a:ext cx="180975" cy="146050"/>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chemeClr val="bg1">
                  <a:alpha val="61000"/>
                </a:schemeClr>
              </a:solidFill>
              <a:ln w="9525">
                <a:noFill/>
                <a:round/>
                <a:headEnd/>
                <a:tailEnd/>
              </a:ln>
            </p:spPr>
            <p:txBody>
              <a:bodyPr/>
              <a:lstStyle/>
              <a:p>
                <a:endParaRPr lang="en-US" dirty="0"/>
              </a:p>
            </p:txBody>
          </p:sp>
          <p:sp>
            <p:nvSpPr>
              <p:cNvPr id="628" name="Freeform 286"/>
              <p:cNvSpPr>
                <a:spLocks/>
              </p:cNvSpPr>
              <p:nvPr/>
            </p:nvSpPr>
            <p:spPr bwMode="auto">
              <a:xfrm>
                <a:off x="5291894" y="3358179"/>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alpha val="61000"/>
                </a:schemeClr>
              </a:solidFill>
              <a:ln w="9525">
                <a:noFill/>
                <a:round/>
                <a:headEnd/>
                <a:tailEnd/>
              </a:ln>
            </p:spPr>
            <p:txBody>
              <a:bodyPr/>
              <a:lstStyle/>
              <a:p>
                <a:endParaRPr lang="en-US" dirty="0"/>
              </a:p>
            </p:txBody>
          </p:sp>
          <p:sp>
            <p:nvSpPr>
              <p:cNvPr id="629" name="Freeform 287"/>
              <p:cNvSpPr>
                <a:spLocks/>
              </p:cNvSpPr>
              <p:nvPr/>
            </p:nvSpPr>
            <p:spPr bwMode="auto">
              <a:xfrm>
                <a:off x="5291894" y="3358179"/>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chemeClr val="bg1">
                  <a:alpha val="61000"/>
                </a:schemeClr>
              </a:solidFill>
              <a:ln w="9525">
                <a:noFill/>
                <a:round/>
                <a:headEnd/>
                <a:tailEnd/>
              </a:ln>
            </p:spPr>
            <p:txBody>
              <a:bodyPr/>
              <a:lstStyle/>
              <a:p>
                <a:endParaRPr lang="en-US" dirty="0"/>
              </a:p>
            </p:txBody>
          </p:sp>
          <p:sp>
            <p:nvSpPr>
              <p:cNvPr id="630" name="Freeform 288"/>
              <p:cNvSpPr>
                <a:spLocks/>
              </p:cNvSpPr>
              <p:nvPr/>
            </p:nvSpPr>
            <p:spPr bwMode="auto">
              <a:xfrm>
                <a:off x="5731632" y="3577254"/>
                <a:ext cx="119062" cy="77787"/>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chemeClr val="bg1">
                  <a:alpha val="61000"/>
                </a:schemeClr>
              </a:solidFill>
              <a:ln w="9525">
                <a:noFill/>
                <a:round/>
                <a:headEnd/>
                <a:tailEnd/>
              </a:ln>
            </p:spPr>
            <p:txBody>
              <a:bodyPr/>
              <a:lstStyle/>
              <a:p>
                <a:endParaRPr lang="en-US" dirty="0"/>
              </a:p>
            </p:txBody>
          </p:sp>
          <p:sp>
            <p:nvSpPr>
              <p:cNvPr id="631" name="Freeform 289"/>
              <p:cNvSpPr>
                <a:spLocks/>
              </p:cNvSpPr>
              <p:nvPr/>
            </p:nvSpPr>
            <p:spPr bwMode="auto">
              <a:xfrm>
                <a:off x="5749094" y="3607416"/>
                <a:ext cx="187325" cy="217488"/>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chemeClr val="bg1">
                  <a:alpha val="61000"/>
                </a:schemeClr>
              </a:solidFill>
              <a:ln w="9525">
                <a:noFill/>
                <a:round/>
                <a:headEnd/>
                <a:tailEnd/>
              </a:ln>
            </p:spPr>
            <p:txBody>
              <a:bodyPr/>
              <a:lstStyle/>
              <a:p>
                <a:endParaRPr lang="en-US" dirty="0"/>
              </a:p>
            </p:txBody>
          </p:sp>
          <p:sp>
            <p:nvSpPr>
              <p:cNvPr id="632" name="Freeform 290"/>
              <p:cNvSpPr>
                <a:spLocks/>
              </p:cNvSpPr>
              <p:nvPr/>
            </p:nvSpPr>
            <p:spPr bwMode="auto">
              <a:xfrm>
                <a:off x="5514144" y="3747116"/>
                <a:ext cx="265113" cy="165100"/>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chemeClr val="bg1">
                  <a:alpha val="61000"/>
                </a:schemeClr>
              </a:solidFill>
              <a:ln w="9525">
                <a:noFill/>
                <a:round/>
                <a:headEnd/>
                <a:tailEnd/>
              </a:ln>
            </p:spPr>
            <p:txBody>
              <a:bodyPr/>
              <a:lstStyle/>
              <a:p>
                <a:endParaRPr lang="en-US" dirty="0"/>
              </a:p>
            </p:txBody>
          </p:sp>
          <p:sp>
            <p:nvSpPr>
              <p:cNvPr id="633" name="Freeform 291"/>
              <p:cNvSpPr>
                <a:spLocks/>
              </p:cNvSpPr>
              <p:nvPr/>
            </p:nvSpPr>
            <p:spPr bwMode="auto">
              <a:xfrm>
                <a:off x="5326819" y="3388341"/>
                <a:ext cx="492125" cy="422275"/>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chemeClr val="bg1">
                  <a:alpha val="61000"/>
                </a:schemeClr>
              </a:solidFill>
              <a:ln w="9525">
                <a:noFill/>
                <a:round/>
                <a:headEnd/>
                <a:tailEnd/>
              </a:ln>
            </p:spPr>
            <p:txBody>
              <a:bodyPr/>
              <a:lstStyle/>
              <a:p>
                <a:endParaRPr lang="en-US" dirty="0"/>
              </a:p>
            </p:txBody>
          </p:sp>
          <p:sp>
            <p:nvSpPr>
              <p:cNvPr id="634" name="Freeform 292"/>
              <p:cNvSpPr>
                <a:spLocks/>
              </p:cNvSpPr>
              <p:nvPr/>
            </p:nvSpPr>
            <p:spPr bwMode="auto">
              <a:xfrm>
                <a:off x="5749094" y="3655041"/>
                <a:ext cx="77788" cy="9207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chemeClr val="bg1">
                  <a:alpha val="61000"/>
                </a:schemeClr>
              </a:solidFill>
              <a:ln w="9525">
                <a:noFill/>
                <a:round/>
                <a:headEnd/>
                <a:tailEnd/>
              </a:ln>
            </p:spPr>
            <p:txBody>
              <a:bodyPr/>
              <a:lstStyle/>
              <a:p>
                <a:endParaRPr lang="en-US" dirty="0"/>
              </a:p>
            </p:txBody>
          </p:sp>
          <p:sp>
            <p:nvSpPr>
              <p:cNvPr id="635" name="Freeform 293"/>
              <p:cNvSpPr>
                <a:spLocks/>
              </p:cNvSpPr>
              <p:nvPr/>
            </p:nvSpPr>
            <p:spPr bwMode="auto">
              <a:xfrm>
                <a:off x="5410957" y="3232766"/>
                <a:ext cx="249237" cy="250825"/>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chemeClr val="bg1">
                  <a:alpha val="61000"/>
                </a:schemeClr>
              </a:solidFill>
              <a:ln w="9525">
                <a:noFill/>
                <a:round/>
                <a:headEnd/>
                <a:tailEnd/>
              </a:ln>
            </p:spPr>
            <p:txBody>
              <a:bodyPr/>
              <a:lstStyle/>
              <a:p>
                <a:endParaRPr lang="en-US" dirty="0"/>
              </a:p>
            </p:txBody>
          </p:sp>
          <p:sp>
            <p:nvSpPr>
              <p:cNvPr id="636" name="Freeform 294"/>
              <p:cNvSpPr>
                <a:spLocks/>
              </p:cNvSpPr>
              <p:nvPr/>
            </p:nvSpPr>
            <p:spPr bwMode="auto">
              <a:xfrm>
                <a:off x="5553832" y="3164504"/>
                <a:ext cx="469900" cy="427037"/>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chemeClr val="bg1">
                  <a:alpha val="61000"/>
                </a:schemeClr>
              </a:solidFill>
              <a:ln w="9525">
                <a:noFill/>
                <a:round/>
                <a:headEnd/>
                <a:tailEnd/>
              </a:ln>
            </p:spPr>
            <p:txBody>
              <a:bodyPr/>
              <a:lstStyle/>
              <a:p>
                <a:endParaRPr lang="en-US" dirty="0"/>
              </a:p>
            </p:txBody>
          </p:sp>
          <p:sp>
            <p:nvSpPr>
              <p:cNvPr id="637" name="Freeform 299"/>
              <p:cNvSpPr>
                <a:spLocks/>
              </p:cNvSpPr>
              <p:nvPr/>
            </p:nvSpPr>
            <p:spPr bwMode="auto">
              <a:xfrm>
                <a:off x="4961694" y="2539029"/>
                <a:ext cx="158750" cy="107950"/>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chemeClr val="bg1">
                  <a:alpha val="61000"/>
                </a:schemeClr>
              </a:solidFill>
              <a:ln w="9525">
                <a:noFill/>
                <a:round/>
                <a:headEnd/>
                <a:tailEnd/>
              </a:ln>
            </p:spPr>
            <p:txBody>
              <a:bodyPr/>
              <a:lstStyle/>
              <a:p>
                <a:endParaRPr lang="en-US" dirty="0"/>
              </a:p>
            </p:txBody>
          </p:sp>
          <p:sp>
            <p:nvSpPr>
              <p:cNvPr id="638" name="Freeform 300"/>
              <p:cNvSpPr>
                <a:spLocks/>
              </p:cNvSpPr>
              <p:nvPr/>
            </p:nvSpPr>
            <p:spPr bwMode="auto">
              <a:xfrm>
                <a:off x="5031544" y="2389804"/>
                <a:ext cx="119063" cy="101600"/>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chemeClr val="bg1">
                  <a:alpha val="61000"/>
                </a:schemeClr>
              </a:solidFill>
              <a:ln w="9525">
                <a:noFill/>
                <a:round/>
                <a:headEnd/>
                <a:tailEnd/>
              </a:ln>
            </p:spPr>
            <p:txBody>
              <a:bodyPr/>
              <a:lstStyle/>
              <a:p>
                <a:endParaRPr lang="en-US" dirty="0"/>
              </a:p>
            </p:txBody>
          </p:sp>
          <p:sp>
            <p:nvSpPr>
              <p:cNvPr id="639" name="Freeform 301"/>
              <p:cNvSpPr>
                <a:spLocks/>
              </p:cNvSpPr>
              <p:nvPr/>
            </p:nvSpPr>
            <p:spPr bwMode="auto">
              <a:xfrm>
                <a:off x="5026782" y="2546966"/>
                <a:ext cx="233362" cy="211138"/>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chemeClr val="bg1">
                  <a:alpha val="61000"/>
                </a:schemeClr>
              </a:solidFill>
              <a:ln w="9525">
                <a:noFill/>
                <a:round/>
                <a:headEnd/>
                <a:tailEnd/>
              </a:ln>
            </p:spPr>
            <p:txBody>
              <a:bodyPr/>
              <a:lstStyle/>
              <a:p>
                <a:endParaRPr lang="en-US" dirty="0"/>
              </a:p>
            </p:txBody>
          </p:sp>
          <p:sp>
            <p:nvSpPr>
              <p:cNvPr id="640" name="Freeform 302"/>
              <p:cNvSpPr>
                <a:spLocks/>
              </p:cNvSpPr>
              <p:nvPr/>
            </p:nvSpPr>
            <p:spPr bwMode="auto">
              <a:xfrm>
                <a:off x="4969632" y="2461241"/>
                <a:ext cx="190500" cy="107950"/>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chemeClr val="bg1">
                  <a:alpha val="61000"/>
                </a:schemeClr>
              </a:solidFill>
              <a:ln w="9525">
                <a:noFill/>
                <a:round/>
                <a:headEnd/>
                <a:tailEnd/>
              </a:ln>
            </p:spPr>
            <p:txBody>
              <a:bodyPr/>
              <a:lstStyle/>
              <a:p>
                <a:endParaRPr lang="en-US" dirty="0"/>
              </a:p>
            </p:txBody>
          </p:sp>
          <p:sp>
            <p:nvSpPr>
              <p:cNvPr id="641" name="Freeform 303"/>
              <p:cNvSpPr>
                <a:spLocks/>
              </p:cNvSpPr>
              <p:nvPr/>
            </p:nvSpPr>
            <p:spPr bwMode="auto">
              <a:xfrm>
                <a:off x="4067932" y="3912216"/>
                <a:ext cx="188912" cy="141288"/>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chemeClr val="bg1">
                  <a:alpha val="61000"/>
                </a:schemeClr>
              </a:solidFill>
              <a:ln w="9525">
                <a:noFill/>
                <a:round/>
                <a:headEnd/>
                <a:tailEnd/>
              </a:ln>
            </p:spPr>
            <p:txBody>
              <a:bodyPr/>
              <a:lstStyle/>
              <a:p>
                <a:endParaRPr lang="en-US" dirty="0"/>
              </a:p>
            </p:txBody>
          </p:sp>
          <p:sp>
            <p:nvSpPr>
              <p:cNvPr id="642" name="Freeform 304"/>
              <p:cNvSpPr>
                <a:spLocks/>
              </p:cNvSpPr>
              <p:nvPr/>
            </p:nvSpPr>
            <p:spPr bwMode="auto">
              <a:xfrm>
                <a:off x="4021894" y="3810616"/>
                <a:ext cx="147638" cy="111125"/>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chemeClr val="bg1">
                  <a:alpha val="61000"/>
                </a:schemeClr>
              </a:solidFill>
              <a:ln w="9525">
                <a:noFill/>
                <a:round/>
                <a:headEnd/>
                <a:tailEnd/>
              </a:ln>
            </p:spPr>
            <p:txBody>
              <a:bodyPr/>
              <a:lstStyle/>
              <a:p>
                <a:endParaRPr lang="en-US" dirty="0"/>
              </a:p>
            </p:txBody>
          </p:sp>
          <p:sp>
            <p:nvSpPr>
              <p:cNvPr id="643" name="Freeform 305"/>
              <p:cNvSpPr>
                <a:spLocks/>
              </p:cNvSpPr>
              <p:nvPr/>
            </p:nvSpPr>
            <p:spPr bwMode="auto">
              <a:xfrm>
                <a:off x="4029832" y="3539154"/>
                <a:ext cx="298450" cy="319087"/>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chemeClr val="bg1">
                  <a:alpha val="61000"/>
                </a:schemeClr>
              </a:solidFill>
              <a:ln w="9525">
                <a:noFill/>
                <a:round/>
                <a:headEnd/>
                <a:tailEnd/>
              </a:ln>
            </p:spPr>
            <p:txBody>
              <a:bodyPr/>
              <a:lstStyle/>
              <a:p>
                <a:endParaRPr lang="en-US" dirty="0"/>
              </a:p>
            </p:txBody>
          </p:sp>
          <p:sp>
            <p:nvSpPr>
              <p:cNvPr id="644" name="Freeform 306"/>
              <p:cNvSpPr>
                <a:spLocks/>
              </p:cNvSpPr>
              <p:nvPr/>
            </p:nvSpPr>
            <p:spPr bwMode="auto">
              <a:xfrm>
                <a:off x="5056944" y="3405804"/>
                <a:ext cx="282575" cy="273050"/>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chemeClr val="bg1">
                  <a:alpha val="61000"/>
                </a:schemeClr>
              </a:solidFill>
              <a:ln w="9525">
                <a:noFill/>
                <a:round/>
                <a:headEnd/>
                <a:tailEnd/>
              </a:ln>
            </p:spPr>
            <p:txBody>
              <a:bodyPr/>
              <a:lstStyle/>
              <a:p>
                <a:endParaRPr lang="en-US" dirty="0"/>
              </a:p>
            </p:txBody>
          </p:sp>
          <p:sp>
            <p:nvSpPr>
              <p:cNvPr id="645" name="Freeform 307"/>
              <p:cNvSpPr>
                <a:spLocks/>
              </p:cNvSpPr>
              <p:nvPr/>
            </p:nvSpPr>
            <p:spPr bwMode="auto">
              <a:xfrm>
                <a:off x="4671182" y="3358179"/>
                <a:ext cx="409575" cy="388937"/>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chemeClr val="bg1">
                  <a:alpha val="61000"/>
                </a:schemeClr>
              </a:solidFill>
              <a:ln w="9525">
                <a:noFill/>
                <a:round/>
                <a:headEnd/>
                <a:tailEnd/>
              </a:ln>
            </p:spPr>
            <p:txBody>
              <a:bodyPr/>
              <a:lstStyle/>
              <a:p>
                <a:endParaRPr lang="en-US" dirty="0"/>
              </a:p>
            </p:txBody>
          </p:sp>
          <p:sp>
            <p:nvSpPr>
              <p:cNvPr id="646" name="Freeform 308"/>
              <p:cNvSpPr>
                <a:spLocks/>
              </p:cNvSpPr>
              <p:nvPr/>
            </p:nvSpPr>
            <p:spPr bwMode="auto">
              <a:xfrm>
                <a:off x="4631494" y="3242291"/>
                <a:ext cx="103188" cy="193675"/>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chemeClr val="bg1">
                  <a:alpha val="61000"/>
                </a:schemeClr>
              </a:solidFill>
              <a:ln w="9525">
                <a:noFill/>
                <a:round/>
                <a:headEnd/>
                <a:tailEnd/>
              </a:ln>
            </p:spPr>
            <p:txBody>
              <a:bodyPr/>
              <a:lstStyle/>
              <a:p>
                <a:endParaRPr lang="en-US" dirty="0"/>
              </a:p>
            </p:txBody>
          </p:sp>
          <p:sp>
            <p:nvSpPr>
              <p:cNvPr id="647" name="Freeform 309"/>
              <p:cNvSpPr>
                <a:spLocks/>
              </p:cNvSpPr>
              <p:nvPr/>
            </p:nvSpPr>
            <p:spPr bwMode="auto">
              <a:xfrm>
                <a:off x="4125082" y="3288329"/>
                <a:ext cx="296862" cy="227012"/>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chemeClr val="bg1">
                  <a:alpha val="61000"/>
                </a:schemeClr>
              </a:solidFill>
              <a:ln w="9525">
                <a:noFill/>
                <a:round/>
                <a:headEnd/>
                <a:tailEnd/>
              </a:ln>
            </p:spPr>
            <p:txBody>
              <a:bodyPr/>
              <a:lstStyle/>
              <a:p>
                <a:endParaRPr lang="en-US" dirty="0"/>
              </a:p>
            </p:txBody>
          </p:sp>
          <p:sp>
            <p:nvSpPr>
              <p:cNvPr id="648" name="Freeform 310"/>
              <p:cNvSpPr>
                <a:spLocks/>
              </p:cNvSpPr>
              <p:nvPr/>
            </p:nvSpPr>
            <p:spPr bwMode="auto">
              <a:xfrm>
                <a:off x="4036182" y="3515341"/>
                <a:ext cx="204787" cy="17780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chemeClr val="bg1">
                  <a:alpha val="61000"/>
                </a:schemeClr>
              </a:solidFill>
              <a:ln w="9525">
                <a:noFill/>
                <a:round/>
                <a:headEnd/>
                <a:tailEnd/>
              </a:ln>
            </p:spPr>
            <p:txBody>
              <a:bodyPr/>
              <a:lstStyle/>
              <a:p>
                <a:endParaRPr lang="en-US" dirty="0"/>
              </a:p>
            </p:txBody>
          </p:sp>
          <p:sp>
            <p:nvSpPr>
              <p:cNvPr id="649" name="Freeform 311"/>
              <p:cNvSpPr>
                <a:spLocks/>
              </p:cNvSpPr>
              <p:nvPr/>
            </p:nvSpPr>
            <p:spPr bwMode="auto">
              <a:xfrm>
                <a:off x="4045707" y="3912216"/>
                <a:ext cx="61912" cy="47625"/>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chemeClr val="bg1">
                  <a:alpha val="61000"/>
                </a:schemeClr>
              </a:solidFill>
              <a:ln w="9525">
                <a:noFill/>
                <a:round/>
                <a:headEnd/>
                <a:tailEnd/>
              </a:ln>
            </p:spPr>
            <p:txBody>
              <a:bodyPr/>
              <a:lstStyle/>
              <a:p>
                <a:endParaRPr lang="en-US" dirty="0"/>
              </a:p>
            </p:txBody>
          </p:sp>
          <p:sp>
            <p:nvSpPr>
              <p:cNvPr id="650" name="Freeform 312"/>
              <p:cNvSpPr>
                <a:spLocks/>
              </p:cNvSpPr>
              <p:nvPr/>
            </p:nvSpPr>
            <p:spPr bwMode="auto">
              <a:xfrm>
                <a:off x="4995032" y="3640754"/>
                <a:ext cx="406400" cy="498475"/>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chemeClr val="bg1">
                  <a:alpha val="61000"/>
                </a:schemeClr>
              </a:solidFill>
              <a:ln w="9525">
                <a:noFill/>
                <a:round/>
                <a:headEnd/>
                <a:tailEnd/>
              </a:ln>
            </p:spPr>
            <p:txBody>
              <a:bodyPr/>
              <a:lstStyle/>
              <a:p>
                <a:endParaRPr lang="en-US" dirty="0"/>
              </a:p>
            </p:txBody>
          </p:sp>
          <p:sp>
            <p:nvSpPr>
              <p:cNvPr id="651" name="Freeform 313"/>
              <p:cNvSpPr>
                <a:spLocks/>
              </p:cNvSpPr>
              <p:nvPr/>
            </p:nvSpPr>
            <p:spPr bwMode="auto">
              <a:xfrm>
                <a:off x="4240969" y="3967779"/>
                <a:ext cx="149225" cy="147637"/>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chemeClr val="bg1">
                  <a:alpha val="61000"/>
                </a:schemeClr>
              </a:solidFill>
              <a:ln w="9525">
                <a:noFill/>
                <a:round/>
                <a:headEnd/>
                <a:tailEnd/>
              </a:ln>
            </p:spPr>
            <p:txBody>
              <a:bodyPr/>
              <a:lstStyle/>
              <a:p>
                <a:endParaRPr lang="en-US" dirty="0"/>
              </a:p>
            </p:txBody>
          </p:sp>
          <p:sp>
            <p:nvSpPr>
              <p:cNvPr id="652" name="Freeform 314"/>
              <p:cNvSpPr>
                <a:spLocks/>
              </p:cNvSpPr>
              <p:nvPr/>
            </p:nvSpPr>
            <p:spPr bwMode="auto">
              <a:xfrm>
                <a:off x="4164769" y="4023341"/>
                <a:ext cx="106363" cy="9207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chemeClr val="bg1">
                  <a:alpha val="61000"/>
                </a:schemeClr>
              </a:solidFill>
              <a:ln w="9525">
                <a:noFill/>
                <a:round/>
                <a:headEnd/>
                <a:tailEnd/>
              </a:ln>
            </p:spPr>
            <p:txBody>
              <a:bodyPr/>
              <a:lstStyle/>
              <a:p>
                <a:endParaRPr lang="en-US" dirty="0"/>
              </a:p>
            </p:txBody>
          </p:sp>
          <p:sp>
            <p:nvSpPr>
              <p:cNvPr id="653" name="Freeform 315"/>
              <p:cNvSpPr>
                <a:spLocks/>
              </p:cNvSpPr>
              <p:nvPr/>
            </p:nvSpPr>
            <p:spPr bwMode="auto">
              <a:xfrm>
                <a:off x="4115557" y="3991591"/>
                <a:ext cx="79375" cy="69850"/>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chemeClr val="bg1">
                  <a:alpha val="61000"/>
                </a:schemeClr>
              </a:solidFill>
              <a:ln w="9525">
                <a:noFill/>
                <a:round/>
                <a:headEnd/>
                <a:tailEnd/>
              </a:ln>
            </p:spPr>
            <p:txBody>
              <a:bodyPr/>
              <a:lstStyle/>
              <a:p>
                <a:endParaRPr lang="en-US" dirty="0"/>
              </a:p>
            </p:txBody>
          </p:sp>
          <p:sp>
            <p:nvSpPr>
              <p:cNvPr id="654" name="Rectangle 316"/>
              <p:cNvSpPr>
                <a:spLocks noChangeArrowheads="1"/>
              </p:cNvSpPr>
              <p:nvPr/>
            </p:nvSpPr>
            <p:spPr bwMode="auto">
              <a:xfrm>
                <a:off x="4231444" y="3515341"/>
                <a:ext cx="9525" cy="23813"/>
              </a:xfrm>
              <a:prstGeom prst="rect">
                <a:avLst/>
              </a:prstGeom>
              <a:solidFill>
                <a:schemeClr val="bg1">
                  <a:alpha val="61000"/>
                </a:schemeClr>
              </a:solidFill>
              <a:ln w="9525">
                <a:noFill/>
                <a:miter lim="800000"/>
                <a:headEnd/>
                <a:tailEnd/>
              </a:ln>
            </p:spPr>
            <p:txBody>
              <a:bodyPr/>
              <a:lstStyle/>
              <a:p>
                <a:endParaRPr lang="en-US" dirty="0"/>
              </a:p>
            </p:txBody>
          </p:sp>
          <p:sp>
            <p:nvSpPr>
              <p:cNvPr id="655" name="Freeform 317"/>
              <p:cNvSpPr>
                <a:spLocks/>
              </p:cNvSpPr>
              <p:nvPr/>
            </p:nvSpPr>
            <p:spPr bwMode="auto">
              <a:xfrm>
                <a:off x="4231444" y="3242291"/>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alpha val="61000"/>
                </a:schemeClr>
              </a:solidFill>
              <a:ln w="9525">
                <a:noFill/>
                <a:round/>
                <a:headEnd/>
                <a:tailEnd/>
              </a:ln>
            </p:spPr>
            <p:txBody>
              <a:bodyPr/>
              <a:lstStyle/>
              <a:p>
                <a:endParaRPr lang="en-US" dirty="0"/>
              </a:p>
            </p:txBody>
          </p:sp>
          <p:sp>
            <p:nvSpPr>
              <p:cNvPr id="656" name="Freeform 318"/>
              <p:cNvSpPr>
                <a:spLocks/>
              </p:cNvSpPr>
              <p:nvPr/>
            </p:nvSpPr>
            <p:spPr bwMode="auto">
              <a:xfrm>
                <a:off x="4231444" y="3242291"/>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chemeClr val="bg1">
                  <a:alpha val="61000"/>
                </a:schemeClr>
              </a:solidFill>
              <a:ln w="9525">
                <a:noFill/>
                <a:round/>
                <a:headEnd/>
                <a:tailEnd/>
              </a:ln>
            </p:spPr>
            <p:txBody>
              <a:bodyPr/>
              <a:lstStyle/>
              <a:p>
                <a:endParaRPr lang="en-US" dirty="0"/>
              </a:p>
            </p:txBody>
          </p:sp>
          <p:sp>
            <p:nvSpPr>
              <p:cNvPr id="657" name="Freeform 327"/>
              <p:cNvSpPr>
                <a:spLocks/>
              </p:cNvSpPr>
              <p:nvPr/>
            </p:nvSpPr>
            <p:spPr bwMode="auto">
              <a:xfrm>
                <a:off x="5691944" y="3232766"/>
                <a:ext cx="25400" cy="17463"/>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solidFill>
                <a:schemeClr val="bg1">
                  <a:alpha val="61000"/>
                </a:schemeClr>
              </a:solidFill>
              <a:ln w="9525">
                <a:noFill/>
                <a:round/>
                <a:headEnd/>
                <a:tailEnd/>
              </a:ln>
            </p:spPr>
            <p:txBody>
              <a:bodyPr/>
              <a:lstStyle/>
              <a:p>
                <a:endParaRPr lang="en-US" dirty="0"/>
              </a:p>
            </p:txBody>
          </p:sp>
          <p:sp>
            <p:nvSpPr>
              <p:cNvPr id="658" name="Freeform 328"/>
              <p:cNvSpPr>
                <a:spLocks/>
              </p:cNvSpPr>
              <p:nvPr/>
            </p:nvSpPr>
            <p:spPr bwMode="auto">
              <a:xfrm>
                <a:off x="5655432" y="3194666"/>
                <a:ext cx="14287" cy="23813"/>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solidFill>
                <a:schemeClr val="bg1">
                  <a:alpha val="61000"/>
                </a:schemeClr>
              </a:solidFill>
              <a:ln w="9525">
                <a:noFill/>
                <a:round/>
                <a:headEnd/>
                <a:tailEnd/>
              </a:ln>
            </p:spPr>
            <p:txBody>
              <a:bodyPr/>
              <a:lstStyle/>
              <a:p>
                <a:endParaRPr lang="en-US" dirty="0"/>
              </a:p>
            </p:txBody>
          </p:sp>
          <p:sp>
            <p:nvSpPr>
              <p:cNvPr id="659" name="Freeform 334"/>
              <p:cNvSpPr>
                <a:spLocks/>
              </p:cNvSpPr>
              <p:nvPr/>
            </p:nvSpPr>
            <p:spPr bwMode="auto">
              <a:xfrm>
                <a:off x="4961694" y="1781791"/>
                <a:ext cx="266700" cy="585788"/>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chemeClr val="bg1">
                  <a:alpha val="61000"/>
                </a:schemeClr>
              </a:solidFill>
              <a:ln w="9525">
                <a:noFill/>
                <a:round/>
                <a:headEnd/>
                <a:tailEnd/>
              </a:ln>
            </p:spPr>
            <p:txBody>
              <a:bodyPr/>
              <a:lstStyle/>
              <a:p>
                <a:endParaRPr lang="en-US" dirty="0"/>
              </a:p>
            </p:txBody>
          </p:sp>
          <p:sp>
            <p:nvSpPr>
              <p:cNvPr id="660" name="Freeform 335"/>
              <p:cNvSpPr>
                <a:spLocks/>
              </p:cNvSpPr>
              <p:nvPr/>
            </p:nvSpPr>
            <p:spPr bwMode="auto">
              <a:xfrm>
                <a:off x="5236332" y="2710479"/>
                <a:ext cx="15875" cy="7937"/>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solidFill>
                <a:schemeClr val="bg1">
                  <a:alpha val="61000"/>
                </a:schemeClr>
              </a:solidFill>
              <a:ln w="9525">
                <a:noFill/>
                <a:round/>
                <a:headEnd/>
                <a:tailEnd/>
              </a:ln>
            </p:spPr>
            <p:txBody>
              <a:bodyPr/>
              <a:lstStyle/>
              <a:p>
                <a:endParaRPr lang="en-US" dirty="0"/>
              </a:p>
            </p:txBody>
          </p:sp>
          <p:sp>
            <p:nvSpPr>
              <p:cNvPr id="661" name="Freeform 336"/>
              <p:cNvSpPr>
                <a:spLocks/>
              </p:cNvSpPr>
              <p:nvPr/>
            </p:nvSpPr>
            <p:spPr bwMode="auto">
              <a:xfrm>
                <a:off x="5134732" y="1124566"/>
                <a:ext cx="3792537" cy="2030413"/>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chemeClr val="bg1">
                  <a:alpha val="61000"/>
                </a:schemeClr>
              </a:solidFill>
              <a:ln w="9525">
                <a:noFill/>
                <a:round/>
                <a:headEnd/>
                <a:tailEnd/>
              </a:ln>
            </p:spPr>
            <p:txBody>
              <a:bodyPr/>
              <a:lstStyle/>
              <a:p>
                <a:endParaRPr lang="en-US" dirty="0"/>
              </a:p>
            </p:txBody>
          </p:sp>
          <p:sp>
            <p:nvSpPr>
              <p:cNvPr id="662" name="Freeform 337"/>
              <p:cNvSpPr>
                <a:spLocks/>
              </p:cNvSpPr>
              <p:nvPr/>
            </p:nvSpPr>
            <p:spPr bwMode="auto">
              <a:xfrm>
                <a:off x="5717344" y="3242291"/>
                <a:ext cx="71438" cy="7938"/>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solidFill>
                <a:schemeClr val="bg1">
                  <a:alpha val="61000"/>
                </a:schemeClr>
              </a:solidFill>
              <a:ln w="9525">
                <a:noFill/>
                <a:round/>
                <a:headEnd/>
                <a:tailEnd/>
              </a:ln>
            </p:spPr>
            <p:txBody>
              <a:bodyPr/>
              <a:lstStyle/>
              <a:p>
                <a:endParaRPr lang="en-US" dirty="0"/>
              </a:p>
            </p:txBody>
          </p:sp>
          <p:sp>
            <p:nvSpPr>
              <p:cNvPr id="663" name="Freeform 338"/>
              <p:cNvSpPr>
                <a:spLocks/>
              </p:cNvSpPr>
              <p:nvPr/>
            </p:nvSpPr>
            <p:spPr bwMode="auto">
              <a:xfrm>
                <a:off x="5607807" y="2585066"/>
                <a:ext cx="1011237" cy="709613"/>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chemeClr val="bg1">
                  <a:alpha val="61000"/>
                </a:schemeClr>
              </a:solidFill>
              <a:ln w="9525">
                <a:noFill/>
                <a:round/>
                <a:headEnd/>
                <a:tailEnd/>
              </a:ln>
            </p:spPr>
            <p:txBody>
              <a:bodyPr/>
              <a:lstStyle/>
              <a:p>
                <a:endParaRPr lang="en-US" dirty="0"/>
              </a:p>
            </p:txBody>
          </p:sp>
          <p:sp>
            <p:nvSpPr>
              <p:cNvPr id="664" name="Freeform 339"/>
              <p:cNvSpPr>
                <a:spLocks/>
              </p:cNvSpPr>
              <p:nvPr/>
            </p:nvSpPr>
            <p:spPr bwMode="auto">
              <a:xfrm>
                <a:off x="5669719" y="3218479"/>
                <a:ext cx="22225" cy="14287"/>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solidFill>
                <a:schemeClr val="bg1">
                  <a:alpha val="61000"/>
                </a:schemeClr>
              </a:solidFill>
              <a:ln w="9525">
                <a:noFill/>
                <a:round/>
                <a:headEnd/>
                <a:tailEnd/>
              </a:ln>
            </p:spPr>
            <p:txBody>
              <a:bodyPr/>
              <a:lstStyle/>
              <a:p>
                <a:endParaRPr lang="en-US" dirty="0"/>
              </a:p>
            </p:txBody>
          </p:sp>
          <p:sp>
            <p:nvSpPr>
              <p:cNvPr id="665" name="Rectangle 340"/>
              <p:cNvSpPr>
                <a:spLocks noChangeArrowheads="1"/>
              </p:cNvSpPr>
              <p:nvPr/>
            </p:nvSpPr>
            <p:spPr bwMode="auto">
              <a:xfrm>
                <a:off x="4852157" y="2850179"/>
                <a:ext cx="9525" cy="1587"/>
              </a:xfrm>
              <a:prstGeom prst="rect">
                <a:avLst/>
              </a:prstGeom>
              <a:solidFill>
                <a:schemeClr val="bg1">
                  <a:alpha val="61000"/>
                </a:schemeClr>
              </a:solidFill>
              <a:ln w="9525">
                <a:noFill/>
                <a:miter lim="800000"/>
                <a:headEnd/>
                <a:tailEnd/>
              </a:ln>
            </p:spPr>
            <p:txBody>
              <a:bodyPr/>
              <a:lstStyle/>
              <a:p>
                <a:endParaRPr lang="en-US" dirty="0"/>
              </a:p>
            </p:txBody>
          </p:sp>
          <p:sp>
            <p:nvSpPr>
              <p:cNvPr id="666" name="Freeform 347"/>
              <p:cNvSpPr>
                <a:spLocks/>
              </p:cNvSpPr>
              <p:nvPr/>
            </p:nvSpPr>
            <p:spPr bwMode="auto">
              <a:xfrm>
                <a:off x="4564819" y="1694479"/>
                <a:ext cx="649288" cy="766762"/>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chemeClr val="bg1">
                  <a:alpha val="61000"/>
                </a:schemeClr>
              </a:solidFill>
              <a:ln w="9525">
                <a:noFill/>
                <a:round/>
                <a:headEnd/>
                <a:tailEnd/>
              </a:ln>
            </p:spPr>
            <p:txBody>
              <a:bodyPr/>
              <a:lstStyle/>
              <a:p>
                <a:endParaRPr lang="en-US" dirty="0"/>
              </a:p>
            </p:txBody>
          </p:sp>
          <p:sp>
            <p:nvSpPr>
              <p:cNvPr id="667" name="Freeform 348"/>
              <p:cNvSpPr>
                <a:spLocks/>
              </p:cNvSpPr>
              <p:nvPr/>
            </p:nvSpPr>
            <p:spPr bwMode="auto">
              <a:xfrm>
                <a:off x="4720394" y="1843704"/>
                <a:ext cx="320675" cy="733425"/>
              </a:xfrm>
              <a:custGeom>
                <a:avLst/>
                <a:gdLst>
                  <a:gd name="T0" fmla="*/ 10283246 w 10000"/>
                  <a:gd name="T1" fmla="*/ 12146986 h 9895"/>
                  <a:gd name="T2" fmla="*/ 10032349 w 10000"/>
                  <a:gd name="T3" fmla="*/ 8674872 h 9895"/>
                  <a:gd name="T4" fmla="*/ 9530525 w 10000"/>
                  <a:gd name="T5" fmla="*/ 3472113 h 9895"/>
                  <a:gd name="T6" fmla="*/ 8778799 w 10000"/>
                  <a:gd name="T7" fmla="*/ 2889821 h 9895"/>
                  <a:gd name="T8" fmla="*/ 7775150 w 10000"/>
                  <a:gd name="T9" fmla="*/ 0 h 9895"/>
                  <a:gd name="T10" fmla="*/ 7273326 w 10000"/>
                  <a:gd name="T11" fmla="*/ 1736057 h 9895"/>
                  <a:gd name="T12" fmla="*/ 6771502 w 10000"/>
                  <a:gd name="T13" fmla="*/ 2889821 h 9895"/>
                  <a:gd name="T14" fmla="*/ 5517983 w 10000"/>
                  <a:gd name="T15" fmla="*/ 5202685 h 9895"/>
                  <a:gd name="T16" fmla="*/ 4514334 w 10000"/>
                  <a:gd name="T17" fmla="*/ 6361934 h 9895"/>
                  <a:gd name="T18" fmla="*/ 4514334 w 10000"/>
                  <a:gd name="T19" fmla="*/ 9251680 h 9895"/>
                  <a:gd name="T20" fmla="*/ 3511744 w 10000"/>
                  <a:gd name="T21" fmla="*/ 13877557 h 9895"/>
                  <a:gd name="T22" fmla="*/ 2758991 w 10000"/>
                  <a:gd name="T23" fmla="*/ 17926552 h 9895"/>
                  <a:gd name="T24" fmla="*/ 2508095 w 10000"/>
                  <a:gd name="T25" fmla="*/ 21398666 h 9895"/>
                  <a:gd name="T26" fmla="*/ 1504447 w 10000"/>
                  <a:gd name="T27" fmla="*/ 23711604 h 9895"/>
                  <a:gd name="T28" fmla="*/ 1003649 w 10000"/>
                  <a:gd name="T29" fmla="*/ 26601425 h 9895"/>
                  <a:gd name="T30" fmla="*/ 1003649 w 10000"/>
                  <a:gd name="T31" fmla="*/ 32386477 h 9895"/>
                  <a:gd name="T32" fmla="*/ 1003649 w 10000"/>
                  <a:gd name="T33" fmla="*/ 35276223 h 9895"/>
                  <a:gd name="T34" fmla="*/ 1003649 w 10000"/>
                  <a:gd name="T35" fmla="*/ 38748410 h 9895"/>
                  <a:gd name="T36" fmla="*/ 250896 w 10000"/>
                  <a:gd name="T37" fmla="*/ 42215039 h 9895"/>
                  <a:gd name="T38" fmla="*/ 501824 w 10000"/>
                  <a:gd name="T39" fmla="*/ 45687152 h 9895"/>
                  <a:gd name="T40" fmla="*/ 1789270 w 10000"/>
                  <a:gd name="T41" fmla="*/ 49653799 h 9895"/>
                  <a:gd name="T42" fmla="*/ 1963076 w 10000"/>
                  <a:gd name="T43" fmla="*/ 53252288 h 9895"/>
                  <a:gd name="T44" fmla="*/ 2508095 w 10000"/>
                  <a:gd name="T45" fmla="*/ 54362024 h 9895"/>
                  <a:gd name="T46" fmla="*/ 3260816 w 10000"/>
                  <a:gd name="T47" fmla="*/ 52049086 h 9895"/>
                  <a:gd name="T48" fmla="*/ 4514334 w 10000"/>
                  <a:gd name="T49" fmla="*/ 49736147 h 9895"/>
                  <a:gd name="T50" fmla="*/ 4765263 w 10000"/>
                  <a:gd name="T51" fmla="*/ 43374213 h 9895"/>
                  <a:gd name="T52" fmla="*/ 6019807 w 10000"/>
                  <a:gd name="T53" fmla="*/ 42215039 h 9895"/>
                  <a:gd name="T54" fmla="*/ 5768911 w 10000"/>
                  <a:gd name="T55" fmla="*/ 37589162 h 9895"/>
                  <a:gd name="T56" fmla="*/ 5267087 w 10000"/>
                  <a:gd name="T57" fmla="*/ 32386477 h 9895"/>
                  <a:gd name="T58" fmla="*/ 6019807 w 10000"/>
                  <a:gd name="T59" fmla="*/ 26601425 h 9895"/>
                  <a:gd name="T60" fmla="*/ 8276974 w 10000"/>
                  <a:gd name="T61" fmla="*/ 23134796 h 9895"/>
                  <a:gd name="T62" fmla="*/ 8276974 w 10000"/>
                  <a:gd name="T63" fmla="*/ 19662609 h 9895"/>
                  <a:gd name="T64" fmla="*/ 9530525 w 10000"/>
                  <a:gd name="T65" fmla="*/ 15613614 h 9895"/>
                  <a:gd name="T66" fmla="*/ 10283246 w 10000"/>
                  <a:gd name="T67" fmla="*/ 15613614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solidFill>
                <a:schemeClr val="bg1">
                  <a:alpha val="61000"/>
                </a:schemeClr>
              </a:solidFill>
              <a:ln w="9525">
                <a:noFill/>
                <a:round/>
                <a:headEnd/>
                <a:tailEnd/>
              </a:ln>
            </p:spPr>
            <p:txBody>
              <a:bodyPr/>
              <a:lstStyle/>
              <a:p>
                <a:endParaRPr lang="en-US" dirty="0"/>
              </a:p>
            </p:txBody>
          </p:sp>
          <p:sp>
            <p:nvSpPr>
              <p:cNvPr id="668" name="Freeform 349"/>
              <p:cNvSpPr>
                <a:spLocks/>
              </p:cNvSpPr>
              <p:nvPr/>
            </p:nvSpPr>
            <p:spPr bwMode="auto">
              <a:xfrm>
                <a:off x="4995032" y="2710479"/>
                <a:ext cx="446087" cy="287337"/>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chemeClr val="bg1">
                  <a:alpha val="61000"/>
                </a:schemeClr>
              </a:solidFill>
              <a:ln w="9525">
                <a:noFill/>
                <a:round/>
                <a:headEnd/>
                <a:tailEnd/>
              </a:ln>
            </p:spPr>
            <p:txBody>
              <a:bodyPr/>
              <a:lstStyle/>
              <a:p>
                <a:endParaRPr lang="en-US" dirty="0"/>
              </a:p>
            </p:txBody>
          </p:sp>
          <p:sp>
            <p:nvSpPr>
              <p:cNvPr id="669" name="Freeform 350"/>
              <p:cNvSpPr>
                <a:spLocks/>
              </p:cNvSpPr>
              <p:nvPr/>
            </p:nvSpPr>
            <p:spPr bwMode="auto">
              <a:xfrm>
                <a:off x="5252207" y="2710479"/>
                <a:ext cx="55562" cy="30162"/>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solidFill>
                <a:schemeClr val="bg1">
                  <a:alpha val="61000"/>
                </a:schemeClr>
              </a:solidFill>
              <a:ln w="9525">
                <a:noFill/>
                <a:round/>
                <a:headEnd/>
                <a:tailEnd/>
              </a:ln>
            </p:spPr>
            <p:txBody>
              <a:bodyPr/>
              <a:lstStyle/>
              <a:p>
                <a:endParaRPr lang="en-US" dirty="0"/>
              </a:p>
            </p:txBody>
          </p:sp>
          <p:sp>
            <p:nvSpPr>
              <p:cNvPr id="670" name="Freeform 359"/>
              <p:cNvSpPr>
                <a:spLocks/>
              </p:cNvSpPr>
              <p:nvPr/>
            </p:nvSpPr>
            <p:spPr bwMode="auto">
              <a:xfrm>
                <a:off x="4939469" y="2585066"/>
                <a:ext cx="77788" cy="47625"/>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chemeClr val="bg1">
                  <a:alpha val="61000"/>
                </a:schemeClr>
              </a:solidFill>
              <a:ln w="9525">
                <a:noFill/>
                <a:round/>
                <a:headEnd/>
                <a:tailEnd/>
              </a:ln>
            </p:spPr>
            <p:txBody>
              <a:bodyPr/>
              <a:lstStyle/>
              <a:p>
                <a:endParaRPr lang="en-US" dirty="0"/>
              </a:p>
            </p:txBody>
          </p:sp>
          <p:sp>
            <p:nvSpPr>
              <p:cNvPr id="671" name="Freeform 360"/>
              <p:cNvSpPr>
                <a:spLocks/>
              </p:cNvSpPr>
              <p:nvPr/>
            </p:nvSpPr>
            <p:spPr bwMode="auto">
              <a:xfrm>
                <a:off x="4798182" y="2608879"/>
                <a:ext cx="242887" cy="217487"/>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chemeClr val="bg1">
                  <a:alpha val="61000"/>
                </a:schemeClr>
              </a:solidFill>
              <a:ln w="9525">
                <a:noFill/>
                <a:round/>
                <a:headEnd/>
                <a:tailEnd/>
              </a:ln>
            </p:spPr>
            <p:txBody>
              <a:bodyPr/>
              <a:lstStyle/>
              <a:p>
                <a:endParaRPr lang="en-US" dirty="0"/>
              </a:p>
            </p:txBody>
          </p:sp>
          <p:sp>
            <p:nvSpPr>
              <p:cNvPr id="672" name="Freeform 364"/>
              <p:cNvSpPr>
                <a:spLocks/>
              </p:cNvSpPr>
              <p:nvPr/>
            </p:nvSpPr>
            <p:spPr bwMode="auto">
              <a:xfrm>
                <a:off x="4452107" y="3631229"/>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alpha val="61000"/>
                </a:schemeClr>
              </a:solidFill>
              <a:ln w="9525">
                <a:noFill/>
                <a:round/>
                <a:headEnd/>
                <a:tailEnd/>
              </a:ln>
            </p:spPr>
            <p:txBody>
              <a:bodyPr/>
              <a:lstStyle/>
              <a:p>
                <a:endParaRPr lang="en-US" dirty="0"/>
              </a:p>
            </p:txBody>
          </p:sp>
          <p:sp>
            <p:nvSpPr>
              <p:cNvPr id="673" name="Freeform 365"/>
              <p:cNvSpPr>
                <a:spLocks/>
              </p:cNvSpPr>
              <p:nvPr/>
            </p:nvSpPr>
            <p:spPr bwMode="auto">
              <a:xfrm>
                <a:off x="4452107" y="3631229"/>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chemeClr val="bg1">
                  <a:alpha val="61000"/>
                </a:schemeClr>
              </a:solidFill>
              <a:ln w="9525">
                <a:noFill/>
                <a:round/>
                <a:headEnd/>
                <a:tailEnd/>
              </a:ln>
            </p:spPr>
            <p:txBody>
              <a:bodyPr/>
              <a:lstStyle/>
              <a:p>
                <a:endParaRPr lang="en-US" dirty="0"/>
              </a:p>
            </p:txBody>
          </p:sp>
          <p:sp>
            <p:nvSpPr>
              <p:cNvPr id="674" name="Freeform 366"/>
              <p:cNvSpPr>
                <a:spLocks/>
              </p:cNvSpPr>
              <p:nvPr/>
            </p:nvSpPr>
            <p:spPr bwMode="auto">
              <a:xfrm>
                <a:off x="4147307" y="3591541"/>
                <a:ext cx="407987" cy="384175"/>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chemeClr val="bg1">
                  <a:alpha val="61000"/>
                </a:schemeClr>
              </a:solidFill>
              <a:ln w="9525">
                <a:noFill/>
                <a:round/>
                <a:headEnd/>
                <a:tailEnd/>
              </a:ln>
            </p:spPr>
            <p:txBody>
              <a:bodyPr/>
              <a:lstStyle/>
              <a:p>
                <a:endParaRPr lang="en-US" dirty="0"/>
              </a:p>
            </p:txBody>
          </p:sp>
          <p:sp>
            <p:nvSpPr>
              <p:cNvPr id="675" name="Freeform 367"/>
              <p:cNvSpPr>
                <a:spLocks/>
              </p:cNvSpPr>
              <p:nvPr/>
            </p:nvSpPr>
            <p:spPr bwMode="auto">
              <a:xfrm>
                <a:off x="5474457" y="3945554"/>
                <a:ext cx="234950" cy="317500"/>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chemeClr val="bg1">
                  <a:alpha val="61000"/>
                </a:schemeClr>
              </a:solidFill>
              <a:ln w="9525">
                <a:noFill/>
                <a:round/>
                <a:headEnd/>
                <a:tailEnd/>
              </a:ln>
            </p:spPr>
            <p:txBody>
              <a:bodyPr/>
              <a:lstStyle/>
              <a:p>
                <a:endParaRPr lang="en-US" dirty="0"/>
              </a:p>
            </p:txBody>
          </p:sp>
          <p:sp>
            <p:nvSpPr>
              <p:cNvPr id="676" name="Freeform 368"/>
              <p:cNvSpPr>
                <a:spLocks/>
              </p:cNvSpPr>
              <p:nvPr/>
            </p:nvSpPr>
            <p:spPr bwMode="auto">
              <a:xfrm>
                <a:off x="4798182" y="3921741"/>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solidFill>
                <a:schemeClr val="bg1">
                  <a:alpha val="61000"/>
                </a:schemeClr>
              </a:solidFill>
              <a:ln w="9525">
                <a:noFill/>
                <a:round/>
                <a:headEnd/>
                <a:tailEnd/>
              </a:ln>
            </p:spPr>
            <p:txBody>
              <a:bodyPr/>
              <a:lstStyle/>
              <a:p>
                <a:endParaRPr lang="en-US" dirty="0"/>
              </a:p>
            </p:txBody>
          </p:sp>
          <p:sp>
            <p:nvSpPr>
              <p:cNvPr id="677" name="Freeform 369"/>
              <p:cNvSpPr>
                <a:spLocks/>
              </p:cNvSpPr>
              <p:nvPr/>
            </p:nvSpPr>
            <p:spPr bwMode="auto">
              <a:xfrm>
                <a:off x="4798182" y="3921741"/>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solidFill>
                <a:schemeClr val="bg1">
                  <a:alpha val="61000"/>
                </a:schemeClr>
              </a:solidFill>
              <a:ln w="9525">
                <a:noFill/>
                <a:round/>
                <a:headEnd/>
                <a:tailEnd/>
              </a:ln>
            </p:spPr>
            <p:txBody>
              <a:bodyPr/>
              <a:lstStyle/>
              <a:p>
                <a:endParaRPr lang="en-US" dirty="0"/>
              </a:p>
            </p:txBody>
          </p:sp>
          <p:sp>
            <p:nvSpPr>
              <p:cNvPr id="678" name="Freeform 370"/>
              <p:cNvSpPr>
                <a:spLocks/>
              </p:cNvSpPr>
              <p:nvPr/>
            </p:nvSpPr>
            <p:spPr bwMode="auto">
              <a:xfrm>
                <a:off x="4782307" y="3640754"/>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alpha val="61000"/>
                </a:schemeClr>
              </a:solidFill>
              <a:ln w="9525">
                <a:noFill/>
                <a:round/>
                <a:headEnd/>
                <a:tailEnd/>
              </a:ln>
            </p:spPr>
            <p:txBody>
              <a:bodyPr/>
              <a:lstStyle/>
              <a:p>
                <a:endParaRPr lang="en-US" dirty="0"/>
              </a:p>
            </p:txBody>
          </p:sp>
          <p:sp>
            <p:nvSpPr>
              <p:cNvPr id="679" name="Freeform 371"/>
              <p:cNvSpPr>
                <a:spLocks/>
              </p:cNvSpPr>
              <p:nvPr/>
            </p:nvSpPr>
            <p:spPr bwMode="auto">
              <a:xfrm>
                <a:off x="4782307" y="3640754"/>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chemeClr val="bg1">
                  <a:alpha val="61000"/>
                </a:schemeClr>
              </a:solidFill>
              <a:ln w="9525">
                <a:noFill/>
                <a:round/>
                <a:headEnd/>
                <a:tailEnd/>
              </a:ln>
            </p:spPr>
            <p:txBody>
              <a:bodyPr/>
              <a:lstStyle/>
              <a:p>
                <a:endParaRPr lang="en-US" dirty="0"/>
              </a:p>
            </p:txBody>
          </p:sp>
          <p:sp>
            <p:nvSpPr>
              <p:cNvPr id="680" name="Freeform 372"/>
              <p:cNvSpPr>
                <a:spLocks/>
              </p:cNvSpPr>
              <p:nvPr/>
            </p:nvSpPr>
            <p:spPr bwMode="auto">
              <a:xfrm>
                <a:off x="4861682" y="4786929"/>
                <a:ext cx="398462" cy="354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chemeClr val="bg1">
                  <a:alpha val="61000"/>
                </a:schemeClr>
              </a:solidFill>
              <a:ln w="9525">
                <a:noFill/>
                <a:round/>
                <a:headEnd/>
                <a:tailEnd/>
              </a:ln>
            </p:spPr>
            <p:txBody>
              <a:bodyPr/>
              <a:lstStyle/>
              <a:p>
                <a:endParaRPr lang="en-US" dirty="0"/>
              </a:p>
            </p:txBody>
          </p:sp>
          <p:sp>
            <p:nvSpPr>
              <p:cNvPr id="681" name="Freeform 373"/>
              <p:cNvSpPr>
                <a:spLocks/>
              </p:cNvSpPr>
              <p:nvPr/>
            </p:nvSpPr>
            <p:spPr bwMode="auto">
              <a:xfrm>
                <a:off x="4947407" y="4671041"/>
                <a:ext cx="236537" cy="234950"/>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chemeClr val="bg1">
                  <a:alpha val="61000"/>
                </a:schemeClr>
              </a:solidFill>
              <a:ln w="9525">
                <a:noFill/>
                <a:round/>
                <a:headEnd/>
                <a:tailEnd/>
              </a:ln>
            </p:spPr>
            <p:txBody>
              <a:bodyPr/>
              <a:lstStyle/>
              <a:p>
                <a:endParaRPr lang="en-US" dirty="0"/>
              </a:p>
            </p:txBody>
          </p:sp>
          <p:sp>
            <p:nvSpPr>
              <p:cNvPr id="682" name="Freeform 374"/>
              <p:cNvSpPr>
                <a:spLocks/>
              </p:cNvSpPr>
              <p:nvPr/>
            </p:nvSpPr>
            <p:spPr bwMode="auto">
              <a:xfrm>
                <a:off x="5190294" y="4490066"/>
                <a:ext cx="268288" cy="422275"/>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chemeClr val="bg1">
                  <a:alpha val="61000"/>
                </a:schemeClr>
              </a:solidFill>
              <a:ln w="9525">
                <a:noFill/>
                <a:round/>
                <a:headEnd/>
                <a:tailEnd/>
              </a:ln>
            </p:spPr>
            <p:txBody>
              <a:bodyPr/>
              <a:lstStyle/>
              <a:p>
                <a:endParaRPr lang="en-US" dirty="0"/>
              </a:p>
            </p:txBody>
          </p:sp>
          <p:sp>
            <p:nvSpPr>
              <p:cNvPr id="683" name="Freeform 375"/>
              <p:cNvSpPr>
                <a:spLocks/>
              </p:cNvSpPr>
              <p:nvPr/>
            </p:nvSpPr>
            <p:spPr bwMode="auto">
              <a:xfrm>
                <a:off x="5190294" y="4248766"/>
                <a:ext cx="260350" cy="26511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chemeClr val="bg1">
                  <a:alpha val="61000"/>
                </a:schemeClr>
              </a:solidFill>
              <a:ln w="9525">
                <a:noFill/>
                <a:round/>
                <a:headEnd/>
                <a:tailEnd/>
              </a:ln>
            </p:spPr>
            <p:txBody>
              <a:bodyPr/>
              <a:lstStyle/>
              <a:p>
                <a:endParaRPr lang="en-US" dirty="0"/>
              </a:p>
            </p:txBody>
          </p:sp>
          <p:sp>
            <p:nvSpPr>
              <p:cNvPr id="684" name="Freeform 376"/>
              <p:cNvSpPr>
                <a:spLocks/>
              </p:cNvSpPr>
              <p:nvPr/>
            </p:nvSpPr>
            <p:spPr bwMode="auto">
              <a:xfrm>
                <a:off x="4750557" y="4372591"/>
                <a:ext cx="298450" cy="298450"/>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chemeClr val="bg1">
                  <a:alpha val="61000"/>
                </a:schemeClr>
              </a:solidFill>
              <a:ln w="9525">
                <a:noFill/>
                <a:round/>
                <a:headEnd/>
                <a:tailEnd/>
              </a:ln>
            </p:spPr>
            <p:txBody>
              <a:bodyPr/>
              <a:lstStyle/>
              <a:p>
                <a:endParaRPr lang="en-US" dirty="0"/>
              </a:p>
            </p:txBody>
          </p:sp>
          <p:sp>
            <p:nvSpPr>
              <p:cNvPr id="685" name="Freeform 377"/>
              <p:cNvSpPr>
                <a:spLocks/>
              </p:cNvSpPr>
              <p:nvPr/>
            </p:nvSpPr>
            <p:spPr bwMode="auto">
              <a:xfrm>
                <a:off x="4750557" y="4091604"/>
                <a:ext cx="463550" cy="460375"/>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chemeClr val="bg1">
                  <a:alpha val="61000"/>
                </a:schemeClr>
              </a:solidFill>
              <a:ln w="9525">
                <a:noFill/>
                <a:round/>
                <a:headEnd/>
                <a:tailEnd/>
              </a:ln>
            </p:spPr>
            <p:txBody>
              <a:bodyPr/>
              <a:lstStyle/>
              <a:p>
                <a:endParaRPr lang="en-US" dirty="0"/>
              </a:p>
            </p:txBody>
          </p:sp>
          <p:sp>
            <p:nvSpPr>
              <p:cNvPr id="686" name="Freeform 378"/>
              <p:cNvSpPr>
                <a:spLocks/>
              </p:cNvSpPr>
              <p:nvPr/>
            </p:nvSpPr>
            <p:spPr bwMode="auto">
              <a:xfrm>
                <a:off x="5268082" y="3778866"/>
                <a:ext cx="369887" cy="354013"/>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chemeClr val="bg1">
                  <a:alpha val="61000"/>
                </a:schemeClr>
              </a:solidFill>
              <a:ln w="9525">
                <a:noFill/>
                <a:round/>
                <a:headEnd/>
                <a:tailEnd/>
              </a:ln>
            </p:spPr>
            <p:txBody>
              <a:bodyPr/>
              <a:lstStyle/>
              <a:p>
                <a:endParaRPr lang="en-US" dirty="0"/>
              </a:p>
            </p:txBody>
          </p:sp>
          <p:sp>
            <p:nvSpPr>
              <p:cNvPr id="687" name="Freeform 379"/>
              <p:cNvSpPr>
                <a:spLocks/>
              </p:cNvSpPr>
              <p:nvPr/>
            </p:nvSpPr>
            <p:spPr bwMode="auto">
              <a:xfrm>
                <a:off x="5291894" y="4107479"/>
                <a:ext cx="204788" cy="234950"/>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chemeClr val="bg1">
                  <a:alpha val="61000"/>
                </a:schemeClr>
              </a:solidFill>
              <a:ln w="9525">
                <a:noFill/>
                <a:round/>
                <a:headEnd/>
                <a:tailEnd/>
              </a:ln>
            </p:spPr>
            <p:txBody>
              <a:bodyPr/>
              <a:lstStyle/>
              <a:p>
                <a:endParaRPr lang="en-US" dirty="0"/>
              </a:p>
            </p:txBody>
          </p:sp>
          <p:sp>
            <p:nvSpPr>
              <p:cNvPr id="688" name="Freeform 380"/>
              <p:cNvSpPr>
                <a:spLocks/>
              </p:cNvSpPr>
              <p:nvPr/>
            </p:nvSpPr>
            <p:spPr bwMode="auto">
              <a:xfrm>
                <a:off x="5071232" y="4615479"/>
                <a:ext cx="188912" cy="17938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chemeClr val="bg1">
                  <a:alpha val="61000"/>
                </a:schemeClr>
              </a:solidFill>
              <a:ln w="9525">
                <a:noFill/>
                <a:round/>
                <a:headEnd/>
                <a:tailEnd/>
              </a:ln>
            </p:spPr>
            <p:txBody>
              <a:bodyPr/>
              <a:lstStyle/>
              <a:p>
                <a:endParaRPr lang="en-US" dirty="0"/>
              </a:p>
            </p:txBody>
          </p:sp>
          <p:sp>
            <p:nvSpPr>
              <p:cNvPr id="689" name="Freeform 381"/>
              <p:cNvSpPr>
                <a:spLocks/>
              </p:cNvSpPr>
              <p:nvPr/>
            </p:nvSpPr>
            <p:spPr bwMode="auto">
              <a:xfrm>
                <a:off x="5001382" y="4132879"/>
                <a:ext cx="338137" cy="544512"/>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chemeClr val="bg1">
                  <a:alpha val="61000"/>
                </a:schemeClr>
              </a:solidFill>
              <a:ln w="9525">
                <a:noFill/>
                <a:round/>
                <a:headEnd/>
                <a:tailEnd/>
              </a:ln>
            </p:spPr>
            <p:txBody>
              <a:bodyPr/>
              <a:lstStyle/>
              <a:p>
                <a:endParaRPr lang="en-US" dirty="0"/>
              </a:p>
            </p:txBody>
          </p:sp>
          <p:sp>
            <p:nvSpPr>
              <p:cNvPr id="690" name="Freeform 382"/>
              <p:cNvSpPr>
                <a:spLocks/>
              </p:cNvSpPr>
              <p:nvPr/>
            </p:nvSpPr>
            <p:spPr bwMode="auto">
              <a:xfrm>
                <a:off x="4328282" y="3850304"/>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alpha val="61000"/>
                </a:schemeClr>
              </a:solidFill>
              <a:ln w="9525">
                <a:noFill/>
                <a:round/>
                <a:headEnd/>
                <a:tailEnd/>
              </a:ln>
            </p:spPr>
            <p:txBody>
              <a:bodyPr/>
              <a:lstStyle/>
              <a:p>
                <a:endParaRPr lang="en-US" dirty="0"/>
              </a:p>
            </p:txBody>
          </p:sp>
          <p:sp>
            <p:nvSpPr>
              <p:cNvPr id="691" name="Freeform 383"/>
              <p:cNvSpPr>
                <a:spLocks/>
              </p:cNvSpPr>
              <p:nvPr/>
            </p:nvSpPr>
            <p:spPr bwMode="auto">
              <a:xfrm>
                <a:off x="4328282" y="3850304"/>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chemeClr val="bg1">
                  <a:alpha val="61000"/>
                </a:schemeClr>
              </a:solidFill>
              <a:ln w="9525">
                <a:noFill/>
                <a:round/>
                <a:headEnd/>
                <a:tailEnd/>
              </a:ln>
            </p:spPr>
            <p:txBody>
              <a:bodyPr/>
              <a:lstStyle/>
              <a:p>
                <a:endParaRPr lang="en-US" dirty="0"/>
              </a:p>
            </p:txBody>
          </p:sp>
          <p:sp>
            <p:nvSpPr>
              <p:cNvPr id="692" name="Freeform 384"/>
              <p:cNvSpPr>
                <a:spLocks/>
              </p:cNvSpPr>
              <p:nvPr/>
            </p:nvSpPr>
            <p:spPr bwMode="auto">
              <a:xfrm>
                <a:off x="4452107" y="3953491"/>
                <a:ext cx="23812" cy="635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solidFill>
                <a:schemeClr val="bg1">
                  <a:alpha val="61000"/>
                </a:schemeClr>
              </a:solidFill>
              <a:ln w="9525">
                <a:noFill/>
                <a:round/>
                <a:headEnd/>
                <a:tailEnd/>
              </a:ln>
            </p:spPr>
            <p:txBody>
              <a:bodyPr/>
              <a:lstStyle/>
              <a:p>
                <a:endParaRPr lang="en-US" dirty="0"/>
              </a:p>
            </p:txBody>
          </p:sp>
          <p:sp>
            <p:nvSpPr>
              <p:cNvPr id="693" name="Freeform 385"/>
              <p:cNvSpPr>
                <a:spLocks/>
              </p:cNvSpPr>
              <p:nvPr/>
            </p:nvSpPr>
            <p:spPr bwMode="auto">
              <a:xfrm>
                <a:off x="4452107" y="3953491"/>
                <a:ext cx="23812" cy="635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solidFill>
                <a:schemeClr val="bg1">
                  <a:alpha val="61000"/>
                </a:schemeClr>
              </a:solidFill>
              <a:ln w="9525">
                <a:noFill/>
                <a:round/>
                <a:headEnd/>
                <a:tailEnd/>
              </a:ln>
            </p:spPr>
            <p:txBody>
              <a:bodyPr/>
              <a:lstStyle/>
              <a:p>
                <a:endParaRPr lang="en-US" dirty="0"/>
              </a:p>
            </p:txBody>
          </p:sp>
          <p:sp>
            <p:nvSpPr>
              <p:cNvPr id="694" name="Freeform 386"/>
              <p:cNvSpPr>
                <a:spLocks/>
              </p:cNvSpPr>
              <p:nvPr/>
            </p:nvSpPr>
            <p:spPr bwMode="auto">
              <a:xfrm>
                <a:off x="4374319" y="3959841"/>
                <a:ext cx="101600" cy="131763"/>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chemeClr val="bg1">
                  <a:alpha val="61000"/>
                </a:schemeClr>
              </a:solidFill>
              <a:ln w="9525">
                <a:noFill/>
                <a:round/>
                <a:headEnd/>
                <a:tailEnd/>
              </a:ln>
            </p:spPr>
            <p:txBody>
              <a:bodyPr/>
              <a:lstStyle/>
              <a:p>
                <a:endParaRPr lang="en-US" dirty="0"/>
              </a:p>
            </p:txBody>
          </p:sp>
          <p:sp>
            <p:nvSpPr>
              <p:cNvPr id="695" name="Freeform 387"/>
              <p:cNvSpPr>
                <a:spLocks/>
              </p:cNvSpPr>
              <p:nvPr/>
            </p:nvSpPr>
            <p:spPr bwMode="auto">
              <a:xfrm>
                <a:off x="4525132" y="3858241"/>
                <a:ext cx="296862" cy="26670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chemeClr val="bg1">
                  <a:alpha val="61000"/>
                </a:schemeClr>
              </a:solidFill>
              <a:ln w="9525">
                <a:noFill/>
                <a:round/>
                <a:headEnd/>
                <a:tailEnd/>
              </a:ln>
            </p:spPr>
            <p:txBody>
              <a:bodyPr/>
              <a:lstStyle/>
              <a:p>
                <a:endParaRPr lang="en-US" dirty="0"/>
              </a:p>
            </p:txBody>
          </p:sp>
          <p:sp>
            <p:nvSpPr>
              <p:cNvPr id="696" name="Freeform 388"/>
              <p:cNvSpPr>
                <a:spLocks/>
              </p:cNvSpPr>
              <p:nvPr/>
            </p:nvSpPr>
            <p:spPr bwMode="auto">
              <a:xfrm>
                <a:off x="4814057" y="3959841"/>
                <a:ext cx="320675" cy="187325"/>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chemeClr val="bg1">
                  <a:alpha val="61000"/>
                </a:schemeClr>
              </a:solidFill>
              <a:ln w="9525">
                <a:noFill/>
                <a:round/>
                <a:headEnd/>
                <a:tailEnd/>
              </a:ln>
            </p:spPr>
            <p:txBody>
              <a:bodyPr/>
              <a:lstStyle/>
              <a:p>
                <a:endParaRPr lang="en-US" dirty="0"/>
              </a:p>
            </p:txBody>
          </p:sp>
          <p:sp>
            <p:nvSpPr>
              <p:cNvPr id="697" name="Freeform 389"/>
              <p:cNvSpPr>
                <a:spLocks/>
              </p:cNvSpPr>
              <p:nvPr/>
            </p:nvSpPr>
            <p:spPr bwMode="auto">
              <a:xfrm>
                <a:off x="4720394" y="4132879"/>
                <a:ext cx="195263" cy="233362"/>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chemeClr val="bg1">
                  <a:alpha val="61000"/>
                </a:schemeClr>
              </a:solidFill>
              <a:ln w="9525">
                <a:noFill/>
                <a:round/>
                <a:headEnd/>
                <a:tailEnd/>
              </a:ln>
            </p:spPr>
            <p:txBody>
              <a:bodyPr/>
              <a:lstStyle/>
              <a:p>
                <a:endParaRPr lang="en-US" dirty="0"/>
              </a:p>
            </p:txBody>
          </p:sp>
          <p:sp>
            <p:nvSpPr>
              <p:cNvPr id="698" name="Freeform 390"/>
              <p:cNvSpPr>
                <a:spLocks/>
              </p:cNvSpPr>
              <p:nvPr/>
            </p:nvSpPr>
            <p:spPr bwMode="auto">
              <a:xfrm>
                <a:off x="4680707" y="4180504"/>
                <a:ext cx="117475" cy="130175"/>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chemeClr val="bg1">
                  <a:alpha val="61000"/>
                </a:schemeClr>
              </a:solidFill>
              <a:ln w="9525">
                <a:noFill/>
                <a:round/>
                <a:headEnd/>
                <a:tailEnd/>
              </a:ln>
            </p:spPr>
            <p:txBody>
              <a:bodyPr/>
              <a:lstStyle/>
              <a:p>
                <a:endParaRPr lang="en-US" dirty="0"/>
              </a:p>
            </p:txBody>
          </p:sp>
          <p:sp>
            <p:nvSpPr>
              <p:cNvPr id="699" name="Freeform 391"/>
              <p:cNvSpPr>
                <a:spLocks/>
              </p:cNvSpPr>
              <p:nvPr/>
            </p:nvSpPr>
            <p:spPr bwMode="auto">
              <a:xfrm>
                <a:off x="4648957" y="3921741"/>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chemeClr val="bg1">
                  <a:alpha val="61000"/>
                </a:schemeClr>
              </a:solidFill>
              <a:ln w="9525">
                <a:noFill/>
                <a:round/>
                <a:headEnd/>
                <a:tailEnd/>
              </a:ln>
            </p:spPr>
            <p:txBody>
              <a:bodyPr/>
              <a:lstStyle/>
              <a:p>
                <a:endParaRPr lang="en-US" dirty="0"/>
              </a:p>
            </p:txBody>
          </p:sp>
          <p:sp>
            <p:nvSpPr>
              <p:cNvPr id="700" name="Freeform 392"/>
              <p:cNvSpPr>
                <a:spLocks/>
              </p:cNvSpPr>
              <p:nvPr/>
            </p:nvSpPr>
            <p:spPr bwMode="auto">
              <a:xfrm>
                <a:off x="4945877" y="4091604"/>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chemeClr val="bg1">
                  <a:alpha val="61000"/>
                </a:schemeClr>
              </a:solidFill>
              <a:ln w="9525">
                <a:noFill/>
                <a:round/>
                <a:headEnd/>
                <a:tailEnd/>
              </a:ln>
            </p:spPr>
            <p:txBody>
              <a:bodyPr/>
              <a:lstStyle/>
              <a:p>
                <a:endParaRPr lang="en-US" dirty="0"/>
              </a:p>
            </p:txBody>
          </p:sp>
          <p:sp>
            <p:nvSpPr>
              <p:cNvPr id="701" name="Freeform 393"/>
              <p:cNvSpPr>
                <a:spLocks/>
              </p:cNvSpPr>
              <p:nvPr/>
            </p:nvSpPr>
            <p:spPr bwMode="auto">
              <a:xfrm>
                <a:off x="4475919" y="3912216"/>
                <a:ext cx="63500" cy="157163"/>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chemeClr val="accent1">
                  <a:lumMod val="75000"/>
                  <a:alpha val="61000"/>
                </a:schemeClr>
              </a:solidFill>
              <a:ln w="9525">
                <a:solidFill>
                  <a:schemeClr val="accent1">
                    <a:lumMod val="40000"/>
                    <a:lumOff val="60000"/>
                  </a:schemeClr>
                </a:solidFill>
                <a:round/>
                <a:headEnd/>
                <a:tailEnd/>
              </a:ln>
            </p:spPr>
            <p:txBody>
              <a:bodyPr/>
              <a:lstStyle/>
              <a:p>
                <a:endParaRPr lang="en-US" dirty="0"/>
              </a:p>
            </p:txBody>
          </p:sp>
          <p:sp>
            <p:nvSpPr>
              <p:cNvPr id="702" name="Freeform 394"/>
              <p:cNvSpPr>
                <a:spLocks/>
              </p:cNvSpPr>
              <p:nvPr/>
            </p:nvSpPr>
            <p:spPr bwMode="auto">
              <a:xfrm>
                <a:off x="4452107" y="3953491"/>
                <a:ext cx="55562" cy="123825"/>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chemeClr val="bg1">
                  <a:alpha val="61000"/>
                </a:schemeClr>
              </a:solidFill>
              <a:ln w="9525">
                <a:noFill/>
                <a:round/>
                <a:headEnd/>
                <a:tailEnd/>
              </a:ln>
            </p:spPr>
            <p:txBody>
              <a:bodyPr/>
              <a:lstStyle/>
              <a:p>
                <a:endParaRPr lang="en-US" dirty="0"/>
              </a:p>
            </p:txBody>
          </p:sp>
          <p:sp>
            <p:nvSpPr>
              <p:cNvPr id="703" name="Freeform 395"/>
              <p:cNvSpPr>
                <a:spLocks/>
              </p:cNvSpPr>
              <p:nvPr/>
            </p:nvSpPr>
            <p:spPr bwMode="auto">
              <a:xfrm>
                <a:off x="4744207" y="4648816"/>
                <a:ext cx="320675" cy="325438"/>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chemeClr val="bg1">
                  <a:alpha val="61000"/>
                </a:schemeClr>
              </a:solidFill>
              <a:ln w="9525">
                <a:noFill/>
                <a:round/>
                <a:headEnd/>
                <a:tailEnd/>
              </a:ln>
            </p:spPr>
            <p:txBody>
              <a:bodyPr/>
              <a:lstStyle/>
              <a:p>
                <a:endParaRPr lang="en-US" dirty="0"/>
              </a:p>
            </p:txBody>
          </p:sp>
          <p:sp>
            <p:nvSpPr>
              <p:cNvPr id="704" name="Freeform 396"/>
              <p:cNvSpPr>
                <a:spLocks/>
              </p:cNvSpPr>
              <p:nvPr/>
            </p:nvSpPr>
            <p:spPr bwMode="auto">
              <a:xfrm>
                <a:off x="4475919" y="3756641"/>
                <a:ext cx="79375" cy="93663"/>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chemeClr val="bg1">
                  <a:alpha val="61000"/>
                </a:schemeClr>
              </a:solidFill>
              <a:ln w="9525">
                <a:noFill/>
                <a:round/>
                <a:headEnd/>
                <a:tailEnd/>
              </a:ln>
            </p:spPr>
            <p:txBody>
              <a:bodyPr/>
              <a:lstStyle/>
              <a:p>
                <a:endParaRPr lang="en-US" dirty="0"/>
              </a:p>
            </p:txBody>
          </p:sp>
          <p:sp>
            <p:nvSpPr>
              <p:cNvPr id="705" name="Freeform 451"/>
              <p:cNvSpPr>
                <a:spLocks/>
              </p:cNvSpPr>
              <p:nvPr/>
            </p:nvSpPr>
            <p:spPr bwMode="auto">
              <a:xfrm>
                <a:off x="7763632" y="4180504"/>
                <a:ext cx="215900" cy="185737"/>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alpha val="61000"/>
                </a:schemeClr>
              </a:solidFill>
              <a:ln w="9525" cap="flat" cmpd="sng">
                <a:noFill/>
                <a:prstDash val="solid"/>
                <a:round/>
                <a:headEnd type="none" w="med" len="med"/>
                <a:tailEnd type="none" w="med" len="med"/>
              </a:ln>
              <a:effectLst/>
            </p:spPr>
            <p:txBody>
              <a:bodyPr/>
              <a:lstStyle/>
              <a:p>
                <a:endParaRPr lang="en-US" dirty="0"/>
              </a:p>
            </p:txBody>
          </p:sp>
          <p:sp>
            <p:nvSpPr>
              <p:cNvPr id="706" name="Freeform 452"/>
              <p:cNvSpPr>
                <a:spLocks/>
              </p:cNvSpPr>
              <p:nvPr/>
            </p:nvSpPr>
            <p:spPr bwMode="auto">
              <a:xfrm>
                <a:off x="7979532" y="4224954"/>
                <a:ext cx="174625" cy="169862"/>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bg1">
                  <a:alpha val="61000"/>
                </a:schemeClr>
              </a:solidFill>
              <a:ln w="9525" cap="flat" cmpd="sng">
                <a:noFill/>
                <a:prstDash val="solid"/>
                <a:round/>
                <a:headEnd type="none" w="med" len="med"/>
                <a:tailEnd type="none" w="med" len="med"/>
              </a:ln>
              <a:effectLst/>
            </p:spPr>
            <p:txBody>
              <a:bodyPr/>
              <a:lstStyle/>
              <a:p>
                <a:endParaRPr lang="en-US" dirty="0"/>
              </a:p>
            </p:txBody>
          </p:sp>
          <p:grpSp>
            <p:nvGrpSpPr>
              <p:cNvPr id="707" name="Group 453"/>
              <p:cNvGrpSpPr>
                <a:grpSpLocks/>
              </p:cNvGrpSpPr>
              <p:nvPr/>
            </p:nvGrpSpPr>
            <p:grpSpPr bwMode="auto">
              <a:xfrm>
                <a:off x="4240969" y="2435841"/>
                <a:ext cx="250825" cy="368300"/>
                <a:chOff x="2201" y="1250"/>
                <a:chExt cx="133" cy="193"/>
              </a:xfrm>
              <a:solidFill>
                <a:schemeClr val="bg1">
                  <a:alpha val="61000"/>
                </a:schemeClr>
              </a:solidFill>
            </p:grpSpPr>
            <p:sp>
              <p:nvSpPr>
                <p:cNvPr id="735" name="Freeform 454"/>
                <p:cNvSpPr>
                  <a:spLocks/>
                </p:cNvSpPr>
                <p:nvPr/>
              </p:nvSpPr>
              <p:spPr bwMode="auto">
                <a:xfrm>
                  <a:off x="2234" y="1250"/>
                  <a:ext cx="100" cy="193"/>
                </a:xfrm>
                <a:custGeom>
                  <a:avLst/>
                  <a:gdLst>
                    <a:gd name="T0" fmla="*/ 130504 w 24"/>
                    <a:gd name="T1" fmla="*/ 690078 h 47"/>
                    <a:gd name="T2" fmla="*/ 89200 w 24"/>
                    <a:gd name="T3" fmla="*/ 651445 h 47"/>
                    <a:gd name="T4" fmla="*/ 219758 w 24"/>
                    <a:gd name="T5" fmla="*/ 570976 h 47"/>
                    <a:gd name="T6" fmla="*/ 198350 w 24"/>
                    <a:gd name="T7" fmla="*/ 493916 h 47"/>
                    <a:gd name="T8" fmla="*/ 173317 w 24"/>
                    <a:gd name="T9" fmla="*/ 431946 h 47"/>
                    <a:gd name="T10" fmla="*/ 67846 w 24"/>
                    <a:gd name="T11" fmla="*/ 431946 h 47"/>
                    <a:gd name="T12" fmla="*/ 89200 w 24"/>
                    <a:gd name="T13" fmla="*/ 316438 h 47"/>
                    <a:gd name="T14" fmla="*/ 21408 w 24"/>
                    <a:gd name="T15" fmla="*/ 354870 h 47"/>
                    <a:gd name="T16" fmla="*/ 0 w 24"/>
                    <a:gd name="T17" fmla="*/ 254468 h 47"/>
                    <a:gd name="T18" fmla="*/ 0 w 24"/>
                    <a:gd name="T19" fmla="*/ 158642 h 47"/>
                    <a:gd name="T20" fmla="*/ 21408 w 24"/>
                    <a:gd name="T21" fmla="*/ 77060 h 47"/>
                    <a:gd name="T22" fmla="*/ 110608 w 24"/>
                    <a:gd name="T23" fmla="*/ 0 h 47"/>
                    <a:gd name="T24" fmla="*/ 173317 w 24"/>
                    <a:gd name="T25" fmla="*/ 18766 h 47"/>
                    <a:gd name="T26" fmla="*/ 151908 w 24"/>
                    <a:gd name="T27" fmla="*/ 120280 h 47"/>
                    <a:gd name="T28" fmla="*/ 282692 w 24"/>
                    <a:gd name="T29" fmla="*/ 120280 h 47"/>
                    <a:gd name="T30" fmla="*/ 241113 w 24"/>
                    <a:gd name="T31" fmla="*/ 216107 h 47"/>
                    <a:gd name="T32" fmla="*/ 198350 w 24"/>
                    <a:gd name="T33" fmla="*/ 297672 h 47"/>
                    <a:gd name="T34" fmla="*/ 282692 w 24"/>
                    <a:gd name="T35" fmla="*/ 335208 h 47"/>
                    <a:gd name="T36" fmla="*/ 371667 w 24"/>
                    <a:gd name="T37" fmla="*/ 475150 h 47"/>
                    <a:gd name="T38" fmla="*/ 413263 w 24"/>
                    <a:gd name="T39" fmla="*/ 570976 h 47"/>
                    <a:gd name="T40" fmla="*/ 413263 w 24"/>
                    <a:gd name="T41" fmla="*/ 628108 h 47"/>
                    <a:gd name="T42" fmla="*/ 502467 w 24"/>
                    <a:gd name="T43" fmla="*/ 628108 h 47"/>
                    <a:gd name="T44" fmla="*/ 481042 w 24"/>
                    <a:gd name="T45" fmla="*/ 767154 h 47"/>
                    <a:gd name="T46" fmla="*/ 523871 w 24"/>
                    <a:gd name="T47" fmla="*/ 785904 h 47"/>
                    <a:gd name="T48" fmla="*/ 371667 w 24"/>
                    <a:gd name="T49" fmla="*/ 848785 h 47"/>
                    <a:gd name="T50" fmla="*/ 241113 w 24"/>
                    <a:gd name="T51" fmla="*/ 867551 h 47"/>
                    <a:gd name="T52" fmla="*/ 173317 w 24"/>
                    <a:gd name="T53" fmla="*/ 887418 h 47"/>
                    <a:gd name="T54" fmla="*/ 89200 w 24"/>
                    <a:gd name="T55" fmla="*/ 887418 h 47"/>
                    <a:gd name="T56" fmla="*/ 21408 w 24"/>
                    <a:gd name="T57" fmla="*/ 906184 h 47"/>
                    <a:gd name="T58" fmla="*/ 110608 w 24"/>
                    <a:gd name="T59" fmla="*/ 824266 h 47"/>
                    <a:gd name="T60" fmla="*/ 130504 w 24"/>
                    <a:gd name="T61" fmla="*/ 748384 h 47"/>
                    <a:gd name="T62" fmla="*/ 67846 w 24"/>
                    <a:gd name="T63" fmla="*/ 728505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noFill/>
                  <a:round/>
                  <a:headEnd/>
                  <a:tailEnd/>
                </a:ln>
              </p:spPr>
              <p:txBody>
                <a:bodyPr/>
                <a:lstStyle/>
                <a:p>
                  <a:endParaRPr lang="en-US" dirty="0"/>
                </a:p>
              </p:txBody>
            </p:sp>
            <p:sp>
              <p:nvSpPr>
                <p:cNvPr id="736" name="Freeform 455"/>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grpSp>
          <p:sp>
            <p:nvSpPr>
              <p:cNvPr id="708" name="Freeform 458"/>
              <p:cNvSpPr>
                <a:spLocks/>
              </p:cNvSpPr>
              <p:nvPr/>
            </p:nvSpPr>
            <p:spPr bwMode="auto">
              <a:xfrm>
                <a:off x="5223632" y="3285154"/>
                <a:ext cx="73025" cy="44450"/>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chemeClr val="bg1">
                  <a:alpha val="61000"/>
                </a:schemeClr>
              </a:solidFill>
              <a:ln w="9525" cap="flat" cmpd="sng">
                <a:noFill/>
                <a:prstDash val="solid"/>
                <a:round/>
                <a:headEnd type="none" w="med" len="med"/>
                <a:tailEnd type="none" w="med" len="med"/>
              </a:ln>
              <a:effectLst/>
            </p:spPr>
            <p:txBody>
              <a:bodyPr/>
              <a:lstStyle/>
              <a:p>
                <a:endParaRPr lang="en-US" dirty="0"/>
              </a:p>
            </p:txBody>
          </p:sp>
          <p:sp>
            <p:nvSpPr>
              <p:cNvPr id="709" name="Freeform 507"/>
              <p:cNvSpPr>
                <a:spLocks/>
              </p:cNvSpPr>
              <p:nvPr/>
            </p:nvSpPr>
            <p:spPr bwMode="auto">
              <a:xfrm>
                <a:off x="6290432" y="2670791"/>
                <a:ext cx="1508125" cy="1047750"/>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bg1">
                  <a:alpha val="61000"/>
                </a:schemeClr>
              </a:solidFill>
              <a:ln w="9525" cap="flat" cmpd="sng">
                <a:noFill/>
                <a:prstDash val="solid"/>
                <a:round/>
                <a:headEnd type="none" w="med" len="med"/>
                <a:tailEnd type="none" w="med" len="med"/>
              </a:ln>
              <a:effectLst/>
            </p:spPr>
            <p:txBody>
              <a:bodyPr/>
              <a:lstStyle/>
              <a:p>
                <a:endParaRPr lang="en-US" dirty="0"/>
              </a:p>
            </p:txBody>
          </p:sp>
          <p:sp>
            <p:nvSpPr>
              <p:cNvPr id="710" name="Freeform 260"/>
              <p:cNvSpPr>
                <a:spLocks/>
              </p:cNvSpPr>
              <p:nvPr/>
            </p:nvSpPr>
            <p:spPr bwMode="auto">
              <a:xfrm>
                <a:off x="6334882" y="4239241"/>
                <a:ext cx="57150" cy="68263"/>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solidFill>
                <a:schemeClr val="bg1">
                  <a:alpha val="61000"/>
                </a:schemeClr>
              </a:solidFill>
              <a:ln w="9525">
                <a:noFill/>
                <a:round/>
                <a:headEnd/>
                <a:tailEnd/>
              </a:ln>
            </p:spPr>
            <p:txBody>
              <a:bodyPr/>
              <a:lstStyle/>
              <a:p>
                <a:endParaRPr lang="en-US" dirty="0"/>
              </a:p>
            </p:txBody>
          </p:sp>
          <p:sp>
            <p:nvSpPr>
              <p:cNvPr id="711" name="Freeform 261"/>
              <p:cNvSpPr>
                <a:spLocks/>
              </p:cNvSpPr>
              <p:nvPr/>
            </p:nvSpPr>
            <p:spPr bwMode="auto">
              <a:xfrm>
                <a:off x="7154032" y="3718541"/>
                <a:ext cx="53975" cy="53975"/>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alpha val="61000"/>
                </a:schemeClr>
              </a:solidFill>
              <a:ln w="9525">
                <a:noFill/>
                <a:round/>
                <a:headEnd/>
                <a:tailEnd/>
              </a:ln>
            </p:spPr>
            <p:txBody>
              <a:bodyPr/>
              <a:lstStyle/>
              <a:p>
                <a:endParaRPr lang="en-US" dirty="0"/>
              </a:p>
            </p:txBody>
          </p:sp>
          <p:sp>
            <p:nvSpPr>
              <p:cNvPr id="712" name="Freeform 262"/>
              <p:cNvSpPr>
                <a:spLocks/>
              </p:cNvSpPr>
              <p:nvPr/>
            </p:nvSpPr>
            <p:spPr bwMode="auto">
              <a:xfrm>
                <a:off x="7444544" y="3585191"/>
                <a:ext cx="31750" cy="93663"/>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alpha val="61000"/>
                </a:schemeClr>
              </a:solidFill>
              <a:ln w="9525">
                <a:noFill/>
                <a:round/>
                <a:headEnd/>
                <a:tailEnd/>
              </a:ln>
            </p:spPr>
            <p:txBody>
              <a:bodyPr/>
              <a:lstStyle/>
              <a:p>
                <a:endParaRPr lang="en-US" dirty="0"/>
              </a:p>
            </p:txBody>
          </p:sp>
          <p:sp>
            <p:nvSpPr>
              <p:cNvPr id="713" name="Freeform 263"/>
              <p:cNvSpPr>
                <a:spLocks/>
              </p:cNvSpPr>
              <p:nvPr/>
            </p:nvSpPr>
            <p:spPr bwMode="auto">
              <a:xfrm>
                <a:off x="7679494" y="3342304"/>
                <a:ext cx="46038" cy="69850"/>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chemeClr val="bg1">
                  <a:alpha val="61000"/>
                </a:schemeClr>
              </a:solidFill>
              <a:ln w="9525">
                <a:noFill/>
                <a:round/>
                <a:headEnd/>
                <a:tailEnd/>
              </a:ln>
            </p:spPr>
            <p:txBody>
              <a:bodyPr/>
              <a:lstStyle/>
              <a:p>
                <a:endParaRPr lang="en-US" dirty="0"/>
              </a:p>
            </p:txBody>
          </p:sp>
          <p:sp>
            <p:nvSpPr>
              <p:cNvPr id="714" name="Freeform 264"/>
              <p:cNvSpPr>
                <a:spLocks/>
              </p:cNvSpPr>
              <p:nvPr/>
            </p:nvSpPr>
            <p:spPr bwMode="auto">
              <a:xfrm>
                <a:off x="7735057" y="2983529"/>
                <a:ext cx="344487" cy="374650"/>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1F8DD2"/>
              </a:solidFill>
              <a:ln w="9525">
                <a:solidFill>
                  <a:srgbClr val="B5D8ED"/>
                </a:solidFill>
                <a:round/>
                <a:headEnd/>
                <a:tailEnd/>
              </a:ln>
            </p:spPr>
            <p:txBody>
              <a:bodyPr/>
              <a:lstStyle/>
              <a:p>
                <a:endParaRPr lang="en-US" dirty="0"/>
              </a:p>
            </p:txBody>
          </p:sp>
          <p:sp>
            <p:nvSpPr>
              <p:cNvPr id="715" name="Freeform 265"/>
              <p:cNvSpPr>
                <a:spLocks/>
              </p:cNvSpPr>
              <p:nvPr/>
            </p:nvSpPr>
            <p:spPr bwMode="auto">
              <a:xfrm>
                <a:off x="7977944" y="2639041"/>
                <a:ext cx="61913" cy="306388"/>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chemeClr val="bg1">
                  <a:alpha val="61000"/>
                </a:schemeClr>
              </a:solidFill>
              <a:ln w="9525">
                <a:noFill/>
                <a:round/>
                <a:headEnd/>
                <a:tailEnd/>
              </a:ln>
            </p:spPr>
            <p:txBody>
              <a:bodyPr/>
              <a:lstStyle/>
              <a:p>
                <a:endParaRPr lang="en-US" dirty="0"/>
              </a:p>
            </p:txBody>
          </p:sp>
          <p:sp>
            <p:nvSpPr>
              <p:cNvPr id="716" name="Freeform 272"/>
              <p:cNvSpPr>
                <a:spLocks/>
              </p:cNvSpPr>
              <p:nvPr/>
            </p:nvSpPr>
            <p:spPr bwMode="auto">
              <a:xfrm>
                <a:off x="7427082" y="3764579"/>
                <a:ext cx="141287" cy="195262"/>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bg1">
                  <a:alpha val="61000"/>
                </a:schemeClr>
              </a:solidFill>
              <a:ln w="9525">
                <a:noFill/>
                <a:round/>
                <a:headEnd/>
                <a:tailEnd/>
              </a:ln>
            </p:spPr>
            <p:txBody>
              <a:bodyPr/>
              <a:lstStyle/>
              <a:p>
                <a:endParaRPr lang="en-US" dirty="0"/>
              </a:p>
            </p:txBody>
          </p:sp>
          <p:sp>
            <p:nvSpPr>
              <p:cNvPr id="717" name="Freeform 273"/>
              <p:cNvSpPr>
                <a:spLocks/>
              </p:cNvSpPr>
              <p:nvPr/>
            </p:nvSpPr>
            <p:spPr bwMode="auto">
              <a:xfrm>
                <a:off x="7484232" y="3991591"/>
                <a:ext cx="115887" cy="9207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alpha val="61000"/>
                </a:schemeClr>
              </a:solidFill>
              <a:ln w="9525">
                <a:noFill/>
                <a:round/>
                <a:headEnd/>
                <a:tailEnd/>
              </a:ln>
            </p:spPr>
            <p:txBody>
              <a:bodyPr/>
              <a:lstStyle/>
              <a:p>
                <a:endParaRPr lang="en-US" dirty="0"/>
              </a:p>
            </p:txBody>
          </p:sp>
          <p:sp>
            <p:nvSpPr>
              <p:cNvPr id="718" name="Freeform 333"/>
              <p:cNvSpPr>
                <a:spLocks/>
              </p:cNvSpPr>
              <p:nvPr/>
            </p:nvSpPr>
            <p:spPr bwMode="auto">
              <a:xfrm>
                <a:off x="6641269" y="2718416"/>
                <a:ext cx="777875" cy="390525"/>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bg1">
                  <a:alpha val="61000"/>
                </a:schemeClr>
              </a:solidFill>
              <a:ln w="9525">
                <a:noFill/>
                <a:round/>
                <a:headEnd/>
                <a:tailEnd/>
              </a:ln>
            </p:spPr>
            <p:txBody>
              <a:bodyPr/>
              <a:lstStyle/>
              <a:p>
                <a:endParaRPr lang="en-US" dirty="0"/>
              </a:p>
            </p:txBody>
          </p:sp>
          <p:sp>
            <p:nvSpPr>
              <p:cNvPr id="719" name="Line 449"/>
              <p:cNvSpPr>
                <a:spLocks noChangeShapeType="1"/>
              </p:cNvSpPr>
              <p:nvPr/>
            </p:nvSpPr>
            <p:spPr bwMode="auto">
              <a:xfrm>
                <a:off x="7388982" y="3782041"/>
                <a:ext cx="0" cy="0"/>
              </a:xfrm>
              <a:prstGeom prst="line">
                <a:avLst/>
              </a:prstGeom>
              <a:solidFill>
                <a:schemeClr val="bg1">
                  <a:alpha val="61000"/>
                </a:schemeClr>
              </a:solidFill>
              <a:ln w="0">
                <a:noFill/>
                <a:round/>
                <a:headEnd/>
                <a:tailEnd/>
              </a:ln>
              <a:extLst/>
            </p:spPr>
            <p:txBody>
              <a:bodyPr/>
              <a:lstStyle/>
              <a:p>
                <a:endParaRPr lang="en-US" dirty="0"/>
              </a:p>
            </p:txBody>
          </p:sp>
          <p:sp>
            <p:nvSpPr>
              <p:cNvPr id="720" name="Freeform 506"/>
              <p:cNvSpPr>
                <a:spLocks/>
              </p:cNvSpPr>
              <p:nvPr/>
            </p:nvSpPr>
            <p:spPr bwMode="auto">
              <a:xfrm>
                <a:off x="7538207" y="3067666"/>
                <a:ext cx="123825" cy="155575"/>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bg1">
                  <a:alpha val="61000"/>
                </a:schemeClr>
              </a:solidFill>
              <a:ln w="9525">
                <a:noFill/>
                <a:round/>
                <a:headEnd/>
                <a:tailEnd/>
              </a:ln>
            </p:spPr>
            <p:txBody>
              <a:bodyPr/>
              <a:lstStyle/>
              <a:p>
                <a:endParaRPr lang="en-US" dirty="0"/>
              </a:p>
            </p:txBody>
          </p:sp>
          <p:sp>
            <p:nvSpPr>
              <p:cNvPr id="721" name="Freeform 517"/>
              <p:cNvSpPr>
                <a:spLocks/>
              </p:cNvSpPr>
              <p:nvPr/>
            </p:nvSpPr>
            <p:spPr bwMode="auto">
              <a:xfrm>
                <a:off x="7585832" y="3207366"/>
                <a:ext cx="85725" cy="104775"/>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alpha val="61000"/>
                </a:schemeClr>
              </a:solidFill>
              <a:ln w="9525" cap="flat" cmpd="sng">
                <a:noFill/>
                <a:prstDash val="solid"/>
                <a:round/>
                <a:headEnd type="none" w="med" len="med"/>
                <a:tailEnd type="none" w="med" len="med"/>
              </a:ln>
              <a:effectLst/>
            </p:spPr>
            <p:txBody>
              <a:bodyPr/>
              <a:lstStyle/>
              <a:p>
                <a:endParaRPr lang="en-US" dirty="0"/>
              </a:p>
            </p:txBody>
          </p:sp>
          <p:sp>
            <p:nvSpPr>
              <p:cNvPr id="722" name="Freeform 263"/>
              <p:cNvSpPr>
                <a:spLocks/>
              </p:cNvSpPr>
              <p:nvPr/>
            </p:nvSpPr>
            <p:spPr bwMode="auto">
              <a:xfrm>
                <a:off x="4706107" y="2542204"/>
                <a:ext cx="49212" cy="96837"/>
              </a:xfrm>
              <a:custGeom>
                <a:avLst/>
                <a:gdLst>
                  <a:gd name="T0" fmla="*/ 9 w 429209"/>
                  <a:gd name="T1" fmla="*/ 141 h 839755"/>
                  <a:gd name="T2" fmla="*/ 10 w 429209"/>
                  <a:gd name="T3" fmla="*/ 99 h 839755"/>
                  <a:gd name="T4" fmla="*/ 0 w 429209"/>
                  <a:gd name="T5" fmla="*/ 92 h 839755"/>
                  <a:gd name="T6" fmla="*/ 19 w 429209"/>
                  <a:gd name="T7" fmla="*/ 23 h 839755"/>
                  <a:gd name="T8" fmla="*/ 45 w 429209"/>
                  <a:gd name="T9" fmla="*/ 23 h 839755"/>
                  <a:gd name="T10" fmla="*/ 68 w 429209"/>
                  <a:gd name="T11" fmla="*/ 0 h 839755"/>
                  <a:gd name="T12" fmla="*/ 71 w 429209"/>
                  <a:gd name="T13" fmla="*/ 46 h 839755"/>
                  <a:gd name="T14" fmla="*/ 74 w 429209"/>
                  <a:gd name="T15" fmla="*/ 72 h 839755"/>
                  <a:gd name="T16" fmla="*/ 39 w 429209"/>
                  <a:gd name="T17" fmla="*/ 112 h 839755"/>
                  <a:gd name="T18" fmla="*/ 39 w 429209"/>
                  <a:gd name="T19" fmla="*/ 148 h 839755"/>
                  <a:gd name="T20" fmla="*/ 19 w 429209"/>
                  <a:gd name="T21" fmla="*/ 138 h 839755"/>
                  <a:gd name="T22" fmla="*/ 9 w 429209"/>
                  <a:gd name="T23" fmla="*/ 141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solidFill>
                <a:schemeClr val="bg1">
                  <a:alpha val="61000"/>
                </a:schemeClr>
              </a:solidFill>
              <a:ln w="9525">
                <a:noFill/>
                <a:round/>
                <a:headEnd/>
                <a:tailEnd/>
              </a:ln>
            </p:spPr>
            <p:txBody>
              <a:bodyPr/>
              <a:lstStyle/>
              <a:p>
                <a:endParaRPr lang="en-US" dirty="0"/>
              </a:p>
            </p:txBody>
          </p:sp>
          <p:sp>
            <p:nvSpPr>
              <p:cNvPr id="723" name="Freeform 295"/>
              <p:cNvSpPr>
                <a:spLocks/>
              </p:cNvSpPr>
              <p:nvPr/>
            </p:nvSpPr>
            <p:spPr bwMode="auto">
              <a:xfrm>
                <a:off x="5968169" y="3228004"/>
                <a:ext cx="438150" cy="417512"/>
              </a:xfrm>
              <a:custGeom>
                <a:avLst/>
                <a:gdLst>
                  <a:gd name="T0" fmla="*/ 11649569 w 10944"/>
                  <a:gd name="T1" fmla="*/ 15612566 h 10652"/>
                  <a:gd name="T2" fmla="*/ 12922422 w 10944"/>
                  <a:gd name="T3" fmla="*/ 14869455 h 10652"/>
                  <a:gd name="T4" fmla="*/ 11553404 w 10944"/>
                  <a:gd name="T5" fmla="*/ 12451359 h 10652"/>
                  <a:gd name="T6" fmla="*/ 11816278 w 10944"/>
                  <a:gd name="T7" fmla="*/ 11514818 h 10652"/>
                  <a:gd name="T8" fmla="*/ 12310037 w 10944"/>
                  <a:gd name="T9" fmla="*/ 10925237 h 10652"/>
                  <a:gd name="T10" fmla="*/ 13584492 w 10944"/>
                  <a:gd name="T11" fmla="*/ 10807023 h 10652"/>
                  <a:gd name="T12" fmla="*/ 15177950 w 10944"/>
                  <a:gd name="T13" fmla="*/ 7796288 h 10652"/>
                  <a:gd name="T14" fmla="*/ 16058053 w 10944"/>
                  <a:gd name="T15" fmla="*/ 5858730 h 10652"/>
                  <a:gd name="T16" fmla="*/ 16599896 w 10944"/>
                  <a:gd name="T17" fmla="*/ 3879742 h 10652"/>
                  <a:gd name="T18" fmla="*/ 15570700 w 10944"/>
                  <a:gd name="T19" fmla="*/ 3185783 h 10652"/>
                  <a:gd name="T20" fmla="*/ 15692528 w 10944"/>
                  <a:gd name="T21" fmla="*/ 1733349 h 10652"/>
                  <a:gd name="T22" fmla="*/ 17468749 w 10944"/>
                  <a:gd name="T23" fmla="*/ 1300394 h 10652"/>
                  <a:gd name="T24" fmla="*/ 17140137 w 10944"/>
                  <a:gd name="T25" fmla="*/ 717006 h 10652"/>
                  <a:gd name="T26" fmla="*/ 16405923 w 10944"/>
                  <a:gd name="T27" fmla="*/ 274801 h 10652"/>
                  <a:gd name="T28" fmla="*/ 15463284 w 10944"/>
                  <a:gd name="T29" fmla="*/ 1529 h 10652"/>
                  <a:gd name="T30" fmla="*/ 13459460 w 10944"/>
                  <a:gd name="T31" fmla="*/ 363853 h 10652"/>
                  <a:gd name="T32" fmla="*/ 12484793 w 10944"/>
                  <a:gd name="T33" fmla="*/ 403794 h 10652"/>
                  <a:gd name="T34" fmla="*/ 11359431 w 10944"/>
                  <a:gd name="T35" fmla="*/ 879746 h 10652"/>
                  <a:gd name="T36" fmla="*/ 11114133 w 10944"/>
                  <a:gd name="T37" fmla="*/ 2491824 h 10652"/>
                  <a:gd name="T38" fmla="*/ 11114133 w 10944"/>
                  <a:gd name="T39" fmla="*/ 3185783 h 10652"/>
                  <a:gd name="T40" fmla="*/ 10769466 w 10944"/>
                  <a:gd name="T41" fmla="*/ 3532743 h 10652"/>
                  <a:gd name="T42" fmla="*/ 10379919 w 10944"/>
                  <a:gd name="T43" fmla="*/ 4734873 h 10652"/>
                  <a:gd name="T44" fmla="*/ 8369690 w 10944"/>
                  <a:gd name="T45" fmla="*/ 5620773 h 10652"/>
                  <a:gd name="T46" fmla="*/ 7342095 w 10944"/>
                  <a:gd name="T47" fmla="*/ 6314732 h 10652"/>
                  <a:gd name="T48" fmla="*/ 6311338 w 10944"/>
                  <a:gd name="T49" fmla="*/ 7694967 h 10652"/>
                  <a:gd name="T50" fmla="*/ 4256188 w 10944"/>
                  <a:gd name="T51" fmla="*/ 8052706 h 10652"/>
                  <a:gd name="T52" fmla="*/ 2274785 w 10944"/>
                  <a:gd name="T53" fmla="*/ 9611046 h 10652"/>
                  <a:gd name="T54" fmla="*/ 270921 w 10944"/>
                  <a:gd name="T55" fmla="*/ 9515840 h 10652"/>
                  <a:gd name="T56" fmla="*/ 1123760 w 10944"/>
                  <a:gd name="T57" fmla="*/ 10759439 h 10652"/>
                  <a:gd name="T58" fmla="*/ 2133699 w 10944"/>
                  <a:gd name="T59" fmla="*/ 11244603 h 10652"/>
                  <a:gd name="T60" fmla="*/ 2160963 w 10944"/>
                  <a:gd name="T61" fmla="*/ 11743564 h 10652"/>
                  <a:gd name="T62" fmla="*/ 2199438 w 10944"/>
                  <a:gd name="T63" fmla="*/ 12224141 h 10652"/>
                  <a:gd name="T64" fmla="*/ 1623925 w 10944"/>
                  <a:gd name="T65" fmla="*/ 12488203 h 10652"/>
                  <a:gd name="T66" fmla="*/ 516179 w 10944"/>
                  <a:gd name="T67" fmla="*/ 13374063 h 10652"/>
                  <a:gd name="T68" fmla="*/ 750228 w 10944"/>
                  <a:gd name="T69" fmla="*/ 14095655 h 10652"/>
                  <a:gd name="T70" fmla="*/ 9810853 w 10944"/>
                  <a:gd name="T71" fmla="*/ 16354108 h 10652"/>
                  <a:gd name="T72" fmla="*/ 10229265 w 10944"/>
                  <a:gd name="T73" fmla="*/ 16126891 h 10652"/>
                  <a:gd name="T74" fmla="*/ 11649569 w 10944"/>
                  <a:gd name="T75" fmla="*/ 15612566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solidFill>
                <a:schemeClr val="bg1">
                  <a:alpha val="61000"/>
                </a:schemeClr>
              </a:solidFill>
              <a:ln w="9525">
                <a:noFill/>
                <a:round/>
                <a:headEnd/>
                <a:tailEnd/>
              </a:ln>
            </p:spPr>
            <p:txBody>
              <a:bodyPr/>
              <a:lstStyle/>
              <a:p>
                <a:endParaRPr lang="en-US" dirty="0"/>
              </a:p>
            </p:txBody>
          </p:sp>
          <p:sp>
            <p:nvSpPr>
              <p:cNvPr id="724" name="Freeform 296"/>
              <p:cNvSpPr>
                <a:spLocks/>
              </p:cNvSpPr>
              <p:nvPr/>
            </p:nvSpPr>
            <p:spPr bwMode="auto">
              <a:xfrm>
                <a:off x="6212644" y="3232766"/>
                <a:ext cx="730250" cy="890588"/>
              </a:xfrm>
              <a:custGeom>
                <a:avLst/>
                <a:gdLst>
                  <a:gd name="T0" fmla="*/ 9397 w 10736"/>
                  <a:gd name="T1" fmla="*/ 4647 h 10000"/>
                  <a:gd name="T2" fmla="*/ 9543 w 10736"/>
                  <a:gd name="T3" fmla="*/ 5202 h 10000"/>
                  <a:gd name="T4" fmla="*/ 10736 w 10736"/>
                  <a:gd name="T5" fmla="*/ 4050 h 10000"/>
                  <a:gd name="T6" fmla="*/ 10593 w 10736"/>
                  <a:gd name="T7" fmla="*/ 3380 h 10000"/>
                  <a:gd name="T8" fmla="*/ 10055 w 10736"/>
                  <a:gd name="T9" fmla="*/ 2790 h 10000"/>
                  <a:gd name="T10" fmla="*/ 9075 w 10736"/>
                  <a:gd name="T11" fmla="*/ 2540 h 10000"/>
                  <a:gd name="T12" fmla="*/ 8793 w 10736"/>
                  <a:gd name="T13" fmla="*/ 3233 h 10000"/>
                  <a:gd name="T14" fmla="*/ 8437 w 10736"/>
                  <a:gd name="T15" fmla="*/ 3459 h 10000"/>
                  <a:gd name="T16" fmla="*/ 8262 w 10736"/>
                  <a:gd name="T17" fmla="*/ 3149 h 10000"/>
                  <a:gd name="T18" fmla="*/ 7254 w 10736"/>
                  <a:gd name="T19" fmla="*/ 3152 h 10000"/>
                  <a:gd name="T20" fmla="*/ 6808 w 10736"/>
                  <a:gd name="T21" fmla="*/ 3468 h 10000"/>
                  <a:gd name="T22" fmla="*/ 6138 w 10736"/>
                  <a:gd name="T23" fmla="*/ 3363 h 10000"/>
                  <a:gd name="T24" fmla="*/ 4240 w 10736"/>
                  <a:gd name="T25" fmla="*/ 2732 h 10000"/>
                  <a:gd name="T26" fmla="*/ 4017 w 10736"/>
                  <a:gd name="T27" fmla="*/ 1891 h 10000"/>
                  <a:gd name="T28" fmla="*/ 4017 w 10736"/>
                  <a:gd name="T29" fmla="*/ 1156 h 10000"/>
                  <a:gd name="T30" fmla="*/ 4233 w 10736"/>
                  <a:gd name="T31" fmla="*/ 601 h 10000"/>
                  <a:gd name="T32" fmla="*/ 3571 w 10736"/>
                  <a:gd name="T33" fmla="*/ 0 h 10000"/>
                  <a:gd name="T34" fmla="*/ 3236 w 10736"/>
                  <a:gd name="T35" fmla="*/ 105 h 10000"/>
                  <a:gd name="T36" fmla="*/ 2120 w 10736"/>
                  <a:gd name="T37" fmla="*/ 420 h 10000"/>
                  <a:gd name="T38" fmla="*/ 2455 w 10736"/>
                  <a:gd name="T39" fmla="*/ 1156 h 10000"/>
                  <a:gd name="T40" fmla="*/ 2009 w 10736"/>
                  <a:gd name="T41" fmla="*/ 2102 h 10000"/>
                  <a:gd name="T42" fmla="*/ 893 w 10736"/>
                  <a:gd name="T43" fmla="*/ 3047 h 10000"/>
                  <a:gd name="T44" fmla="*/ 781 w 10736"/>
                  <a:gd name="T45" fmla="*/ 3783 h 10000"/>
                  <a:gd name="T46" fmla="*/ 670 w 10736"/>
                  <a:gd name="T47" fmla="*/ 4413 h 10000"/>
                  <a:gd name="T48" fmla="*/ 0 w 10736"/>
                  <a:gd name="T49" fmla="*/ 4623 h 10000"/>
                  <a:gd name="T50" fmla="*/ 781 w 10736"/>
                  <a:gd name="T51" fmla="*/ 5569 h 10000"/>
                  <a:gd name="T52" fmla="*/ 1673 w 10736"/>
                  <a:gd name="T53" fmla="*/ 7145 h 10000"/>
                  <a:gd name="T54" fmla="*/ 2566 w 10736"/>
                  <a:gd name="T55" fmla="*/ 8949 h 10000"/>
                  <a:gd name="T56" fmla="*/ 3236 w 10736"/>
                  <a:gd name="T57" fmla="*/ 10000 h 10000"/>
                  <a:gd name="T58" fmla="*/ 4017 w 10736"/>
                  <a:gd name="T59" fmla="*/ 9159 h 10000"/>
                  <a:gd name="T60" fmla="*/ 4240 w 10736"/>
                  <a:gd name="T61" fmla="*/ 8004 h 10000"/>
                  <a:gd name="T62" fmla="*/ 5133 w 10736"/>
                  <a:gd name="T63" fmla="*/ 6725 h 10000"/>
                  <a:gd name="T64" fmla="*/ 6639 w 10736"/>
                  <a:gd name="T65" fmla="*/ 5875 h 10000"/>
                  <a:gd name="T66" fmla="*/ 8062 w 10736"/>
                  <a:gd name="T67" fmla="*/ 5306 h 10000"/>
                  <a:gd name="T68" fmla="*/ 7954 w 10736"/>
                  <a:gd name="T69" fmla="*/ 4393 h 10000"/>
                  <a:gd name="T70" fmla="*/ 8411 w 10736"/>
                  <a:gd name="T71" fmla="*/ 4228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bg1">
                  <a:alpha val="61000"/>
                </a:schemeClr>
              </a:solidFill>
              <a:ln w="9525">
                <a:noFill/>
                <a:round/>
                <a:headEnd/>
                <a:tailEnd/>
              </a:ln>
            </p:spPr>
            <p:txBody>
              <a:bodyPr/>
              <a:lstStyle/>
              <a:p>
                <a:endParaRPr lang="en-US" dirty="0"/>
              </a:p>
            </p:txBody>
          </p:sp>
          <p:sp>
            <p:nvSpPr>
              <p:cNvPr id="725" name="Freeform 297"/>
              <p:cNvSpPr>
                <a:spLocks/>
              </p:cNvSpPr>
              <p:nvPr/>
            </p:nvSpPr>
            <p:spPr bwMode="auto">
              <a:xfrm>
                <a:off x="5950707" y="3201016"/>
                <a:ext cx="354012" cy="274638"/>
              </a:xfrm>
              <a:custGeom>
                <a:avLst/>
                <a:gdLst>
                  <a:gd name="T0" fmla="*/ 11195818 w 10348"/>
                  <a:gd name="T1" fmla="*/ 204963 h 11017"/>
                  <a:gd name="T2" fmla="*/ 10067345 w 10348"/>
                  <a:gd name="T3" fmla="*/ 732626 h 11017"/>
                  <a:gd name="T4" fmla="*/ 9304891 w 10348"/>
                  <a:gd name="T5" fmla="*/ 732626 h 11017"/>
                  <a:gd name="T6" fmla="*/ 9049953 w 10348"/>
                  <a:gd name="T7" fmla="*/ 183150 h 11017"/>
                  <a:gd name="T8" fmla="*/ 8796213 w 10348"/>
                  <a:gd name="T9" fmla="*/ 0 h 11017"/>
                  <a:gd name="T10" fmla="*/ 8033760 w 10348"/>
                  <a:gd name="T11" fmla="*/ 549475 h 11017"/>
                  <a:gd name="T12" fmla="*/ 7525081 w 10348"/>
                  <a:gd name="T13" fmla="*/ 916399 h 11017"/>
                  <a:gd name="T14" fmla="*/ 6553293 w 10348"/>
                  <a:gd name="T15" fmla="*/ 722654 h 11017"/>
                  <a:gd name="T16" fmla="*/ 6000175 w 10348"/>
                  <a:gd name="T17" fmla="*/ 732626 h 11017"/>
                  <a:gd name="T18" fmla="*/ 5236559 w 10348"/>
                  <a:gd name="T19" fmla="*/ 732626 h 11017"/>
                  <a:gd name="T20" fmla="*/ 4220365 w 10348"/>
                  <a:gd name="T21" fmla="*/ 549475 h 11017"/>
                  <a:gd name="T22" fmla="*/ 3965427 w 10348"/>
                  <a:gd name="T23" fmla="*/ 1465874 h 11017"/>
                  <a:gd name="T24" fmla="*/ 2695459 w 10348"/>
                  <a:gd name="T25" fmla="*/ 1832200 h 11017"/>
                  <a:gd name="T26" fmla="*/ 2186780 w 10348"/>
                  <a:gd name="T27" fmla="*/ 2198500 h 11017"/>
                  <a:gd name="T28" fmla="*/ 1424327 w 10348"/>
                  <a:gd name="T29" fmla="*/ 2015350 h 11017"/>
                  <a:gd name="T30" fmla="*/ 671248 w 10348"/>
                  <a:gd name="T31" fmla="*/ 1773019 h 11017"/>
                  <a:gd name="T32" fmla="*/ 416310 w 10348"/>
                  <a:gd name="T33" fmla="*/ 2931749 h 11017"/>
                  <a:gd name="T34" fmla="*/ 406936 w 10348"/>
                  <a:gd name="T35" fmla="*/ 3664399 h 11017"/>
                  <a:gd name="T36" fmla="*/ 0 w 10348"/>
                  <a:gd name="T37" fmla="*/ 4818143 h 11017"/>
                  <a:gd name="T38" fmla="*/ 935525 w 10348"/>
                  <a:gd name="T39" fmla="*/ 5243649 h 11017"/>
                  <a:gd name="T40" fmla="*/ 915649 w 10348"/>
                  <a:gd name="T41" fmla="*/ 6046673 h 11017"/>
                  <a:gd name="T42" fmla="*/ 551955 w 10348"/>
                  <a:gd name="T43" fmla="*/ 6616714 h 11017"/>
                  <a:gd name="T44" fmla="*/ 1596236 w 10348"/>
                  <a:gd name="T45" fmla="*/ 6779298 h 11017"/>
                  <a:gd name="T46" fmla="*/ 2114288 w 10348"/>
                  <a:gd name="T47" fmla="*/ 6786154 h 11017"/>
                  <a:gd name="T48" fmla="*/ 3536254 w 10348"/>
                  <a:gd name="T49" fmla="*/ 6840348 h 11017"/>
                  <a:gd name="T50" fmla="*/ 5592076 w 10348"/>
                  <a:gd name="T51" fmla="*/ 6392432 h 11017"/>
                  <a:gd name="T52" fmla="*/ 5906643 w 10348"/>
                  <a:gd name="T53" fmla="*/ 5557624 h 11017"/>
                  <a:gd name="T54" fmla="*/ 6894784 w 10348"/>
                  <a:gd name="T55" fmla="*/ 5354531 h 11017"/>
                  <a:gd name="T56" fmla="*/ 8474633 w 10348"/>
                  <a:gd name="T57" fmla="*/ 4845565 h 11017"/>
                  <a:gd name="T58" fmla="*/ 8533099 w 10348"/>
                  <a:gd name="T59" fmla="*/ 4213850 h 11017"/>
                  <a:gd name="T60" fmla="*/ 8872229 w 10348"/>
                  <a:gd name="T61" fmla="*/ 4051266 h 11017"/>
                  <a:gd name="T62" fmla="*/ 9318918 w 10348"/>
                  <a:gd name="T63" fmla="*/ 3786499 h 11017"/>
                  <a:gd name="T64" fmla="*/ 10079045 w 10348"/>
                  <a:gd name="T65" fmla="*/ 3074415 h 11017"/>
                  <a:gd name="T66" fmla="*/ 10224029 w 10348"/>
                  <a:gd name="T67" fmla="*/ 2646441 h 11017"/>
                  <a:gd name="T68" fmla="*/ 10726892 w 10348"/>
                  <a:gd name="T69" fmla="*/ 1995407 h 11017"/>
                  <a:gd name="T70" fmla="*/ 10321119 w 10348"/>
                  <a:gd name="T71" fmla="*/ 1282724 h 11017"/>
                  <a:gd name="T72" fmla="*/ 12100929 w 10348"/>
                  <a:gd name="T73" fmla="*/ 1099574 h 11017"/>
                  <a:gd name="T74" fmla="*/ 11592251 w 10348"/>
                  <a:gd name="T75" fmla="*/ 549475 h 11017"/>
                  <a:gd name="T76" fmla="*/ 11195818 w 10348"/>
                  <a:gd name="T77" fmla="*/ 20496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solidFill>
                <a:schemeClr val="bg1">
                  <a:alpha val="61000"/>
                </a:schemeClr>
              </a:solidFill>
              <a:ln w="9525">
                <a:noFill/>
                <a:round/>
                <a:headEnd/>
                <a:tailEnd/>
              </a:ln>
            </p:spPr>
            <p:txBody>
              <a:bodyPr/>
              <a:lstStyle/>
              <a:p>
                <a:endParaRPr lang="en-US" dirty="0"/>
              </a:p>
            </p:txBody>
          </p:sp>
          <p:sp>
            <p:nvSpPr>
              <p:cNvPr id="726" name="Freeform 298"/>
              <p:cNvSpPr>
                <a:spLocks/>
              </p:cNvSpPr>
              <p:nvPr/>
            </p:nvSpPr>
            <p:spPr bwMode="auto">
              <a:xfrm>
                <a:off x="6746044" y="3610591"/>
                <a:ext cx="112713" cy="138113"/>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bg1">
                  <a:alpha val="61000"/>
                </a:schemeClr>
              </a:solidFill>
              <a:ln w="9525">
                <a:noFill/>
                <a:round/>
                <a:headEnd/>
                <a:tailEnd/>
              </a:ln>
            </p:spPr>
            <p:txBody>
              <a:bodyPr/>
              <a:lstStyle/>
              <a:p>
                <a:endParaRPr lang="en-US" dirty="0"/>
              </a:p>
            </p:txBody>
          </p:sp>
          <p:sp>
            <p:nvSpPr>
              <p:cNvPr id="727" name="Freeform 331"/>
              <p:cNvSpPr>
                <a:spLocks/>
              </p:cNvSpPr>
              <p:nvPr/>
            </p:nvSpPr>
            <p:spPr bwMode="auto">
              <a:xfrm>
                <a:off x="6503157" y="3428029"/>
                <a:ext cx="214312" cy="120650"/>
              </a:xfrm>
              <a:custGeom>
                <a:avLst/>
                <a:gdLst>
                  <a:gd name="T0" fmla="*/ 295343260 w 10000"/>
                  <a:gd name="T1" fmla="*/ 23464656 h 11631"/>
                  <a:gd name="T2" fmla="*/ 211266562 w 10000"/>
                  <a:gd name="T3" fmla="*/ 19464680 h 11631"/>
                  <a:gd name="T4" fmla="*/ 80079822 w 10000"/>
                  <a:gd name="T5" fmla="*/ 5066398 h 11631"/>
                  <a:gd name="T6" fmla="*/ 34045733 w 10000"/>
                  <a:gd name="T7" fmla="*/ 0 h 11631"/>
                  <a:gd name="T8" fmla="*/ 0 w 10000"/>
                  <a:gd name="T9" fmla="*/ 20905302 h 11631"/>
                  <a:gd name="T10" fmla="*/ 132916088 w 10000"/>
                  <a:gd name="T11" fmla="*/ 40409068 h 11631"/>
                  <a:gd name="T12" fmla="*/ 226829214 w 10000"/>
                  <a:gd name="T13" fmla="*/ 44652854 h 11631"/>
                  <a:gd name="T14" fmla="*/ 308023522 w 10000"/>
                  <a:gd name="T15" fmla="*/ 50624568 h 11631"/>
                  <a:gd name="T16" fmla="*/ 333384969 w 10000"/>
                  <a:gd name="T17" fmla="*/ 37910728 h 11631"/>
                  <a:gd name="T18" fmla="*/ 384261095 w 10000"/>
                  <a:gd name="T19" fmla="*/ 35377576 h 11631"/>
                  <a:gd name="T20" fmla="*/ 342568945 w 10000"/>
                  <a:gd name="T21" fmla="*/ 29418964 h 11631"/>
                  <a:gd name="T22" fmla="*/ 319320872 w 10000"/>
                  <a:gd name="T23" fmla="*/ 28822653 h 11631"/>
                  <a:gd name="T24" fmla="*/ 295343260 w 10000"/>
                  <a:gd name="T25" fmla="*/ 23464656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bg1">
                  <a:alpha val="61000"/>
                </a:schemeClr>
              </a:solidFill>
              <a:ln w="9525">
                <a:noFill/>
                <a:round/>
                <a:headEnd/>
                <a:tailEnd/>
              </a:ln>
            </p:spPr>
            <p:txBody>
              <a:bodyPr/>
              <a:lstStyle/>
              <a:p>
                <a:endParaRPr lang="en-US" dirty="0"/>
              </a:p>
            </p:txBody>
          </p:sp>
          <p:sp>
            <p:nvSpPr>
              <p:cNvPr id="728" name="Freeform 447"/>
              <p:cNvSpPr>
                <a:spLocks/>
              </p:cNvSpPr>
              <p:nvPr/>
            </p:nvSpPr>
            <p:spPr bwMode="auto">
              <a:xfrm>
                <a:off x="6850819" y="3564554"/>
                <a:ext cx="269875" cy="488950"/>
              </a:xfrm>
              <a:custGeom>
                <a:avLst/>
                <a:gdLst>
                  <a:gd name="T0" fmla="*/ 2939212 w 12864"/>
                  <a:gd name="T1" fmla="*/ 0 h 10000"/>
                  <a:gd name="T2" fmla="*/ 2299287 w 12864"/>
                  <a:gd name="T3" fmla="*/ 1502886 h 10000"/>
                  <a:gd name="T4" fmla="*/ 1987244 w 12864"/>
                  <a:gd name="T5" fmla="*/ 1905585 h 10000"/>
                  <a:gd name="T6" fmla="*/ 1888517 w 12864"/>
                  <a:gd name="T7" fmla="*/ 1442940 h 10000"/>
                  <a:gd name="T8" fmla="*/ 815352 w 12864"/>
                  <a:gd name="T9" fmla="*/ 3621799 h 10000"/>
                  <a:gd name="T10" fmla="*/ 159105 w 12864"/>
                  <a:gd name="T11" fmla="*/ 6471742 h 10000"/>
                  <a:gd name="T12" fmla="*/ 0 w 12864"/>
                  <a:gd name="T13" fmla="*/ 8454043 h 10000"/>
                  <a:gd name="T14" fmla="*/ 1086843 w 12864"/>
                  <a:gd name="T15" fmla="*/ 12945880 h 10000"/>
                  <a:gd name="T16" fmla="*/ 842667 w 12864"/>
                  <a:gd name="T17" fmla="*/ 15378798 h 10000"/>
                  <a:gd name="T18" fmla="*/ 2093902 w 12864"/>
                  <a:gd name="T19" fmla="*/ 15848581 h 10000"/>
                  <a:gd name="T20" fmla="*/ 2811848 w 12864"/>
                  <a:gd name="T21" fmla="*/ 15767122 h 10000"/>
                  <a:gd name="T22" fmla="*/ 2412113 w 12864"/>
                  <a:gd name="T23" fmla="*/ 13880704 h 10000"/>
                  <a:gd name="T24" fmla="*/ 2676114 w 12864"/>
                  <a:gd name="T25" fmla="*/ 14393661 h 10000"/>
                  <a:gd name="T26" fmla="*/ 2945401 w 12864"/>
                  <a:gd name="T27" fmla="*/ 17145374 h 10000"/>
                  <a:gd name="T28" fmla="*/ 3256101 w 12864"/>
                  <a:gd name="T29" fmla="*/ 19211530 h 10000"/>
                  <a:gd name="T30" fmla="*/ 3330137 w 12864"/>
                  <a:gd name="T31" fmla="*/ 23969454 h 10000"/>
                  <a:gd name="T32" fmla="*/ 3969642 w 12864"/>
                  <a:gd name="T33" fmla="*/ 21294457 h 10000"/>
                  <a:gd name="T34" fmla="*/ 3692425 w 12864"/>
                  <a:gd name="T35" fmla="*/ 16622833 h 10000"/>
                  <a:gd name="T36" fmla="*/ 3240682 w 12864"/>
                  <a:gd name="T37" fmla="*/ 15294894 h 10000"/>
                  <a:gd name="T38" fmla="*/ 3466333 w 12864"/>
                  <a:gd name="T39" fmla="*/ 14233041 h 10000"/>
                  <a:gd name="T40" fmla="*/ 3428424 w 12864"/>
                  <a:gd name="T41" fmla="*/ 13350975 h 10000"/>
                  <a:gd name="T42" fmla="*/ 2826387 w 12864"/>
                  <a:gd name="T43" fmla="*/ 11493356 h 10000"/>
                  <a:gd name="T44" fmla="*/ 3127416 w 12864"/>
                  <a:gd name="T45" fmla="*/ 10079166 h 10000"/>
                  <a:gd name="T46" fmla="*/ 3488802 w 12864"/>
                  <a:gd name="T47" fmla="*/ 10057604 h 10000"/>
                  <a:gd name="T48" fmla="*/ 4268468 w 12864"/>
                  <a:gd name="T49" fmla="*/ 9158718 h 10000"/>
                  <a:gd name="T50" fmla="*/ 4551413 w 12864"/>
                  <a:gd name="T51" fmla="*/ 8389306 h 10000"/>
                  <a:gd name="T52" fmla="*/ 4898701 w 12864"/>
                  <a:gd name="T53" fmla="*/ 7195633 h 10000"/>
                  <a:gd name="T54" fmla="*/ 5669536 w 12864"/>
                  <a:gd name="T55" fmla="*/ 6977512 h 10000"/>
                  <a:gd name="T56" fmla="*/ 5405094 w 12864"/>
                  <a:gd name="T57" fmla="*/ 4918544 h 10000"/>
                  <a:gd name="T58" fmla="*/ 4870925 w 12864"/>
                  <a:gd name="T59" fmla="*/ 4139548 h 10000"/>
                  <a:gd name="T60" fmla="*/ 4190888 w 12864"/>
                  <a:gd name="T61" fmla="*/ 3895025 h 10000"/>
                  <a:gd name="T62" fmla="*/ 3427983 w 12864"/>
                  <a:gd name="T63" fmla="*/ 4101166 h 10000"/>
                  <a:gd name="T64" fmla="*/ 3274605 w 12864"/>
                  <a:gd name="T65" fmla="*/ 4225799 h 10000"/>
                  <a:gd name="T66" fmla="*/ 3127416 w 12864"/>
                  <a:gd name="T67" fmla="*/ 3715287 h 10000"/>
                  <a:gd name="T68" fmla="*/ 3466333 w 12864"/>
                  <a:gd name="T69" fmla="*/ 3005771 h 10000"/>
                  <a:gd name="T70" fmla="*/ 3466333 w 12864"/>
                  <a:gd name="T71" fmla="*/ 1150548 h 10000"/>
                  <a:gd name="T72" fmla="*/ 2939212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chemeClr val="bg1">
                  <a:alpha val="61000"/>
                </a:schemeClr>
              </a:solidFill>
              <a:ln w="9525" cap="flat" cmpd="sng">
                <a:noFill/>
                <a:prstDash val="solid"/>
                <a:round/>
                <a:headEnd type="none" w="med" len="med"/>
                <a:tailEnd type="none" w="med" len="med"/>
              </a:ln>
              <a:effectLst/>
            </p:spPr>
            <p:txBody>
              <a:bodyPr/>
              <a:lstStyle/>
              <a:p>
                <a:endParaRPr lang="en-US" dirty="0"/>
              </a:p>
            </p:txBody>
          </p:sp>
          <p:sp>
            <p:nvSpPr>
              <p:cNvPr id="729" name="Freeform 241"/>
              <p:cNvSpPr>
                <a:spLocks/>
              </p:cNvSpPr>
              <p:nvPr/>
            </p:nvSpPr>
            <p:spPr bwMode="auto">
              <a:xfrm>
                <a:off x="6738107" y="3497879"/>
                <a:ext cx="88900" cy="49212"/>
              </a:xfrm>
              <a:custGeom>
                <a:avLst/>
                <a:gdLst>
                  <a:gd name="T0" fmla="*/ 0 w 348468"/>
                  <a:gd name="T1" fmla="*/ 8993 h 191264"/>
                  <a:gd name="T2" fmla="*/ 6643 w 348468"/>
                  <a:gd name="T3" fmla="*/ 12624 h 191264"/>
                  <a:gd name="T4" fmla="*/ 10561 w 348468"/>
                  <a:gd name="T5" fmla="*/ 10722 h 191264"/>
                  <a:gd name="T6" fmla="*/ 14138 w 348468"/>
                  <a:gd name="T7" fmla="*/ 12451 h 191264"/>
                  <a:gd name="T8" fmla="*/ 21122 w 348468"/>
                  <a:gd name="T9" fmla="*/ 11068 h 191264"/>
                  <a:gd name="T10" fmla="*/ 22655 w 348468"/>
                  <a:gd name="T11" fmla="*/ 6917 h 191264"/>
                  <a:gd name="T12" fmla="*/ 16522 w 348468"/>
                  <a:gd name="T13" fmla="*/ 346 h 191264"/>
                  <a:gd name="T14" fmla="*/ 10901 w 348468"/>
                  <a:gd name="T15" fmla="*/ 1383 h 191264"/>
                  <a:gd name="T16" fmla="*/ 7495 w 348468"/>
                  <a:gd name="T17" fmla="*/ 0 h 191264"/>
                  <a:gd name="T18" fmla="*/ 1874 w 348468"/>
                  <a:gd name="T19" fmla="*/ 4842 h 191264"/>
                  <a:gd name="T20" fmla="*/ 0 w 348468"/>
                  <a:gd name="T21" fmla="*/ 8993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bg1">
                  <a:alpha val="61000"/>
                </a:schemeClr>
              </a:solidFill>
              <a:ln w="9525">
                <a:noFill/>
                <a:round/>
                <a:headEnd/>
                <a:tailEnd/>
              </a:ln>
            </p:spPr>
            <p:txBody>
              <a:bodyPr/>
              <a:lstStyle/>
              <a:p>
                <a:endParaRPr lang="en-US" dirty="0"/>
              </a:p>
            </p:txBody>
          </p:sp>
          <p:sp>
            <p:nvSpPr>
              <p:cNvPr id="730" name="Freeform 448"/>
              <p:cNvSpPr>
                <a:spLocks/>
              </p:cNvSpPr>
              <p:nvPr/>
            </p:nvSpPr>
            <p:spPr bwMode="auto">
              <a:xfrm>
                <a:off x="7077832" y="4140816"/>
                <a:ext cx="128587" cy="147638"/>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bg1">
                  <a:alpha val="61000"/>
                </a:schemeClr>
              </a:solidFill>
              <a:ln w="9525" cap="flat" cmpd="sng">
                <a:noFill/>
                <a:prstDash val="solid"/>
                <a:round/>
                <a:headEnd type="none" w="med" len="med"/>
                <a:tailEnd type="none" w="med" len="med"/>
              </a:ln>
              <a:effectLst/>
            </p:spPr>
            <p:txBody>
              <a:bodyPr/>
              <a:lstStyle/>
              <a:p>
                <a:endParaRPr lang="en-US" dirty="0"/>
              </a:p>
            </p:txBody>
          </p:sp>
          <p:sp>
            <p:nvSpPr>
              <p:cNvPr id="731" name="Freeform 330"/>
              <p:cNvSpPr>
                <a:spLocks/>
              </p:cNvSpPr>
              <p:nvPr/>
            </p:nvSpPr>
            <p:spPr bwMode="auto">
              <a:xfrm>
                <a:off x="7112757" y="3683616"/>
                <a:ext cx="200025" cy="392113"/>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bg1">
                  <a:alpha val="61000"/>
                </a:schemeClr>
              </a:solidFill>
              <a:ln w="9525">
                <a:noFill/>
                <a:round/>
                <a:headEnd/>
                <a:tailEnd/>
              </a:ln>
            </p:spPr>
            <p:txBody>
              <a:bodyPr/>
              <a:lstStyle/>
              <a:p>
                <a:endParaRPr lang="en-US" dirty="0"/>
              </a:p>
            </p:txBody>
          </p:sp>
          <p:sp>
            <p:nvSpPr>
              <p:cNvPr id="732" name="Freeform 446"/>
              <p:cNvSpPr>
                <a:spLocks/>
              </p:cNvSpPr>
              <p:nvPr/>
            </p:nvSpPr>
            <p:spPr bwMode="auto">
              <a:xfrm>
                <a:off x="6984169" y="3748704"/>
                <a:ext cx="222250" cy="400050"/>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bg1">
                  <a:alpha val="61000"/>
                </a:schemeClr>
              </a:solidFill>
              <a:ln w="9525" cap="flat" cmpd="sng">
                <a:noFill/>
                <a:prstDash val="solid"/>
                <a:round/>
                <a:headEnd type="none" w="med" len="med"/>
                <a:tailEnd type="none" w="med" len="med"/>
              </a:ln>
              <a:effectLst/>
            </p:spPr>
            <p:txBody>
              <a:bodyPr/>
              <a:lstStyle/>
              <a:p>
                <a:endParaRPr lang="en-US" dirty="0"/>
              </a:p>
            </p:txBody>
          </p:sp>
          <p:sp>
            <p:nvSpPr>
              <p:cNvPr id="733" name="Freeform 329"/>
              <p:cNvSpPr>
                <a:spLocks/>
              </p:cNvSpPr>
              <p:nvPr/>
            </p:nvSpPr>
            <p:spPr bwMode="auto">
              <a:xfrm>
                <a:off x="7050844" y="3709016"/>
                <a:ext cx="211138" cy="230188"/>
              </a:xfrm>
              <a:custGeom>
                <a:avLst/>
                <a:gdLst>
                  <a:gd name="T0" fmla="*/ 73747949 w 10000"/>
                  <a:gd name="T1" fmla="*/ 108505720 h 10000"/>
                  <a:gd name="T2" fmla="*/ 85041699 w 10000"/>
                  <a:gd name="T3" fmla="*/ 110382236 h 10000"/>
                  <a:gd name="T4" fmla="*/ 85041699 w 10000"/>
                  <a:gd name="T5" fmla="*/ 87731829 h 10000"/>
                  <a:gd name="T6" fmla="*/ 73952372 w 10000"/>
                  <a:gd name="T7" fmla="*/ 74552346 h 10000"/>
                  <a:gd name="T8" fmla="*/ 59163507 w 10000"/>
                  <a:gd name="T9" fmla="*/ 52641325 h 10000"/>
                  <a:gd name="T10" fmla="*/ 48065735 w 10000"/>
                  <a:gd name="T11" fmla="*/ 35057195 h 10000"/>
                  <a:gd name="T12" fmla="*/ 51764830 w 10000"/>
                  <a:gd name="T13" fmla="*/ 26315115 h 10000"/>
                  <a:gd name="T14" fmla="*/ 48065735 w 10000"/>
                  <a:gd name="T15" fmla="*/ 17550799 h 10000"/>
                  <a:gd name="T16" fmla="*/ 36975965 w 10000"/>
                  <a:gd name="T17" fmla="*/ 13146704 h 10000"/>
                  <a:gd name="T18" fmla="*/ 29577309 w 10000"/>
                  <a:gd name="T19" fmla="*/ 0 h 10000"/>
                  <a:gd name="T20" fmla="*/ 25878192 w 10000"/>
                  <a:gd name="T21" fmla="*/ 0 h 10000"/>
                  <a:gd name="T22" fmla="*/ 7398656 w 10000"/>
                  <a:gd name="T23" fmla="*/ 4371316 h 10000"/>
                  <a:gd name="T24" fmla="*/ 0 w 10000"/>
                  <a:gd name="T25" fmla="*/ 17550799 h 10000"/>
                  <a:gd name="T26" fmla="*/ 3699117 w 10000"/>
                  <a:gd name="T27" fmla="*/ 26315115 h 10000"/>
                  <a:gd name="T28" fmla="*/ 7398656 w 10000"/>
                  <a:gd name="T29" fmla="*/ 52641325 h 10000"/>
                  <a:gd name="T30" fmla="*/ 33276848 w 10000"/>
                  <a:gd name="T31" fmla="*/ 52641325 h 10000"/>
                  <a:gd name="T32" fmla="*/ 44366175 w 10000"/>
                  <a:gd name="T33" fmla="*/ 57012642 h 10000"/>
                  <a:gd name="T34" fmla="*/ 62854157 w 10000"/>
                  <a:gd name="T35" fmla="*/ 92103145 h 10000"/>
                  <a:gd name="T36" fmla="*/ 59163507 w 10000"/>
                  <a:gd name="T37" fmla="*/ 105989259 h 10000"/>
                  <a:gd name="T38" fmla="*/ 73747949 w 10000"/>
                  <a:gd name="T39" fmla="*/ 108505720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chemeClr val="bg1">
                  <a:alpha val="61000"/>
                </a:schemeClr>
              </a:solidFill>
              <a:ln w="9525">
                <a:noFill/>
                <a:round/>
                <a:headEnd/>
                <a:tailEnd/>
              </a:ln>
            </p:spPr>
            <p:txBody>
              <a:bodyPr/>
              <a:lstStyle/>
              <a:p>
                <a:endParaRPr lang="en-US" dirty="0"/>
              </a:p>
            </p:txBody>
          </p:sp>
          <p:sp>
            <p:nvSpPr>
              <p:cNvPr id="734" name="Freeform 329"/>
              <p:cNvSpPr>
                <a:spLocks/>
              </p:cNvSpPr>
              <p:nvPr/>
            </p:nvSpPr>
            <p:spPr bwMode="auto">
              <a:xfrm>
                <a:off x="7114344" y="3923329"/>
                <a:ext cx="147638" cy="117475"/>
              </a:xfrm>
              <a:custGeom>
                <a:avLst/>
                <a:gdLst>
                  <a:gd name="T0" fmla="*/ 23630289 w 10000"/>
                  <a:gd name="T1" fmla="*/ 1493488 h 6448"/>
                  <a:gd name="T2" fmla="*/ 21342431 w 10000"/>
                  <a:gd name="T3" fmla="*/ 827426 h 6448"/>
                  <a:gd name="T4" fmla="*/ 16292104 w 10000"/>
                  <a:gd name="T5" fmla="*/ 0 h 6448"/>
                  <a:gd name="T6" fmla="*/ 5429683 w 10000"/>
                  <a:gd name="T7" fmla="*/ 2753903 h 6448"/>
                  <a:gd name="T8" fmla="*/ 0 w 10000"/>
                  <a:gd name="T9" fmla="*/ 8267030 h 6448"/>
                  <a:gd name="T10" fmla="*/ 0 w 10000"/>
                  <a:gd name="T11" fmla="*/ 19282643 h 6448"/>
                  <a:gd name="T12" fmla="*/ 9049619 w 10000"/>
                  <a:gd name="T13" fmla="*/ 33040882 h 6448"/>
                  <a:gd name="T14" fmla="*/ 12669334 w 10000"/>
                  <a:gd name="T15" fmla="*/ 35800433 h 6448"/>
                  <a:gd name="T16" fmla="*/ 16292104 w 10000"/>
                  <a:gd name="T17" fmla="*/ 33040882 h 6448"/>
                  <a:gd name="T18" fmla="*/ 18096196 w 10000"/>
                  <a:gd name="T19" fmla="*/ 27533404 h 6448"/>
                  <a:gd name="T20" fmla="*/ 23531755 w 10000"/>
                  <a:gd name="T21" fmla="*/ 24796116 h 6448"/>
                  <a:gd name="T22" fmla="*/ 28958603 w 10000"/>
                  <a:gd name="T23" fmla="*/ 19282643 h 6448"/>
                  <a:gd name="T24" fmla="*/ 28958603 w 10000"/>
                  <a:gd name="T25" fmla="*/ 2753903 h 6448"/>
                  <a:gd name="T26" fmla="*/ 23630289 w 10000"/>
                  <a:gd name="T27" fmla="*/ 1493488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chemeClr val="bg1">
                  <a:alpha val="61000"/>
                </a:schemeClr>
              </a:solidFill>
              <a:ln w="9525">
                <a:noFill/>
                <a:round/>
                <a:headEnd/>
                <a:tailEnd/>
              </a:ln>
            </p:spPr>
            <p:txBody>
              <a:bodyPr/>
              <a:lstStyle/>
              <a:p>
                <a:endParaRPr lang="en-US" dirty="0"/>
              </a:p>
            </p:txBody>
          </p:sp>
        </p:grpSp>
      </p:grpSp>
      <p:sp>
        <p:nvSpPr>
          <p:cNvPr id="6" name="Title 5"/>
          <p:cNvSpPr>
            <a:spLocks noGrp="1"/>
          </p:cNvSpPr>
          <p:nvPr>
            <p:ph type="title"/>
          </p:nvPr>
        </p:nvSpPr>
        <p:spPr/>
        <p:txBody>
          <a:bodyPr/>
          <a:lstStyle/>
          <a:p>
            <a:r>
              <a:rPr lang="en-US" dirty="0" smtClean="0"/>
              <a:t>Who are we?</a:t>
            </a:r>
            <a:endParaRPr lang="en-US" dirty="0"/>
          </a:p>
        </p:txBody>
      </p:sp>
      <p:sp>
        <p:nvSpPr>
          <p:cNvPr id="3" name="Text Placeholder 2"/>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a:t>
            </a:fld>
            <a:endParaRPr lang="en-US" dirty="0"/>
          </a:p>
        </p:txBody>
      </p:sp>
      <p:grpSp>
        <p:nvGrpSpPr>
          <p:cNvPr id="507" name="Group 506"/>
          <p:cNvGrpSpPr/>
          <p:nvPr/>
        </p:nvGrpSpPr>
        <p:grpSpPr>
          <a:xfrm>
            <a:off x="4907547" y="2409434"/>
            <a:ext cx="2578100" cy="567796"/>
            <a:chOff x="5167425" y="1558292"/>
            <a:chExt cx="2578100" cy="681355"/>
          </a:xfrm>
        </p:grpSpPr>
        <p:sp>
          <p:nvSpPr>
            <p:cNvPr id="508" name="Parallelogram 507"/>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509" name="Group 508"/>
            <p:cNvGrpSpPr/>
            <p:nvPr/>
          </p:nvGrpSpPr>
          <p:grpSpPr>
            <a:xfrm>
              <a:off x="5453351" y="1677371"/>
              <a:ext cx="1669641" cy="443198"/>
              <a:chOff x="3837216" y="953518"/>
              <a:chExt cx="1669641" cy="443198"/>
            </a:xfrm>
          </p:grpSpPr>
          <p:sp>
            <p:nvSpPr>
              <p:cNvPr id="510" name="TextBox 509"/>
              <p:cNvSpPr txBox="1"/>
              <p:nvPr/>
            </p:nvSpPr>
            <p:spPr>
              <a:xfrm>
                <a:off x="3837216" y="953518"/>
                <a:ext cx="678391"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+500</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511" name="TextBox 510"/>
              <p:cNvSpPr txBox="1"/>
              <p:nvPr/>
            </p:nvSpPr>
            <p:spPr>
              <a:xfrm>
                <a:off x="4420085" y="971985"/>
                <a:ext cx="1086772"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Employees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grpSp>
        <p:nvGrpSpPr>
          <p:cNvPr id="517" name="Group 516"/>
          <p:cNvGrpSpPr/>
          <p:nvPr/>
        </p:nvGrpSpPr>
        <p:grpSpPr>
          <a:xfrm>
            <a:off x="4907547" y="1590954"/>
            <a:ext cx="2578100" cy="567796"/>
            <a:chOff x="5167425" y="1558292"/>
            <a:chExt cx="2578100" cy="681355"/>
          </a:xfrm>
        </p:grpSpPr>
        <p:sp>
          <p:nvSpPr>
            <p:cNvPr id="518" name="Parallelogram 517"/>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519" name="Group 518"/>
            <p:cNvGrpSpPr/>
            <p:nvPr/>
          </p:nvGrpSpPr>
          <p:grpSpPr>
            <a:xfrm>
              <a:off x="5857308" y="1677371"/>
              <a:ext cx="938672" cy="443198"/>
              <a:chOff x="4241173" y="953518"/>
              <a:chExt cx="938672" cy="443198"/>
            </a:xfrm>
          </p:grpSpPr>
          <p:sp>
            <p:nvSpPr>
              <p:cNvPr id="520" name="TextBox 519"/>
              <p:cNvSpPr txBox="1"/>
              <p:nvPr/>
            </p:nvSpPr>
            <p:spPr>
              <a:xfrm>
                <a:off x="4241173" y="953518"/>
                <a:ext cx="274434"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7</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521" name="TextBox 520"/>
              <p:cNvSpPr txBox="1"/>
              <p:nvPr/>
            </p:nvSpPr>
            <p:spPr>
              <a:xfrm>
                <a:off x="4420085" y="971985"/>
                <a:ext cx="759760"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Offices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grpSp>
        <p:nvGrpSpPr>
          <p:cNvPr id="522" name="Group 521"/>
          <p:cNvGrpSpPr/>
          <p:nvPr/>
        </p:nvGrpSpPr>
        <p:grpSpPr>
          <a:xfrm>
            <a:off x="4907547" y="3227914"/>
            <a:ext cx="2578100" cy="567796"/>
            <a:chOff x="4879325" y="4414079"/>
            <a:chExt cx="2578100" cy="681355"/>
          </a:xfrm>
        </p:grpSpPr>
        <p:sp>
          <p:nvSpPr>
            <p:cNvPr id="523" name="Parallelogram 522"/>
            <p:cNvSpPr/>
            <p:nvPr/>
          </p:nvSpPr>
          <p:spPr bwMode="auto">
            <a:xfrm>
              <a:off x="4879325" y="4414079"/>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524" name="Group 523"/>
            <p:cNvGrpSpPr/>
            <p:nvPr/>
          </p:nvGrpSpPr>
          <p:grpSpPr>
            <a:xfrm>
              <a:off x="5575753" y="4511260"/>
              <a:ext cx="1410018" cy="443198"/>
              <a:chOff x="3995914" y="953518"/>
              <a:chExt cx="1410018" cy="443198"/>
            </a:xfrm>
          </p:grpSpPr>
          <p:sp>
            <p:nvSpPr>
              <p:cNvPr id="526" name="TextBox 525"/>
              <p:cNvSpPr txBox="1"/>
              <p:nvPr/>
            </p:nvSpPr>
            <p:spPr>
              <a:xfrm>
                <a:off x="3995914" y="953518"/>
                <a:ext cx="519693"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+15</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527" name="TextBox 526"/>
              <p:cNvSpPr txBox="1"/>
              <p:nvPr/>
            </p:nvSpPr>
            <p:spPr>
              <a:xfrm>
                <a:off x="4420085" y="971985"/>
                <a:ext cx="985847"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Countries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sp>
          <p:nvSpPr>
            <p:cNvPr id="525" name="TextBox 524"/>
            <p:cNvSpPr txBox="1"/>
            <p:nvPr/>
          </p:nvSpPr>
          <p:spPr>
            <a:xfrm>
              <a:off x="5244058" y="4780007"/>
              <a:ext cx="1510350" cy="313932"/>
            </a:xfrm>
            <a:prstGeom prst="rect">
              <a:avLst/>
            </a:prstGeom>
            <a:noFill/>
          </p:spPr>
          <p:txBody>
            <a:bodyPr wrap="none" rtlCol="0" anchor="ctr">
              <a:spAutoFit/>
            </a:bodyPr>
            <a:lstStyle/>
            <a:p>
              <a:pPr algn="ctr"/>
              <a:r>
                <a:rPr lang="en-US" sz="1100" dirty="0" smtClean="0">
                  <a:solidFill>
                    <a:srgbClr val="F2F2F2"/>
                  </a:solidFill>
                  <a:effectLst>
                    <a:outerShdw blurRad="50800" dist="38100" dir="2700000" algn="tl" rotWithShape="0">
                      <a:prstClr val="black">
                        <a:alpha val="40000"/>
                      </a:prstClr>
                    </a:outerShdw>
                  </a:effectLst>
                  <a:cs typeface="Impact"/>
                </a:rPr>
                <a:t>(LA, USA, Africa, Japan)</a:t>
              </a:r>
              <a:endParaRPr lang="en-US" sz="1100" dirty="0">
                <a:solidFill>
                  <a:srgbClr val="F2F2F2"/>
                </a:solidFill>
                <a:effectLst>
                  <a:outerShdw blurRad="50800" dist="38100" dir="2700000" algn="tl" rotWithShape="0">
                    <a:prstClr val="black">
                      <a:alpha val="40000"/>
                    </a:prstClr>
                  </a:outerShdw>
                </a:effectLst>
                <a:cs typeface="Impact"/>
              </a:endParaRPr>
            </a:p>
          </p:txBody>
        </p:sp>
      </p:grpSp>
      <p:sp>
        <p:nvSpPr>
          <p:cNvPr id="7" name="Footer Placeholder 6"/>
          <p:cNvSpPr>
            <a:spLocks noGrp="1"/>
          </p:cNvSpPr>
          <p:nvPr>
            <p:ph type="ftr" sz="quarter" idx="14"/>
          </p:nvPr>
        </p:nvSpPr>
        <p:spPr/>
        <p:txBody>
          <a:bodyPr/>
          <a:lstStyle/>
          <a:p>
            <a:r>
              <a:rPr lang="en-US" dirty="0" smtClean="0"/>
              <a:t>Private &amp; Confidential</a:t>
            </a:r>
            <a:endParaRPr lang="en-US" dirty="0"/>
          </a:p>
        </p:txBody>
      </p:sp>
    </p:spTree>
    <p:extLst>
      <p:ext uri="{BB962C8B-B14F-4D97-AF65-F5344CB8AC3E}">
        <p14:creationId xmlns:p14="http://schemas.microsoft.com/office/powerpoint/2010/main" val="1697769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22"/>
                                        </p:tgtEl>
                                        <p:attrNameLst>
                                          <p:attrName>style.visibility</p:attrName>
                                        </p:attrNameLst>
                                      </p:cBhvr>
                                      <p:to>
                                        <p:strVal val="visible"/>
                                      </p:to>
                                    </p:set>
                                    <p:anim calcmode="lin" valueType="num">
                                      <p:cBhvr additive="base">
                                        <p:cTn id="7" dur="500"/>
                                        <p:tgtEl>
                                          <p:spTgt spid="522"/>
                                        </p:tgtEl>
                                        <p:attrNameLst>
                                          <p:attrName>ppt_y</p:attrName>
                                        </p:attrNameLst>
                                      </p:cBhvr>
                                      <p:tavLst>
                                        <p:tav tm="0">
                                          <p:val>
                                            <p:strVal val="#ppt_y-#ppt_h*1.125000"/>
                                          </p:val>
                                        </p:tav>
                                        <p:tav tm="100000">
                                          <p:val>
                                            <p:strVal val="#ppt_y"/>
                                          </p:val>
                                        </p:tav>
                                      </p:tavLst>
                                    </p:anim>
                                    <p:animEffect transition="in" filter="wipe(down)">
                                      <p:cBhvr>
                                        <p:cTn id="8" dur="500"/>
                                        <p:tgtEl>
                                          <p:spTgt spid="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3"/>
          <p:cNvSpPr>
            <a:spLocks/>
          </p:cNvSpPr>
          <p:nvPr/>
        </p:nvSpPr>
        <p:spPr bwMode="auto">
          <a:xfrm>
            <a:off x="1122028" y="2625586"/>
            <a:ext cx="1023597" cy="1009581"/>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91000"/>
                </a:schemeClr>
              </a:gs>
              <a:gs pos="0">
                <a:schemeClr val="bg1">
                  <a:lumMod val="85000"/>
                  <a:alpha val="91000"/>
                </a:schemeClr>
              </a:gs>
            </a:gsLst>
            <a:lin ang="16200000" scaled="0"/>
            <a:tileRect/>
          </a:gradFill>
          <a:ln>
            <a:solidFill>
              <a:srgbClr val="7F7F7F"/>
            </a:solidFill>
          </a:ln>
          <a:effectLst>
            <a:reflection blurRad="6350" stA="0" endA="300" endPos="22000" dir="5400000" sy="-100000" algn="bl" rotWithShape="0"/>
          </a:effectLst>
        </p:spPr>
        <p:txBody>
          <a:bodyPr/>
          <a:lstStyle/>
          <a:p>
            <a:endParaRPr lang="en-US" sz="1050" dirty="0"/>
          </a:p>
        </p:txBody>
      </p:sp>
      <p:sp>
        <p:nvSpPr>
          <p:cNvPr id="6" name="Title 5"/>
          <p:cNvSpPr>
            <a:spLocks noGrp="1"/>
          </p:cNvSpPr>
          <p:nvPr>
            <p:ph type="title"/>
          </p:nvPr>
        </p:nvSpPr>
        <p:spPr/>
        <p:txBody>
          <a:bodyPr/>
          <a:lstStyle/>
          <a:p>
            <a:r>
              <a:rPr lang="en-US" dirty="0" smtClean="0"/>
              <a:t>COBIS – Infrastructure</a:t>
            </a:r>
            <a:endParaRPr lang="en-US" dirty="0"/>
          </a:p>
        </p:txBody>
      </p:sp>
      <p:sp>
        <p:nvSpPr>
          <p:cNvPr id="12" name="Text Placeholder 11"/>
          <p:cNvSpPr>
            <a:spLocks noGrp="1"/>
          </p:cNvSpPr>
          <p:nvPr>
            <p:ph type="body" sz="quarter" idx="13"/>
          </p:nvPr>
        </p:nvSpPr>
        <p:spPr/>
        <p:txBody>
          <a:bodyPr/>
          <a:lstStyle/>
          <a:p>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30</a:t>
            </a:fld>
            <a:endParaRPr lang="en-US" dirty="0"/>
          </a:p>
        </p:txBody>
      </p:sp>
      <p:sp>
        <p:nvSpPr>
          <p:cNvPr id="15" name="Rectangle 5"/>
          <p:cNvSpPr>
            <a:spLocks noChangeArrowheads="1"/>
          </p:cNvSpPr>
          <p:nvPr/>
        </p:nvSpPr>
        <p:spPr bwMode="gray">
          <a:xfrm>
            <a:off x="470749" y="968022"/>
            <a:ext cx="8145029" cy="1204359"/>
          </a:xfrm>
          <a:prstGeom prst="rect">
            <a:avLst/>
          </a:prstGeom>
          <a:gradFill>
            <a:gsLst>
              <a:gs pos="0">
                <a:srgbClr val="1D446B"/>
              </a:gs>
              <a:gs pos="100000">
                <a:srgbClr val="429AF1"/>
              </a:gs>
            </a:gsLst>
          </a:gradFill>
          <a:ln>
            <a:solidFill>
              <a:srgbClr val="33CAF2"/>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solidFill>
                <a:schemeClr val="lt1"/>
              </a:solidFill>
            </a:endParaRPr>
          </a:p>
          <a:p>
            <a:pPr algn="ctr"/>
            <a:endParaRPr lang="en-US" noProof="1">
              <a:solidFill>
                <a:schemeClr val="lt1"/>
              </a:solidFill>
            </a:endParaRPr>
          </a:p>
        </p:txBody>
      </p:sp>
      <p:sp>
        <p:nvSpPr>
          <p:cNvPr id="11" name="TextBox 10"/>
          <p:cNvSpPr txBox="1"/>
          <p:nvPr/>
        </p:nvSpPr>
        <p:spPr>
          <a:xfrm>
            <a:off x="2284571" y="1236234"/>
            <a:ext cx="6003037" cy="646331"/>
          </a:xfrm>
          <a:prstGeom prst="rect">
            <a:avLst/>
          </a:prstGeom>
          <a:noFill/>
        </p:spPr>
        <p:txBody>
          <a:bodyPr wrap="square" rtlCol="0" anchor="ctr">
            <a:spAutoFit/>
          </a:bodyPr>
          <a:lstStyle/>
          <a:p>
            <a:pPr algn="just"/>
            <a:r>
              <a:rPr lang="en-US" b="1" i="1" dirty="0" smtClean="0">
                <a:solidFill>
                  <a:schemeClr val="bg1"/>
                </a:solidFill>
              </a:rPr>
              <a:t>A set of tools and frameworks that allows the standardized development of new functionality with high productivity.</a:t>
            </a:r>
          </a:p>
        </p:txBody>
      </p:sp>
      <p:pic>
        <p:nvPicPr>
          <p:cNvPr id="16" name="Picture 15" descr="producto.png"/>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a:off x="560069" y="878458"/>
            <a:ext cx="1585555" cy="1321296"/>
          </a:xfrm>
          <a:prstGeom prst="rect">
            <a:avLst/>
          </a:prstGeom>
          <a:effectLst/>
        </p:spPr>
      </p:pic>
      <p:grpSp>
        <p:nvGrpSpPr>
          <p:cNvPr id="2" name="Group 1"/>
          <p:cNvGrpSpPr/>
          <p:nvPr/>
        </p:nvGrpSpPr>
        <p:grpSpPr>
          <a:xfrm>
            <a:off x="22879" y="2983477"/>
            <a:ext cx="3206669" cy="1580373"/>
            <a:chOff x="1504861" y="1979523"/>
            <a:chExt cx="6628298" cy="3920025"/>
          </a:xfrm>
        </p:grpSpPr>
        <p:grpSp>
          <p:nvGrpSpPr>
            <p:cNvPr id="109" name="Group 108"/>
            <p:cNvGrpSpPr/>
            <p:nvPr/>
          </p:nvGrpSpPr>
          <p:grpSpPr>
            <a:xfrm>
              <a:off x="2693162" y="1979523"/>
              <a:ext cx="4274262" cy="3599461"/>
              <a:chOff x="2645682" y="2062613"/>
              <a:chExt cx="4274262" cy="3599461"/>
            </a:xfrm>
            <a:effectLst>
              <a:reflection blurRad="6350" stA="34000" endA="300" endPos="30000" dir="5400000" sy="-100000" algn="bl" rotWithShape="0"/>
            </a:effectLst>
          </p:grpSpPr>
          <p:sp>
            <p:nvSpPr>
              <p:cNvPr id="114" name="Freeform 23"/>
              <p:cNvSpPr>
                <a:spLocks/>
              </p:cNvSpPr>
              <p:nvPr/>
            </p:nvSpPr>
            <p:spPr bwMode="auto">
              <a:xfrm rot="7200000">
                <a:off x="4609935" y="3057312"/>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91000"/>
                    </a:schemeClr>
                  </a:gs>
                  <a:gs pos="0">
                    <a:schemeClr val="bg1">
                      <a:lumMod val="85000"/>
                      <a:alpha val="91000"/>
                    </a:schemeClr>
                  </a:gs>
                </a:gsLst>
                <a:lin ang="16200000" scaled="0"/>
                <a:tileRect/>
              </a:gradFill>
              <a:ln>
                <a:solidFill>
                  <a:srgbClr val="7F7F7F"/>
                </a:solidFill>
              </a:ln>
              <a:effectLst>
                <a:reflection blurRad="6350" stA="0" endA="300" endPos="22000" dir="5400000" sy="-100000" algn="bl" rotWithShape="0"/>
              </a:effectLst>
            </p:spPr>
            <p:txBody>
              <a:bodyPr/>
              <a:lstStyle/>
              <a:p>
                <a:endParaRPr lang="en-US" sz="1050" dirty="0"/>
              </a:p>
            </p:txBody>
          </p:sp>
          <p:sp>
            <p:nvSpPr>
              <p:cNvPr id="112" name="Freeform 23"/>
              <p:cNvSpPr>
                <a:spLocks/>
              </p:cNvSpPr>
              <p:nvPr/>
            </p:nvSpPr>
            <p:spPr bwMode="auto">
              <a:xfrm rot="14400000">
                <a:off x="2839881" y="3057314"/>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89000"/>
                    </a:schemeClr>
                  </a:gs>
                  <a:gs pos="0">
                    <a:schemeClr val="bg1">
                      <a:lumMod val="85000"/>
                      <a:alpha val="89000"/>
                    </a:schemeClr>
                  </a:gs>
                </a:gsLst>
                <a:lin ang="16200000" scaled="0"/>
                <a:tileRect/>
              </a:gradFill>
              <a:ln>
                <a:solidFill>
                  <a:schemeClr val="bg1">
                    <a:lumMod val="50000"/>
                  </a:schemeClr>
                </a:solidFill>
              </a:ln>
              <a:effectLst>
                <a:reflection blurRad="6350" stA="0" endA="300" endPos="22000" dir="5400000" sy="-100000" algn="bl" rotWithShape="0"/>
              </a:effectLst>
            </p:spPr>
            <p:txBody>
              <a:bodyPr/>
              <a:lstStyle/>
              <a:p>
                <a:endParaRPr lang="en-US" sz="1050" dirty="0"/>
              </a:p>
            </p:txBody>
          </p:sp>
          <p:sp>
            <p:nvSpPr>
              <p:cNvPr id="111" name="Text Box 19"/>
              <p:cNvSpPr txBox="1">
                <a:spLocks noChangeArrowheads="1"/>
              </p:cNvSpPr>
              <p:nvPr/>
            </p:nvSpPr>
            <p:spPr bwMode="gray">
              <a:xfrm>
                <a:off x="3760358" y="2062613"/>
                <a:ext cx="1977655" cy="458054"/>
              </a:xfrm>
              <a:prstGeom prst="rect">
                <a:avLst/>
              </a:prstGeom>
              <a:noFill/>
              <a:ln>
                <a:noFill/>
              </a:ln>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Core Banking</a:t>
                </a:r>
                <a:endParaRPr lang="en-US" sz="12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113" name="Text Box 19"/>
              <p:cNvSpPr txBox="1">
                <a:spLocks noChangeArrowheads="1"/>
              </p:cNvSpPr>
              <p:nvPr/>
            </p:nvSpPr>
            <p:spPr bwMode="gray">
              <a:xfrm rot="3588023">
                <a:off x="2449814" y="4231621"/>
                <a:ext cx="1977659" cy="7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Virtual Banking</a:t>
                </a:r>
                <a:endParaRPr lang="en-US" sz="12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115" name="Text Box 19"/>
              <p:cNvSpPr txBox="1">
                <a:spLocks noChangeArrowheads="1"/>
              </p:cNvSpPr>
              <p:nvPr/>
            </p:nvSpPr>
            <p:spPr bwMode="gray">
              <a:xfrm rot="18000000">
                <a:off x="5384469" y="4291534"/>
                <a:ext cx="1977659" cy="7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Transactional Banking</a:t>
                </a:r>
              </a:p>
            </p:txBody>
          </p:sp>
          <p:sp>
            <p:nvSpPr>
              <p:cNvPr id="116" name="AutoShape 25"/>
              <p:cNvSpPr>
                <a:spLocks noChangeArrowheads="1"/>
              </p:cNvSpPr>
              <p:nvPr/>
            </p:nvSpPr>
            <p:spPr bwMode="auto">
              <a:xfrm rot="18900000">
                <a:off x="4181080" y="3171609"/>
                <a:ext cx="1208289" cy="1210028"/>
              </a:xfrm>
              <a:prstGeom prst="roundRect">
                <a:avLst>
                  <a:gd name="adj" fmla="val 16667"/>
                </a:avLst>
              </a:prstGeom>
              <a:gradFill flip="none" rotWithShape="1">
                <a:gsLst>
                  <a:gs pos="0">
                    <a:schemeClr val="accent1"/>
                  </a:gs>
                  <a:gs pos="51000">
                    <a:schemeClr val="tx2">
                      <a:lumMod val="40000"/>
                      <a:lumOff val="60000"/>
                    </a:schemeClr>
                  </a:gs>
                  <a:gs pos="100000">
                    <a:schemeClr val="accent3">
                      <a:lumMod val="50000"/>
                      <a:alpha val="81000"/>
                    </a:schemeClr>
                  </a:gs>
                </a:gsLst>
                <a:lin ang="18900000" scaled="0"/>
                <a:tileRect/>
              </a:gradFill>
              <a:ln>
                <a:solidFill>
                  <a:schemeClr val="tx1">
                    <a:lumMod val="75000"/>
                    <a:lumOff val="25000"/>
                  </a:schemeClr>
                </a:solidFill>
              </a:ln>
            </p:spPr>
            <p:txBody>
              <a:bodyPr wrap="none" anchor="ctr"/>
              <a:lstStyle/>
              <a:p>
                <a:pPr>
                  <a:defRPr/>
                </a:pPr>
                <a:endParaRPr lang="en-US" sz="1050" dirty="0">
                  <a:latin typeface="Arial" pitchFamily="34" charset="0"/>
                  <a:ea typeface="+mn-ea"/>
                </a:endParaRPr>
              </a:p>
            </p:txBody>
          </p:sp>
          <p:pic>
            <p:nvPicPr>
              <p:cNvPr id="117" name="Picture 116" descr="Logo COBIS (Very Large).png"/>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124191" y="3547441"/>
                <a:ext cx="1323931" cy="499989"/>
              </a:xfrm>
              <a:prstGeom prst="rect">
                <a:avLst/>
              </a:prstGeom>
              <a:effectLst>
                <a:outerShdw blurRad="50800" dist="38100" dir="2700000" algn="tl" rotWithShape="0">
                  <a:prstClr val="black">
                    <a:alpha val="40000"/>
                  </a:prstClr>
                </a:outerShdw>
              </a:effectLst>
            </p:spPr>
          </p:pic>
        </p:grpSp>
        <p:pic>
          <p:nvPicPr>
            <p:cNvPr id="118" name="Picture 9"/>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1504861" y="5389989"/>
              <a:ext cx="6628298" cy="50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 name="Group 22"/>
          <p:cNvGrpSpPr/>
          <p:nvPr/>
        </p:nvGrpSpPr>
        <p:grpSpPr>
          <a:xfrm>
            <a:off x="3228745" y="2287881"/>
            <a:ext cx="4565871" cy="3539592"/>
            <a:chOff x="1079596" y="1341886"/>
            <a:chExt cx="4918200" cy="4859693"/>
          </a:xfrm>
        </p:grpSpPr>
        <p:pic>
          <p:nvPicPr>
            <p:cNvPr id="24" name="Picture 9"/>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gray">
            <a:xfrm>
              <a:off x="2390927" y="5692020"/>
              <a:ext cx="3606869" cy="50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24"/>
            <p:cNvGrpSpPr/>
            <p:nvPr/>
          </p:nvGrpSpPr>
          <p:grpSpPr>
            <a:xfrm>
              <a:off x="1079596" y="1341886"/>
              <a:ext cx="4388106" cy="4388005"/>
              <a:chOff x="1079596" y="1341886"/>
              <a:chExt cx="4388106" cy="4388005"/>
            </a:xfrm>
            <a:effectLst>
              <a:reflection blurRad="6350" stA="35000" endA="300" endPos="25000" dir="5400000" sy="-100000" algn="bl" rotWithShape="0"/>
            </a:effectLst>
          </p:grpSpPr>
          <p:grpSp>
            <p:nvGrpSpPr>
              <p:cNvPr id="26" name="Group 25"/>
              <p:cNvGrpSpPr/>
              <p:nvPr/>
            </p:nvGrpSpPr>
            <p:grpSpPr>
              <a:xfrm>
                <a:off x="1079596" y="1341886"/>
                <a:ext cx="4388106" cy="4388005"/>
                <a:chOff x="2685947" y="1171664"/>
                <a:chExt cx="5012407" cy="5012292"/>
              </a:xfrm>
              <a:effectLst/>
            </p:grpSpPr>
            <p:sp>
              <p:nvSpPr>
                <p:cNvPr id="45" name="Pie 44"/>
                <p:cNvSpPr/>
                <p:nvPr/>
              </p:nvSpPr>
              <p:spPr>
                <a:xfrm>
                  <a:off x="2685947" y="1171664"/>
                  <a:ext cx="5011419" cy="5011420"/>
                </a:xfrm>
                <a:prstGeom prst="pie">
                  <a:avLst>
                    <a:gd name="adj1" fmla="val 1780682"/>
                    <a:gd name="adj2" fmla="val 5390499"/>
                  </a:avLst>
                </a:prstGeom>
                <a:solidFill>
                  <a:srgbClr val="50505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6" name="Pie 45"/>
                <p:cNvSpPr/>
                <p:nvPr/>
              </p:nvSpPr>
              <p:spPr>
                <a:xfrm>
                  <a:off x="2686935" y="1172537"/>
                  <a:ext cx="5011419" cy="5011419"/>
                </a:xfrm>
                <a:prstGeom prst="pie">
                  <a:avLst>
                    <a:gd name="adj1" fmla="val 19850515"/>
                    <a:gd name="adj2" fmla="val 1786243"/>
                  </a:avLst>
                </a:prstGeom>
                <a:solidFill>
                  <a:srgbClr val="50505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7" name="Pie 46"/>
                <p:cNvSpPr/>
                <p:nvPr/>
              </p:nvSpPr>
              <p:spPr>
                <a:xfrm>
                  <a:off x="2686935" y="1172537"/>
                  <a:ext cx="5011419" cy="5011419"/>
                </a:xfrm>
                <a:prstGeom prst="pie">
                  <a:avLst>
                    <a:gd name="adj1" fmla="val 16216688"/>
                    <a:gd name="adj2" fmla="val 19848347"/>
                  </a:avLst>
                </a:prstGeom>
                <a:solidFill>
                  <a:srgbClr val="872E13"/>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8" name="Pie 47"/>
                <p:cNvSpPr/>
                <p:nvPr/>
              </p:nvSpPr>
              <p:spPr>
                <a:xfrm>
                  <a:off x="3138491" y="1636232"/>
                  <a:ext cx="4106333" cy="4106333"/>
                </a:xfrm>
                <a:prstGeom prst="pie">
                  <a:avLst>
                    <a:gd name="adj1" fmla="val 16216688"/>
                    <a:gd name="adj2" fmla="val 18069843"/>
                  </a:avLst>
                </a:prstGeom>
                <a:solidFill>
                  <a:schemeClr val="bg1">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9" name="Pie 48"/>
                <p:cNvSpPr/>
                <p:nvPr/>
              </p:nvSpPr>
              <p:spPr>
                <a:xfrm>
                  <a:off x="3138491" y="1636232"/>
                  <a:ext cx="4106333" cy="4106333"/>
                </a:xfrm>
                <a:prstGeom prst="pie">
                  <a:avLst>
                    <a:gd name="adj1" fmla="val 18068800"/>
                    <a:gd name="adj2" fmla="val 19840021"/>
                  </a:avLst>
                </a:prstGeom>
                <a:solidFill>
                  <a:srgbClr val="BFBFB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0" name="Pie 49"/>
                <p:cNvSpPr/>
                <p:nvPr/>
              </p:nvSpPr>
              <p:spPr>
                <a:xfrm>
                  <a:off x="3138491" y="1636232"/>
                  <a:ext cx="4106333" cy="4106333"/>
                </a:xfrm>
                <a:prstGeom prst="pie">
                  <a:avLst>
                    <a:gd name="adj1" fmla="val 19831961"/>
                    <a:gd name="adj2" fmla="val 21592691"/>
                  </a:avLst>
                </a:prstGeom>
                <a:solidFill>
                  <a:srgbClr val="BFBFB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1" name="Pie 50"/>
                <p:cNvSpPr/>
                <p:nvPr/>
              </p:nvSpPr>
              <p:spPr>
                <a:xfrm rot="5400000">
                  <a:off x="3138491" y="1636232"/>
                  <a:ext cx="4106333" cy="4106333"/>
                </a:xfrm>
                <a:prstGeom prst="pie">
                  <a:avLst>
                    <a:gd name="adj1" fmla="val 16193061"/>
                    <a:gd name="adj2" fmla="val 17973210"/>
                  </a:avLst>
                </a:prstGeom>
                <a:solidFill>
                  <a:srgbClr val="BFBFB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2" name="Pie 51"/>
                <p:cNvSpPr/>
                <p:nvPr/>
              </p:nvSpPr>
              <p:spPr>
                <a:xfrm rot="5400000">
                  <a:off x="3138491" y="1636232"/>
                  <a:ext cx="4106333" cy="4106333"/>
                </a:xfrm>
                <a:prstGeom prst="pie">
                  <a:avLst>
                    <a:gd name="adj1" fmla="val 17960682"/>
                    <a:gd name="adj2" fmla="val 19766964"/>
                  </a:avLst>
                </a:prstGeom>
                <a:solidFill>
                  <a:srgbClr val="BFBFB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53" name="Pie 52"/>
                <p:cNvSpPr/>
                <p:nvPr/>
              </p:nvSpPr>
              <p:spPr>
                <a:xfrm rot="5400000">
                  <a:off x="3138491" y="1636232"/>
                  <a:ext cx="4106333" cy="4106333"/>
                </a:xfrm>
                <a:prstGeom prst="pie">
                  <a:avLst>
                    <a:gd name="adj1" fmla="val 19750791"/>
                    <a:gd name="adj2" fmla="val 21592691"/>
                  </a:avLst>
                </a:prstGeom>
                <a:solidFill>
                  <a:srgbClr val="BFBFB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grpSp>
          <p:sp>
            <p:nvSpPr>
              <p:cNvPr id="27" name="TextBox 26"/>
              <p:cNvSpPr txBox="1"/>
              <p:nvPr/>
            </p:nvSpPr>
            <p:spPr>
              <a:xfrm rot="17660105">
                <a:off x="3288667" y="2217380"/>
                <a:ext cx="621080" cy="331527"/>
              </a:xfrm>
              <a:prstGeom prst="rect">
                <a:avLst/>
              </a:prstGeom>
              <a:noFill/>
              <a:effectLst/>
            </p:spPr>
            <p:txBody>
              <a:bodyPr wrap="none" rtlCol="0">
                <a:spAutoFit/>
              </a:bodyPr>
              <a:lstStyle/>
              <a:p>
                <a:pPr algn="ctr"/>
                <a:r>
                  <a:rPr lang="en-US" sz="1400" b="1" dirty="0" smtClean="0"/>
                  <a:t>CTS</a:t>
                </a:r>
              </a:p>
            </p:txBody>
          </p:sp>
          <p:sp>
            <p:nvSpPr>
              <p:cNvPr id="28" name="TextBox 27"/>
              <p:cNvSpPr txBox="1"/>
              <p:nvPr/>
            </p:nvSpPr>
            <p:spPr>
              <a:xfrm rot="19212196">
                <a:off x="3863580" y="2503920"/>
                <a:ext cx="444107" cy="422563"/>
              </a:xfrm>
              <a:prstGeom prst="rect">
                <a:avLst/>
              </a:prstGeom>
              <a:noFill/>
              <a:effectLst/>
            </p:spPr>
            <p:txBody>
              <a:bodyPr wrap="none" rtlCol="0">
                <a:spAutoFit/>
              </a:bodyPr>
              <a:lstStyle/>
              <a:p>
                <a:pPr algn="ctr"/>
                <a:r>
                  <a:rPr lang="en-US" sz="1400" b="1" dirty="0" smtClean="0"/>
                  <a:t>CIS</a:t>
                </a:r>
              </a:p>
            </p:txBody>
          </p:sp>
          <p:sp>
            <p:nvSpPr>
              <p:cNvPr id="29" name="TextBox 28"/>
              <p:cNvSpPr txBox="1"/>
              <p:nvPr/>
            </p:nvSpPr>
            <p:spPr>
              <a:xfrm rot="21168559">
                <a:off x="4154526" y="3038335"/>
                <a:ext cx="523535" cy="422563"/>
              </a:xfrm>
              <a:prstGeom prst="rect">
                <a:avLst/>
              </a:prstGeom>
              <a:noFill/>
              <a:effectLst/>
            </p:spPr>
            <p:txBody>
              <a:bodyPr wrap="none" rtlCol="0">
                <a:spAutoFit/>
              </a:bodyPr>
              <a:lstStyle/>
              <a:p>
                <a:pPr algn="ctr"/>
                <a:r>
                  <a:rPr lang="en-US" sz="1400" b="1" dirty="0" smtClean="0"/>
                  <a:t>CEN</a:t>
                </a:r>
              </a:p>
            </p:txBody>
          </p:sp>
          <p:sp>
            <p:nvSpPr>
              <p:cNvPr id="30" name="WordArt 30"/>
              <p:cNvSpPr>
                <a:spLocks noChangeArrowheads="1" noChangeShapeType="1" noTextEdit="1"/>
              </p:cNvSpPr>
              <p:nvPr/>
            </p:nvSpPr>
            <p:spPr bwMode="gray">
              <a:xfrm rot="1927475">
                <a:off x="3063200" y="1803661"/>
                <a:ext cx="1989138" cy="903411"/>
              </a:xfrm>
              <a:prstGeom prst="rect">
                <a:avLst/>
              </a:prstGeom>
              <a:effectLst/>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4717649"/>
                  </a:avLst>
                </a:prstTxWarp>
              </a:bodyPr>
              <a:lstStyle/>
              <a:p>
                <a:pPr algn="ctr"/>
                <a:r>
                  <a:rPr lang="en-US" sz="100" kern="10" dirty="0" smtClean="0">
                    <a:solidFill>
                      <a:srgbClr val="FFFFFF"/>
                    </a:solidFill>
                    <a:ea typeface="Arial Black"/>
                    <a:cs typeface="Arial Black"/>
                  </a:rPr>
                  <a:t>Middleware</a:t>
                </a:r>
                <a:endParaRPr lang="en-US" sz="100" kern="10" dirty="0">
                  <a:solidFill>
                    <a:srgbClr val="FFFFFF"/>
                  </a:solidFill>
                  <a:ea typeface="Arial Black"/>
                  <a:cs typeface="Arial Black"/>
                </a:endParaRPr>
              </a:p>
            </p:txBody>
          </p:sp>
          <p:sp>
            <p:nvSpPr>
              <p:cNvPr id="31" name="WordArt 30"/>
              <p:cNvSpPr>
                <a:spLocks noChangeArrowheads="1" noChangeShapeType="1" noTextEdit="1"/>
              </p:cNvSpPr>
              <p:nvPr/>
            </p:nvSpPr>
            <p:spPr bwMode="gray">
              <a:xfrm rot="5400000">
                <a:off x="4007197" y="3121243"/>
                <a:ext cx="1772322" cy="903411"/>
              </a:xfrm>
              <a:prstGeom prst="rect">
                <a:avLst/>
              </a:prstGeom>
              <a:effectLst/>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4440430"/>
                  </a:avLst>
                </a:prstTxWarp>
              </a:bodyPr>
              <a:lstStyle/>
              <a:p>
                <a:pPr algn="ctr"/>
                <a:r>
                  <a:rPr lang="en-US" sz="100" kern="10" dirty="0" smtClean="0">
                    <a:solidFill>
                      <a:srgbClr val="FFFFFF"/>
                    </a:solidFill>
                    <a:ea typeface="Arial Black"/>
                    <a:cs typeface="Arial Black"/>
                  </a:rPr>
                  <a:t>Frameworks </a:t>
                </a:r>
              </a:p>
            </p:txBody>
          </p:sp>
          <p:sp>
            <p:nvSpPr>
              <p:cNvPr id="32" name="WordArt 30"/>
              <p:cNvSpPr>
                <a:spLocks noChangeArrowheads="1" noChangeShapeType="1" noTextEdit="1"/>
              </p:cNvSpPr>
              <p:nvPr/>
            </p:nvSpPr>
            <p:spPr bwMode="gray">
              <a:xfrm rot="5400000">
                <a:off x="3729245" y="3119176"/>
                <a:ext cx="1989138" cy="903411"/>
              </a:xfrm>
              <a:prstGeom prst="rect">
                <a:avLst/>
              </a:prstGeom>
              <a:effectLst/>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4957434"/>
                  </a:avLst>
                </a:prstTxWarp>
              </a:bodyPr>
              <a:lstStyle/>
              <a:p>
                <a:pPr algn="ctr"/>
                <a:r>
                  <a:rPr lang="en-US" sz="100" kern="10" dirty="0" err="1" smtClean="0">
                    <a:solidFill>
                      <a:srgbClr val="FFFFFF"/>
                    </a:solidFill>
                    <a:ea typeface="Arial Black"/>
                    <a:cs typeface="Arial Black"/>
                  </a:rPr>
                  <a:t>Desarrollo</a:t>
                </a:r>
                <a:endParaRPr lang="en-US" sz="100" kern="10" dirty="0" smtClean="0">
                  <a:solidFill>
                    <a:srgbClr val="FFFFFF"/>
                  </a:solidFill>
                  <a:ea typeface="Arial Black"/>
                  <a:cs typeface="Arial Black"/>
                </a:endParaRPr>
              </a:p>
            </p:txBody>
          </p:sp>
          <p:sp>
            <p:nvSpPr>
              <p:cNvPr id="33" name="TextBox 32"/>
              <p:cNvSpPr txBox="1"/>
              <p:nvPr/>
            </p:nvSpPr>
            <p:spPr>
              <a:xfrm rot="840523">
                <a:off x="3931379" y="3466168"/>
                <a:ext cx="1107229" cy="718356"/>
              </a:xfrm>
              <a:prstGeom prst="rect">
                <a:avLst/>
              </a:prstGeom>
              <a:noFill/>
              <a:effectLst/>
            </p:spPr>
            <p:txBody>
              <a:bodyPr wrap="none" rtlCol="0">
                <a:spAutoFit/>
              </a:bodyPr>
              <a:lstStyle/>
              <a:p>
                <a:pPr algn="ctr"/>
                <a:r>
                  <a:rPr lang="en-US" sz="1400" b="1" dirty="0" smtClean="0"/>
                  <a:t>Internet </a:t>
                </a:r>
              </a:p>
              <a:p>
                <a:pPr algn="ctr"/>
                <a:r>
                  <a:rPr lang="en-US" sz="1400" b="1" dirty="0" smtClean="0"/>
                  <a:t>Framework</a:t>
                </a:r>
              </a:p>
            </p:txBody>
          </p:sp>
          <p:sp>
            <p:nvSpPr>
              <p:cNvPr id="34" name="TextBox 33"/>
              <p:cNvSpPr txBox="1"/>
              <p:nvPr/>
            </p:nvSpPr>
            <p:spPr>
              <a:xfrm rot="2691560">
                <a:off x="3703824" y="4156126"/>
                <a:ext cx="905137" cy="422563"/>
              </a:xfrm>
              <a:prstGeom prst="rect">
                <a:avLst/>
              </a:prstGeom>
              <a:noFill/>
              <a:effectLst/>
            </p:spPr>
            <p:txBody>
              <a:bodyPr wrap="none" rtlCol="0">
                <a:spAutoFit/>
              </a:bodyPr>
              <a:lstStyle/>
              <a:p>
                <a:pPr algn="ctr"/>
                <a:r>
                  <a:rPr lang="en-US" sz="1400" b="1" dirty="0" smtClean="0"/>
                  <a:t>Designer</a:t>
                </a:r>
              </a:p>
            </p:txBody>
          </p:sp>
          <p:sp>
            <p:nvSpPr>
              <p:cNvPr id="35" name="TextBox 34"/>
              <p:cNvSpPr txBox="1"/>
              <p:nvPr/>
            </p:nvSpPr>
            <p:spPr>
              <a:xfrm rot="4439053">
                <a:off x="2995319" y="4441763"/>
                <a:ext cx="1293220" cy="563595"/>
              </a:xfrm>
              <a:prstGeom prst="rect">
                <a:avLst/>
              </a:prstGeom>
              <a:noFill/>
              <a:effectLst/>
            </p:spPr>
            <p:txBody>
              <a:bodyPr wrap="none" rtlCol="0">
                <a:spAutoFit/>
              </a:bodyPr>
              <a:lstStyle/>
              <a:p>
                <a:pPr algn="ctr"/>
                <a:r>
                  <a:rPr lang="en-US" sz="1400" b="1" dirty="0" smtClean="0"/>
                  <a:t>Service </a:t>
                </a:r>
              </a:p>
              <a:p>
                <a:pPr algn="ctr"/>
                <a:r>
                  <a:rPr lang="en-US" sz="1400" b="1" dirty="0" smtClean="0"/>
                  <a:t>Generator</a:t>
                </a:r>
              </a:p>
            </p:txBody>
          </p:sp>
          <p:sp>
            <p:nvSpPr>
              <p:cNvPr id="36" name="Pie 35"/>
              <p:cNvSpPr/>
              <p:nvPr/>
            </p:nvSpPr>
            <p:spPr>
              <a:xfrm>
                <a:off x="2736276" y="3011080"/>
                <a:ext cx="1080000" cy="1080000"/>
              </a:xfrm>
              <a:prstGeom prst="pie">
                <a:avLst>
                  <a:gd name="adj1" fmla="val 16196178"/>
                  <a:gd name="adj2" fmla="val 5439588"/>
                </a:avLst>
              </a:prstGeom>
              <a:solidFill>
                <a:srgbClr val="B9B9B9"/>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37" name="WordArt 30"/>
              <p:cNvSpPr>
                <a:spLocks noChangeArrowheads="1" noChangeShapeType="1" noTextEdit="1"/>
              </p:cNvSpPr>
              <p:nvPr/>
            </p:nvSpPr>
            <p:spPr bwMode="gray">
              <a:xfrm rot="8768433">
                <a:off x="3159474" y="4394521"/>
                <a:ext cx="1989138" cy="903411"/>
              </a:xfrm>
              <a:prstGeom prst="rect">
                <a:avLst/>
              </a:prstGeom>
              <a:effectLst/>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4060711"/>
                  </a:avLst>
                </a:prstTxWarp>
              </a:bodyPr>
              <a:lstStyle/>
              <a:p>
                <a:pPr algn="ctr"/>
                <a:r>
                  <a:rPr lang="en-US" sz="100" kern="10" dirty="0" err="1" smtClean="0">
                    <a:solidFill>
                      <a:srgbClr val="FFFFFF"/>
                    </a:solidFill>
                    <a:ea typeface="Arial Black"/>
                    <a:cs typeface="Arial Black"/>
                  </a:rPr>
                  <a:t>Productivit</a:t>
                </a:r>
                <a:r>
                  <a:rPr lang="en-US" sz="100" kern="10" dirty="0" smtClean="0">
                    <a:solidFill>
                      <a:srgbClr val="FFFFFF"/>
                    </a:solidFill>
                    <a:ea typeface="Arial Black"/>
                    <a:cs typeface="Arial Black"/>
                  </a:rPr>
                  <a:t>  y Tools</a:t>
                </a:r>
                <a:endParaRPr lang="en-US" sz="100" kern="10" dirty="0">
                  <a:solidFill>
                    <a:srgbClr val="FFFFFF"/>
                  </a:solidFill>
                  <a:ea typeface="Arial Black"/>
                  <a:cs typeface="Arial Black"/>
                </a:endParaRPr>
              </a:p>
            </p:txBody>
          </p:sp>
          <p:sp>
            <p:nvSpPr>
              <p:cNvPr id="38" name="WordArt 30"/>
              <p:cNvSpPr>
                <a:spLocks noChangeArrowheads="1" noChangeShapeType="1" noTextEdit="1"/>
              </p:cNvSpPr>
              <p:nvPr/>
            </p:nvSpPr>
            <p:spPr bwMode="gray">
              <a:xfrm rot="8768433">
                <a:off x="3057602" y="4308687"/>
                <a:ext cx="1989138" cy="903411"/>
              </a:xfrm>
              <a:prstGeom prst="rect">
                <a:avLst/>
              </a:prstGeom>
              <a:effectLst/>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4465809"/>
                  </a:avLst>
                </a:prstTxWarp>
              </a:bodyPr>
              <a:lstStyle/>
              <a:p>
                <a:pPr algn="ctr"/>
                <a:endParaRPr lang="en-US" sz="100" kern="10" dirty="0">
                  <a:solidFill>
                    <a:srgbClr val="FFFFFF"/>
                  </a:solidFill>
                  <a:ea typeface="Arial Black"/>
                  <a:cs typeface="Arial Black"/>
                </a:endParaRPr>
              </a:p>
            </p:txBody>
          </p:sp>
          <p:grpSp>
            <p:nvGrpSpPr>
              <p:cNvPr id="39" name="Group 38"/>
              <p:cNvGrpSpPr>
                <a:grpSpLocks noChangeAspect="1"/>
              </p:cNvGrpSpPr>
              <p:nvPr/>
            </p:nvGrpSpPr>
            <p:grpSpPr>
              <a:xfrm>
                <a:off x="2696184" y="3013008"/>
                <a:ext cx="1145493" cy="1080000"/>
                <a:chOff x="946321" y="3853439"/>
                <a:chExt cx="1116237" cy="1052416"/>
              </a:xfrm>
              <a:effectLst/>
            </p:grpSpPr>
            <p:grpSp>
              <p:nvGrpSpPr>
                <p:cNvPr id="40" name="Group 39"/>
                <p:cNvGrpSpPr/>
                <p:nvPr/>
              </p:nvGrpSpPr>
              <p:grpSpPr>
                <a:xfrm>
                  <a:off x="984118" y="3853439"/>
                  <a:ext cx="1052416" cy="1052416"/>
                  <a:chOff x="3856960" y="1219473"/>
                  <a:chExt cx="1397665" cy="1397665"/>
                </a:xfrm>
              </p:grpSpPr>
              <p:sp>
                <p:nvSpPr>
                  <p:cNvPr id="42" name="Oval 41"/>
                  <p:cNvSpPr/>
                  <p:nvPr/>
                </p:nvSpPr>
                <p:spPr>
                  <a:xfrm>
                    <a:off x="3856960" y="1219473"/>
                    <a:ext cx="1397665" cy="1397665"/>
                  </a:xfrm>
                  <a:prstGeom prst="ellipse">
                    <a:avLst/>
                  </a:prstGeom>
                  <a:gradFill flip="none" rotWithShape="1">
                    <a:gsLst>
                      <a:gs pos="55000">
                        <a:schemeClr val="accent4">
                          <a:lumMod val="75000"/>
                        </a:schemeClr>
                      </a:gs>
                      <a:gs pos="29000">
                        <a:schemeClr val="accent4"/>
                      </a:gs>
                      <a:gs pos="0">
                        <a:schemeClr val="accent4">
                          <a:lumMod val="60000"/>
                          <a:lumOff val="40000"/>
                        </a:schemeClr>
                      </a:gs>
                    </a:gsLst>
                    <a:path path="circle">
                      <a:fillToRect l="50000" t="50000" r="50000" b="50000"/>
                    </a:path>
                    <a:tileRect/>
                  </a:gra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4094563" y="1219473"/>
                    <a:ext cx="922459" cy="615041"/>
                  </a:xfrm>
                  <a:prstGeom prst="ellipse">
                    <a:avLst/>
                  </a:prstGeom>
                  <a:gradFill flip="none" rotWithShape="1">
                    <a:gsLst>
                      <a:gs pos="100000">
                        <a:schemeClr val="bg1">
                          <a:alpha val="0"/>
                        </a:schemeClr>
                      </a:gs>
                      <a:gs pos="0">
                        <a:schemeClr val="bg1">
                          <a:alpha val="2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rot="19017928">
                    <a:off x="3856960" y="1219473"/>
                    <a:ext cx="1397665" cy="1397665"/>
                  </a:xfrm>
                  <a:prstGeom prst="ellipse">
                    <a:avLst/>
                  </a:prstGeom>
                  <a:gradFill flip="none" rotWithShape="1">
                    <a:gsLst>
                      <a:gs pos="100000">
                        <a:schemeClr val="tx1"/>
                      </a:gs>
                      <a:gs pos="73000">
                        <a:schemeClr val="tx1">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1" name="TextBox 40"/>
                <p:cNvSpPr txBox="1"/>
                <p:nvPr/>
              </p:nvSpPr>
              <p:spPr>
                <a:xfrm>
                  <a:off x="946321" y="4231774"/>
                  <a:ext cx="1116237" cy="370593"/>
                </a:xfrm>
                <a:prstGeom prst="rect">
                  <a:avLst/>
                </a:prstGeom>
                <a:noFill/>
              </p:spPr>
              <p:txBody>
                <a:bodyPr wrap="none" rtlCol="0">
                  <a:spAutoFit/>
                </a:bodyPr>
                <a:lstStyle/>
                <a:p>
                  <a:r>
                    <a:rPr lang="en-US" sz="1200" b="1" dirty="0" smtClean="0">
                      <a:solidFill>
                        <a:schemeClr val="bg1"/>
                      </a:solidFill>
                      <a:effectLst>
                        <a:outerShdw blurRad="50800" dist="38100" dir="2700000" algn="tl" rotWithShape="0">
                          <a:prstClr val="black">
                            <a:alpha val="40000"/>
                          </a:prstClr>
                        </a:outerShdw>
                      </a:effectLst>
                    </a:rPr>
                    <a:t>Infrastructure</a:t>
                  </a:r>
                  <a:endParaRPr lang="en-US" sz="1200" b="1" dirty="0">
                    <a:solidFill>
                      <a:schemeClr val="bg1"/>
                    </a:solidFill>
                    <a:effectLst>
                      <a:outerShdw blurRad="50800" dist="38100" dir="2700000" algn="tl" rotWithShape="0">
                        <a:prstClr val="black">
                          <a:alpha val="40000"/>
                        </a:prstClr>
                      </a:outerShdw>
                    </a:effectLst>
                  </a:endParaRPr>
                </a:p>
              </p:txBody>
            </p:sp>
          </p:grpSp>
        </p:grpSp>
      </p:grpSp>
    </p:spTree>
    <p:extLst>
      <p:ext uri="{BB962C8B-B14F-4D97-AF65-F5344CB8AC3E}">
        <p14:creationId xmlns:p14="http://schemas.microsoft.com/office/powerpoint/2010/main" val="144729137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COBIS – Core Banking</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pPr/>
              <a:t>31</a:t>
            </a:fld>
            <a:endParaRPr lang="en-US" dirty="0"/>
          </a:p>
        </p:txBody>
      </p:sp>
      <p:grpSp>
        <p:nvGrpSpPr>
          <p:cNvPr id="53" name="Group 52"/>
          <p:cNvGrpSpPr/>
          <p:nvPr/>
        </p:nvGrpSpPr>
        <p:grpSpPr>
          <a:xfrm>
            <a:off x="-1038558" y="984035"/>
            <a:ext cx="11118021" cy="7509961"/>
            <a:chOff x="-1046392" y="1470169"/>
            <a:chExt cx="11118021" cy="7509961"/>
          </a:xfrm>
        </p:grpSpPr>
        <p:grpSp>
          <p:nvGrpSpPr>
            <p:cNvPr id="54" name="Group 53"/>
            <p:cNvGrpSpPr/>
            <p:nvPr/>
          </p:nvGrpSpPr>
          <p:grpSpPr>
            <a:xfrm>
              <a:off x="443545" y="1470169"/>
              <a:ext cx="8153818" cy="4258855"/>
              <a:chOff x="448924" y="1417626"/>
              <a:chExt cx="8153818" cy="4258855"/>
            </a:xfrm>
            <a:effectLst>
              <a:outerShdw blurRad="101600" dir="18900000" sy="23000" kx="-1200000" algn="bl" rotWithShape="0">
                <a:prstClr val="black">
                  <a:alpha val="25000"/>
                </a:prstClr>
              </a:outerShdw>
              <a:reflection blurRad="6350" stA="35000" endA="300" endPos="25000" dir="5400000" sy="-100000" algn="bl" rotWithShape="0"/>
            </a:effectLst>
          </p:grpSpPr>
          <p:sp>
            <p:nvSpPr>
              <p:cNvPr id="80" name="Block Arc 7"/>
              <p:cNvSpPr/>
              <p:nvPr/>
            </p:nvSpPr>
            <p:spPr>
              <a:xfrm>
                <a:off x="448924" y="1417626"/>
                <a:ext cx="8153818" cy="4258855"/>
              </a:xfrm>
              <a:custGeom>
                <a:avLst/>
                <a:gdLst/>
                <a:ahLst/>
                <a:cxnLst/>
                <a:rect l="l" t="t" r="r" b="b"/>
                <a:pathLst>
                  <a:path w="8153818" h="4258855">
                    <a:moveTo>
                      <a:pt x="4075190" y="2994639"/>
                    </a:moveTo>
                    <a:cubicBezTo>
                      <a:pt x="3923340" y="2994630"/>
                      <a:pt x="3771488" y="3033901"/>
                      <a:pt x="3635421" y="3112452"/>
                    </a:cubicBezTo>
                    <a:cubicBezTo>
                      <a:pt x="3397305" y="3249916"/>
                      <a:pt x="3239189" y="3489402"/>
                      <a:pt x="3203380" y="3757632"/>
                    </a:cubicBezTo>
                    <a:lnTo>
                      <a:pt x="3198784" y="3826855"/>
                    </a:lnTo>
                    <a:lnTo>
                      <a:pt x="3268279" y="3826855"/>
                    </a:lnTo>
                    <a:lnTo>
                      <a:pt x="3272282" y="3766704"/>
                    </a:lnTo>
                    <a:cubicBezTo>
                      <a:pt x="3305308" y="3519628"/>
                      <a:pt x="3451015" y="3299056"/>
                      <a:pt x="3670401" y="3172503"/>
                    </a:cubicBezTo>
                    <a:cubicBezTo>
                      <a:pt x="3795764" y="3100187"/>
                      <a:pt x="3935658" y="3064066"/>
                      <a:pt x="4075535" y="3064134"/>
                    </a:cubicBezTo>
                    <a:cubicBezTo>
                      <a:pt x="4215411" y="3064202"/>
                      <a:pt x="4355270" y="3100459"/>
                      <a:pt x="4480562" y="3172897"/>
                    </a:cubicBezTo>
                    <a:cubicBezTo>
                      <a:pt x="4699824" y="3299665"/>
                      <a:pt x="4845317" y="3520378"/>
                      <a:pt x="4878103" y="3767485"/>
                    </a:cubicBezTo>
                    <a:lnTo>
                      <a:pt x="4881996" y="3826855"/>
                    </a:lnTo>
                    <a:lnTo>
                      <a:pt x="4951495" y="3826855"/>
                    </a:lnTo>
                    <a:lnTo>
                      <a:pt x="4946913" y="3757731"/>
                    </a:lnTo>
                    <a:cubicBezTo>
                      <a:pt x="4911135" y="3489497"/>
                      <a:pt x="4753046" y="3249994"/>
                      <a:pt x="4514945" y="3112502"/>
                    </a:cubicBezTo>
                    <a:cubicBezTo>
                      <a:pt x="4378888" y="3033936"/>
                      <a:pt x="4227040" y="2994648"/>
                      <a:pt x="4075190" y="2994639"/>
                    </a:cubicBezTo>
                    <a:close/>
                    <a:moveTo>
                      <a:pt x="4074385" y="1973540"/>
                    </a:moveTo>
                    <a:cubicBezTo>
                      <a:pt x="3090597" y="1973931"/>
                      <a:pt x="2281631" y="2721732"/>
                      <a:pt x="2184354" y="3679863"/>
                    </a:cubicBezTo>
                    <a:lnTo>
                      <a:pt x="2176934" y="3826855"/>
                    </a:lnTo>
                    <a:lnTo>
                      <a:pt x="2260100" y="3826855"/>
                    </a:lnTo>
                    <a:lnTo>
                      <a:pt x="2262554" y="3753073"/>
                    </a:lnTo>
                    <a:cubicBezTo>
                      <a:pt x="2302655" y="3151206"/>
                      <a:pt x="2639929" y="2605084"/>
                      <a:pt x="3166893" y="2300868"/>
                    </a:cubicBezTo>
                    <a:cubicBezTo>
                      <a:pt x="3447941" y="2138619"/>
                      <a:pt x="3761594" y="2057504"/>
                      <a:pt x="4075243" y="2057522"/>
                    </a:cubicBezTo>
                    <a:cubicBezTo>
                      <a:pt x="4388891" y="2057540"/>
                      <a:pt x="4702535" y="2138690"/>
                      <a:pt x="4983564" y="2300970"/>
                    </a:cubicBezTo>
                    <a:cubicBezTo>
                      <a:pt x="5510494" y="2605246"/>
                      <a:pt x="5847707" y="3151405"/>
                      <a:pt x="5887740" y="3753276"/>
                    </a:cubicBezTo>
                    <a:lnTo>
                      <a:pt x="5890179" y="3826855"/>
                    </a:lnTo>
                    <a:lnTo>
                      <a:pt x="5973387" y="3826855"/>
                    </a:lnTo>
                    <a:lnTo>
                      <a:pt x="5965773" y="3678360"/>
                    </a:lnTo>
                    <a:cubicBezTo>
                      <a:pt x="5867733" y="2720306"/>
                      <a:pt x="5058173" y="1973149"/>
                      <a:pt x="4074385" y="1973540"/>
                    </a:cubicBezTo>
                    <a:close/>
                    <a:moveTo>
                      <a:pt x="4075233" y="1462820"/>
                    </a:moveTo>
                    <a:cubicBezTo>
                      <a:pt x="3658910" y="1462804"/>
                      <a:pt x="3242584" y="1570478"/>
                      <a:pt x="2869537" y="1785843"/>
                    </a:cubicBezTo>
                    <a:cubicBezTo>
                      <a:pt x="2170075" y="2189654"/>
                      <a:pt x="1722398" y="2914551"/>
                      <a:pt x="1669171" y="3713442"/>
                    </a:cubicBezTo>
                    <a:lnTo>
                      <a:pt x="1665399" y="3826855"/>
                    </a:lnTo>
                    <a:lnTo>
                      <a:pt x="1748995" y="3826855"/>
                    </a:lnTo>
                    <a:lnTo>
                      <a:pt x="1758624" y="3636121"/>
                    </a:lnTo>
                    <a:cubicBezTo>
                      <a:pt x="1877804" y="2462257"/>
                      <a:pt x="2868916" y="1546081"/>
                      <a:pt x="4074215" y="1545602"/>
                    </a:cubicBezTo>
                    <a:cubicBezTo>
                      <a:pt x="5279513" y="1545123"/>
                      <a:pt x="6271354" y="2460510"/>
                      <a:pt x="6391468" y="3634279"/>
                    </a:cubicBezTo>
                    <a:lnTo>
                      <a:pt x="6401343" y="3826855"/>
                    </a:lnTo>
                    <a:lnTo>
                      <a:pt x="6484879" y="3826855"/>
                    </a:lnTo>
                    <a:lnTo>
                      <a:pt x="6481123" y="3713627"/>
                    </a:lnTo>
                    <a:cubicBezTo>
                      <a:pt x="6427957" y="2914733"/>
                      <a:pt x="5980335" y="2189801"/>
                      <a:pt x="5280904" y="1785936"/>
                    </a:cubicBezTo>
                    <a:cubicBezTo>
                      <a:pt x="4907874" y="1570542"/>
                      <a:pt x="4491556" y="1462836"/>
                      <a:pt x="4075233" y="1462820"/>
                    </a:cubicBezTo>
                    <a:close/>
                    <a:moveTo>
                      <a:pt x="4065296" y="430663"/>
                    </a:moveTo>
                    <a:cubicBezTo>
                      <a:pt x="2226674" y="435920"/>
                      <a:pt x="727991" y="1881435"/>
                      <a:pt x="636118" y="3697287"/>
                    </a:cubicBezTo>
                    <a:lnTo>
                      <a:pt x="632848" y="3826855"/>
                    </a:lnTo>
                    <a:lnTo>
                      <a:pt x="714496" y="3826855"/>
                    </a:lnTo>
                    <a:lnTo>
                      <a:pt x="720375" y="3650074"/>
                    </a:lnTo>
                    <a:cubicBezTo>
                      <a:pt x="794593" y="2536141"/>
                      <a:pt x="1418811" y="1525380"/>
                      <a:pt x="2394107" y="962326"/>
                    </a:cubicBezTo>
                    <a:cubicBezTo>
                      <a:pt x="2914265" y="662031"/>
                      <a:pt x="3494770" y="511895"/>
                      <a:pt x="4075270" y="511917"/>
                    </a:cubicBezTo>
                    <a:cubicBezTo>
                      <a:pt x="4655769" y="511940"/>
                      <a:pt x="5236263" y="662120"/>
                      <a:pt x="5756398" y="962455"/>
                    </a:cubicBezTo>
                    <a:cubicBezTo>
                      <a:pt x="6731650" y="1525584"/>
                      <a:pt x="7355791" y="2536393"/>
                      <a:pt x="7429923" y="3650332"/>
                    </a:cubicBezTo>
                    <a:lnTo>
                      <a:pt x="7435780" y="3826855"/>
                    </a:lnTo>
                    <a:lnTo>
                      <a:pt x="7517715" y="3826855"/>
                    </a:lnTo>
                    <a:lnTo>
                      <a:pt x="7513095" y="3677626"/>
                    </a:lnTo>
                    <a:cubicBezTo>
                      <a:pt x="7410842" y="1862330"/>
                      <a:pt x="5903919" y="425407"/>
                      <a:pt x="4065296" y="430663"/>
                    </a:cubicBezTo>
                    <a:close/>
                    <a:moveTo>
                      <a:pt x="4064064" y="16"/>
                    </a:moveTo>
                    <a:cubicBezTo>
                      <a:pt x="6132628" y="-5897"/>
                      <a:pt x="7828010" y="1610730"/>
                      <a:pt x="7943051" y="3653051"/>
                    </a:cubicBezTo>
                    <a:lnTo>
                      <a:pt x="7948432" y="3826855"/>
                    </a:lnTo>
                    <a:lnTo>
                      <a:pt x="8153818" y="3826855"/>
                    </a:lnTo>
                    <a:lnTo>
                      <a:pt x="8153818" y="4258855"/>
                    </a:lnTo>
                    <a:lnTo>
                      <a:pt x="0" y="4258855"/>
                    </a:lnTo>
                    <a:lnTo>
                      <a:pt x="0" y="3826855"/>
                    </a:lnTo>
                    <a:lnTo>
                      <a:pt x="202199" y="3826855"/>
                    </a:lnTo>
                    <a:lnTo>
                      <a:pt x="206028" y="3675170"/>
                    </a:lnTo>
                    <a:cubicBezTo>
                      <a:pt x="309389" y="1632225"/>
                      <a:pt x="1995500" y="5929"/>
                      <a:pt x="4064064" y="16"/>
                    </a:cubicBezTo>
                    <a:close/>
                  </a:path>
                </a:pathLst>
              </a:custGeom>
              <a:gradFill flip="none" rotWithShape="1">
                <a:gsLst>
                  <a:gs pos="0">
                    <a:schemeClr val="accent2">
                      <a:tint val="100000"/>
                      <a:shade val="100000"/>
                      <a:satMod val="130000"/>
                      <a:alpha val="49000"/>
                    </a:schemeClr>
                  </a:gs>
                  <a:gs pos="100000">
                    <a:schemeClr val="accent2">
                      <a:tint val="50000"/>
                      <a:shade val="100000"/>
                      <a:satMod val="350000"/>
                      <a:alpha val="49000"/>
                    </a:schemeClr>
                  </a:gs>
                </a:gsLst>
                <a:lin ang="16200000" scaled="0"/>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81" name="Block Arc 84"/>
              <p:cNvSpPr/>
              <p:nvPr/>
            </p:nvSpPr>
            <p:spPr>
              <a:xfrm>
                <a:off x="725705" y="1468722"/>
                <a:ext cx="7609889" cy="3796320"/>
              </a:xfrm>
              <a:custGeom>
                <a:avLst/>
                <a:gdLst/>
                <a:ahLst/>
                <a:cxnLst/>
                <a:rect l="l" t="t" r="r" b="b"/>
                <a:pathLst>
                  <a:path w="7609889" h="3796320">
                    <a:moveTo>
                      <a:pt x="3803847" y="3059311"/>
                    </a:moveTo>
                    <a:cubicBezTo>
                      <a:pt x="4208744" y="3058721"/>
                      <a:pt x="4538647" y="3384203"/>
                      <a:pt x="4543520" y="3789071"/>
                    </a:cubicBezTo>
                    <a:lnTo>
                      <a:pt x="3984727" y="3795796"/>
                    </a:lnTo>
                    <a:cubicBezTo>
                      <a:pt x="3983541" y="3697235"/>
                      <a:pt x="3903229" y="3618000"/>
                      <a:pt x="3804661" y="3618143"/>
                    </a:cubicBezTo>
                    <a:cubicBezTo>
                      <a:pt x="3706093" y="3618287"/>
                      <a:pt x="3626012" y="3697756"/>
                      <a:pt x="3625113" y="3796320"/>
                    </a:cubicBezTo>
                    <a:lnTo>
                      <a:pt x="3066304" y="3791223"/>
                    </a:lnTo>
                    <a:cubicBezTo>
                      <a:pt x="3069997" y="3386343"/>
                      <a:pt x="3398950" y="3059901"/>
                      <a:pt x="3803847" y="3059311"/>
                    </a:cubicBezTo>
                    <a:close/>
                    <a:moveTo>
                      <a:pt x="672435" y="2893149"/>
                    </a:moveTo>
                    <a:lnTo>
                      <a:pt x="1377809" y="3098557"/>
                    </a:lnTo>
                    <a:cubicBezTo>
                      <a:pt x="1314523" y="3315881"/>
                      <a:pt x="1280713" y="3540721"/>
                      <a:pt x="1277284" y="3767046"/>
                    </a:cubicBezTo>
                    <a:lnTo>
                      <a:pt x="542695" y="3755916"/>
                    </a:lnTo>
                    <a:cubicBezTo>
                      <a:pt x="547121" y="3463816"/>
                      <a:pt x="590757" y="3173633"/>
                      <a:pt x="672435" y="2893149"/>
                    </a:cubicBezTo>
                    <a:close/>
                    <a:moveTo>
                      <a:pt x="6938543" y="2884353"/>
                    </a:moveTo>
                    <a:cubicBezTo>
                      <a:pt x="7021533" y="3168603"/>
                      <a:pt x="7065439" y="3462829"/>
                      <a:pt x="7069052" y="3758924"/>
                    </a:cubicBezTo>
                    <a:lnTo>
                      <a:pt x="6334368" y="3767889"/>
                    </a:lnTo>
                    <a:cubicBezTo>
                      <a:pt x="6331569" y="3538474"/>
                      <a:pt x="6297550" y="3310508"/>
                      <a:pt x="6233250" y="3090271"/>
                    </a:cubicBezTo>
                    <a:close/>
                    <a:moveTo>
                      <a:pt x="5324981" y="2133425"/>
                    </a:moveTo>
                    <a:cubicBezTo>
                      <a:pt x="5786439" y="2552969"/>
                      <a:pt x="6053976" y="3144582"/>
                      <a:pt x="6064237" y="3768165"/>
                    </a:cubicBezTo>
                    <a:lnTo>
                      <a:pt x="5771159" y="3772987"/>
                    </a:lnTo>
                    <a:cubicBezTo>
                      <a:pt x="5762229" y="3230296"/>
                      <a:pt x="5529397" y="2715427"/>
                      <a:pt x="5127799" y="2350306"/>
                    </a:cubicBezTo>
                    <a:close/>
                    <a:moveTo>
                      <a:pt x="2304409" y="2115863"/>
                    </a:moveTo>
                    <a:lnTo>
                      <a:pt x="2501337" y="2337590"/>
                    </a:lnTo>
                    <a:cubicBezTo>
                      <a:pt x="2090293" y="2702660"/>
                      <a:pt x="1851166" y="3223362"/>
                      <a:pt x="1842122" y="3773046"/>
                    </a:cubicBezTo>
                    <a:lnTo>
                      <a:pt x="1545609" y="3768167"/>
                    </a:lnTo>
                    <a:cubicBezTo>
                      <a:pt x="1556020" y="3135445"/>
                      <a:pt x="1831270" y="2536082"/>
                      <a:pt x="2304409" y="2115863"/>
                    </a:cubicBezTo>
                    <a:close/>
                    <a:moveTo>
                      <a:pt x="3743455" y="2068574"/>
                    </a:moveTo>
                    <a:lnTo>
                      <a:pt x="3771002" y="2846924"/>
                    </a:lnTo>
                    <a:cubicBezTo>
                      <a:pt x="3260379" y="2864996"/>
                      <a:pt x="2853588" y="3280232"/>
                      <a:pt x="2846010" y="3791118"/>
                    </a:cubicBezTo>
                    <a:lnTo>
                      <a:pt x="2067258" y="3779567"/>
                    </a:lnTo>
                    <a:cubicBezTo>
                      <a:pt x="2080990" y="2853779"/>
                      <a:pt x="2818144" y="2101322"/>
                      <a:pt x="3743455" y="2068574"/>
                    </a:cubicBezTo>
                    <a:close/>
                    <a:moveTo>
                      <a:pt x="3863948" y="2061107"/>
                    </a:moveTo>
                    <a:cubicBezTo>
                      <a:pt x="4792308" y="2092656"/>
                      <a:pt x="5531729" y="2848681"/>
                      <a:pt x="5542659" y="3777512"/>
                    </a:cubicBezTo>
                    <a:lnTo>
                      <a:pt x="4762415" y="3786693"/>
                    </a:lnTo>
                    <a:cubicBezTo>
                      <a:pt x="4756393" y="3274907"/>
                      <a:pt x="4348971" y="2858337"/>
                      <a:pt x="3837445" y="2840954"/>
                    </a:cubicBezTo>
                    <a:close/>
                    <a:moveTo>
                      <a:pt x="1052548" y="2053483"/>
                    </a:moveTo>
                    <a:lnTo>
                      <a:pt x="1672328" y="2447968"/>
                    </a:lnTo>
                    <a:cubicBezTo>
                      <a:pt x="1550273" y="2639730"/>
                      <a:pt x="1454640" y="2847080"/>
                      <a:pt x="1388015" y="3064408"/>
                    </a:cubicBezTo>
                    <a:lnTo>
                      <a:pt x="685608" y="2849075"/>
                    </a:lnTo>
                    <a:cubicBezTo>
                      <a:pt x="771595" y="2568587"/>
                      <a:pt x="895021" y="2300977"/>
                      <a:pt x="1052548" y="2053483"/>
                    </a:cubicBezTo>
                    <a:close/>
                    <a:moveTo>
                      <a:pt x="6550103" y="2035619"/>
                    </a:moveTo>
                    <a:cubicBezTo>
                      <a:pt x="6708641" y="2282465"/>
                      <a:pt x="6833162" y="2549567"/>
                      <a:pt x="6920298" y="2829702"/>
                    </a:cubicBezTo>
                    <a:lnTo>
                      <a:pt x="6218777" y="3047907"/>
                    </a:lnTo>
                    <a:cubicBezTo>
                      <a:pt x="6151263" y="2830854"/>
                      <a:pt x="6054782" y="2623898"/>
                      <a:pt x="5931943" y="2432636"/>
                    </a:cubicBezTo>
                    <a:close/>
                    <a:moveTo>
                      <a:pt x="3821343" y="1545782"/>
                    </a:moveTo>
                    <a:cubicBezTo>
                      <a:pt x="4338189" y="1549537"/>
                      <a:pt x="4853752" y="1729938"/>
                      <a:pt x="5271456" y="2086283"/>
                    </a:cubicBezTo>
                    <a:lnTo>
                      <a:pt x="5081246" y="2309245"/>
                    </a:lnTo>
                    <a:cubicBezTo>
                      <a:pt x="4354190" y="1688992"/>
                      <a:pt x="3286469" y="1681233"/>
                      <a:pt x="2550476" y="2290855"/>
                    </a:cubicBezTo>
                    <a:lnTo>
                      <a:pt x="2363527" y="2065153"/>
                    </a:lnTo>
                    <a:cubicBezTo>
                      <a:pt x="2786366" y="1714916"/>
                      <a:pt x="3304496" y="1542026"/>
                      <a:pt x="3821343" y="1545782"/>
                    </a:cubicBezTo>
                    <a:close/>
                    <a:moveTo>
                      <a:pt x="1657865" y="1348775"/>
                    </a:moveTo>
                    <a:lnTo>
                      <a:pt x="2141340" y="1901946"/>
                    </a:lnTo>
                    <a:cubicBezTo>
                      <a:pt x="1970186" y="2051535"/>
                      <a:pt x="1819991" y="2223526"/>
                      <a:pt x="1694816" y="2413267"/>
                    </a:cubicBezTo>
                    <a:lnTo>
                      <a:pt x="1081571" y="2008698"/>
                    </a:lnTo>
                    <a:cubicBezTo>
                      <a:pt x="1243126" y="1763814"/>
                      <a:pt x="1436971" y="1541839"/>
                      <a:pt x="1657865" y="1348775"/>
                    </a:cubicBezTo>
                    <a:close/>
                    <a:moveTo>
                      <a:pt x="5943451" y="1334736"/>
                    </a:moveTo>
                    <a:cubicBezTo>
                      <a:pt x="6165012" y="1527032"/>
                      <a:pt x="6359627" y="1748334"/>
                      <a:pt x="6522029" y="1992656"/>
                    </a:cubicBezTo>
                    <a:lnTo>
                      <a:pt x="5910190" y="2399348"/>
                    </a:lnTo>
                    <a:cubicBezTo>
                      <a:pt x="5784357" y="2210042"/>
                      <a:pt x="5633567" y="2038573"/>
                      <a:pt x="5461896" y="1889578"/>
                    </a:cubicBezTo>
                    <a:close/>
                    <a:moveTo>
                      <a:pt x="6364796" y="989728"/>
                    </a:moveTo>
                    <a:cubicBezTo>
                      <a:pt x="7144255" y="1698389"/>
                      <a:pt x="7595068" y="2698460"/>
                      <a:pt x="7609889" y="3751806"/>
                    </a:cubicBezTo>
                    <a:lnTo>
                      <a:pt x="7311275" y="3756008"/>
                    </a:lnTo>
                    <a:cubicBezTo>
                      <a:pt x="7297618" y="2785329"/>
                      <a:pt x="6882184" y="1863743"/>
                      <a:pt x="6163897" y="1210698"/>
                    </a:cubicBezTo>
                    <a:close/>
                    <a:moveTo>
                      <a:pt x="1307158" y="934488"/>
                    </a:moveTo>
                    <a:lnTo>
                      <a:pt x="1510127" y="1167774"/>
                    </a:lnTo>
                    <a:cubicBezTo>
                      <a:pt x="760619" y="1819878"/>
                      <a:pt x="323939" y="2760062"/>
                      <a:pt x="309188" y="3753432"/>
                    </a:cubicBezTo>
                    <a:lnTo>
                      <a:pt x="0" y="3748841"/>
                    </a:lnTo>
                    <a:cubicBezTo>
                      <a:pt x="16056" y="2667610"/>
                      <a:pt x="491358" y="1644269"/>
                      <a:pt x="1307158" y="934488"/>
                    </a:cubicBezTo>
                    <a:close/>
                    <a:moveTo>
                      <a:pt x="2428243" y="847415"/>
                    </a:moveTo>
                    <a:lnTo>
                      <a:pt x="2738244" y="1513482"/>
                    </a:lnTo>
                    <a:cubicBezTo>
                      <a:pt x="2532160" y="1609398"/>
                      <a:pt x="2339954" y="1732672"/>
                      <a:pt x="2166825" y="1879969"/>
                    </a:cubicBezTo>
                    <a:lnTo>
                      <a:pt x="1690756" y="1320412"/>
                    </a:lnTo>
                    <a:cubicBezTo>
                      <a:pt x="1914201" y="1130307"/>
                      <a:pt x="2162267" y="971207"/>
                      <a:pt x="2428243" y="847415"/>
                    </a:cubicBezTo>
                    <a:close/>
                    <a:moveTo>
                      <a:pt x="5162108" y="831809"/>
                    </a:moveTo>
                    <a:cubicBezTo>
                      <a:pt x="5428893" y="953848"/>
                      <a:pt x="5678000" y="1111311"/>
                      <a:pt x="5902691" y="1299942"/>
                    </a:cubicBezTo>
                    <a:lnTo>
                      <a:pt x="5430315" y="1862620"/>
                    </a:lnTo>
                    <a:cubicBezTo>
                      <a:pt x="5256220" y="1716464"/>
                      <a:pt x="5063207" y="1594459"/>
                      <a:pt x="4856496" y="1499901"/>
                    </a:cubicBezTo>
                    <a:close/>
                    <a:moveTo>
                      <a:pt x="3319534" y="579048"/>
                    </a:moveTo>
                    <a:lnTo>
                      <a:pt x="3428833" y="1305545"/>
                    </a:lnTo>
                    <a:cubicBezTo>
                      <a:pt x="3204052" y="1339363"/>
                      <a:pt x="2984858" y="1403345"/>
                      <a:pt x="2777181" y="1495759"/>
                    </a:cubicBezTo>
                    <a:lnTo>
                      <a:pt x="2478496" y="824542"/>
                    </a:lnTo>
                    <a:cubicBezTo>
                      <a:pt x="2746530" y="705270"/>
                      <a:pt x="3029426" y="622694"/>
                      <a:pt x="3319534" y="579048"/>
                    </a:cubicBezTo>
                    <a:close/>
                    <a:moveTo>
                      <a:pt x="4274480" y="570095"/>
                    </a:moveTo>
                    <a:cubicBezTo>
                      <a:pt x="4564799" y="612317"/>
                      <a:pt x="4848097" y="693504"/>
                      <a:pt x="5116712" y="811460"/>
                    </a:cubicBezTo>
                    <a:lnTo>
                      <a:pt x="4821323" y="1484134"/>
                    </a:lnTo>
                    <a:cubicBezTo>
                      <a:pt x="4613195" y="1392739"/>
                      <a:pt x="4393690" y="1329834"/>
                      <a:pt x="4168745" y="1297119"/>
                    </a:cubicBezTo>
                    <a:close/>
                    <a:moveTo>
                      <a:pt x="3791614" y="542767"/>
                    </a:moveTo>
                    <a:cubicBezTo>
                      <a:pt x="3937967" y="542170"/>
                      <a:pt x="4084360" y="551420"/>
                      <a:pt x="4229798" y="570522"/>
                    </a:cubicBezTo>
                    <a:lnTo>
                      <a:pt x="4134124" y="1298939"/>
                    </a:lnTo>
                    <a:cubicBezTo>
                      <a:pt x="3908749" y="1269338"/>
                      <a:pt x="3680410" y="1270269"/>
                      <a:pt x="3455283" y="1301709"/>
                    </a:cubicBezTo>
                    <a:lnTo>
                      <a:pt x="3353671" y="574097"/>
                    </a:lnTo>
                    <a:cubicBezTo>
                      <a:pt x="3498947" y="553809"/>
                      <a:pt x="3645261" y="543364"/>
                      <a:pt x="3791614" y="542767"/>
                    </a:cubicBezTo>
                    <a:close/>
                    <a:moveTo>
                      <a:pt x="3843791" y="199"/>
                    </a:moveTo>
                    <a:cubicBezTo>
                      <a:pt x="4725027" y="9200"/>
                      <a:pt x="5603148" y="323079"/>
                      <a:pt x="6309133" y="940109"/>
                    </a:cubicBezTo>
                    <a:lnTo>
                      <a:pt x="6111901" y="1165775"/>
                    </a:lnTo>
                    <a:cubicBezTo>
                      <a:pt x="4811137" y="28909"/>
                      <a:pt x="2876058" y="9144"/>
                      <a:pt x="1552344" y="1119202"/>
                    </a:cubicBezTo>
                    <a:lnTo>
                      <a:pt x="1359763" y="889554"/>
                    </a:lnTo>
                    <a:cubicBezTo>
                      <a:pt x="2078205" y="287073"/>
                      <a:pt x="2962555" y="-8803"/>
                      <a:pt x="3843791" y="199"/>
                    </a:cubicBezTo>
                    <a:close/>
                  </a:path>
                </a:pathLst>
              </a:custGeom>
              <a:gradFill flip="none" rotWithShape="1">
                <a:gsLst>
                  <a:gs pos="0">
                    <a:srgbClr val="1D446B"/>
                  </a:gs>
                  <a:gs pos="100000">
                    <a:srgbClr val="429AF1"/>
                  </a:gs>
                  <a:gs pos="58000">
                    <a:srgbClr val="2D69A1"/>
                  </a:gs>
                </a:gsLst>
                <a:lin ang="5400000" scaled="0"/>
                <a:tileRect/>
              </a:gradFill>
              <a:ln>
                <a:solidFill>
                  <a:schemeClr val="accent1">
                    <a:lumMod val="60000"/>
                    <a:lumOff val="40000"/>
                  </a:schemeClr>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pic>
          <p:nvPicPr>
            <p:cNvPr id="55" name="Picture 9"/>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gray">
            <a:xfrm>
              <a:off x="-1046392" y="5529210"/>
              <a:ext cx="11118021" cy="48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Group 55"/>
            <p:cNvGrpSpPr/>
            <p:nvPr/>
          </p:nvGrpSpPr>
          <p:grpSpPr>
            <a:xfrm>
              <a:off x="865164" y="1671791"/>
              <a:ext cx="7303281" cy="7308339"/>
              <a:chOff x="870543" y="1619248"/>
              <a:chExt cx="7303281" cy="7308339"/>
            </a:xfrm>
            <a:effectLst>
              <a:reflection blurRad="6350" stA="35000" endA="300" endPos="25000" dir="5400000" sy="-100000" algn="bl" rotWithShape="0"/>
            </a:effectLst>
          </p:grpSpPr>
          <p:sp>
            <p:nvSpPr>
              <p:cNvPr id="59" name="Rectangle 58"/>
              <p:cNvSpPr/>
              <p:nvPr/>
            </p:nvSpPr>
            <p:spPr>
              <a:xfrm>
                <a:off x="4081166" y="4841301"/>
                <a:ext cx="879072" cy="879072"/>
              </a:xfrm>
              <a:prstGeom prst="rect">
                <a:avLst/>
              </a:prstGeom>
              <a:noFill/>
            </p:spPr>
            <p:txBody>
              <a:bodyPr wrap="none" lIns="91440" tIns="45720" rIns="91440" bIns="45720">
                <a:prstTxWarp prst="textArchUp">
                  <a:avLst/>
                </a:prstTxWarp>
                <a:spAutoFit/>
              </a:bodyPr>
              <a:lstStyle/>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Administration</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0" name="Rectangle 59"/>
              <p:cNvSpPr/>
              <p:nvPr/>
            </p:nvSpPr>
            <p:spPr>
              <a:xfrm rot="19153620">
                <a:off x="3246869" y="4008904"/>
                <a:ext cx="2547666" cy="2547666"/>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Clients</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1" name="Rectangle 60"/>
              <p:cNvSpPr/>
              <p:nvPr/>
            </p:nvSpPr>
            <p:spPr>
              <a:xfrm rot="2956626">
                <a:off x="3246869" y="4008905"/>
                <a:ext cx="2547666" cy="2547666"/>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Accounting – General Ledger   </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2" name="Rectangle 61"/>
              <p:cNvSpPr/>
              <p:nvPr/>
            </p:nvSpPr>
            <p:spPr>
              <a:xfrm>
                <a:off x="2434027" y="3196062"/>
                <a:ext cx="4173350" cy="4173350"/>
              </a:xfrm>
              <a:prstGeom prst="rect">
                <a:avLst/>
              </a:prstGeom>
              <a:noFill/>
            </p:spPr>
            <p:txBody>
              <a:bodyPr wrap="none" lIns="91440" tIns="45720" rIns="91440" bIns="45720">
                <a:prstTxWarp prst="textArchUp">
                  <a:avLst/>
                </a:prstTxWarp>
                <a:spAutoFit/>
              </a:bodyPr>
              <a:lstStyle/>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Management Reports- BI</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3" name="Rectangle 62"/>
              <p:cNvSpPr/>
              <p:nvPr/>
            </p:nvSpPr>
            <p:spPr>
              <a:xfrm rot="17697247">
                <a:off x="2432351" y="3196062"/>
                <a:ext cx="4173350" cy="4173350"/>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Operational Reports</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4" name="Rectangle 63"/>
              <p:cNvSpPr/>
              <p:nvPr/>
            </p:nvSpPr>
            <p:spPr>
              <a:xfrm rot="3922443">
                <a:off x="2434027" y="3190561"/>
                <a:ext cx="4173350" cy="4173350"/>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Compliance Reports</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5" name="Rectangle 64"/>
              <p:cNvSpPr/>
              <p:nvPr/>
            </p:nvSpPr>
            <p:spPr>
              <a:xfrm>
                <a:off x="1750150" y="2507114"/>
                <a:ext cx="5541104" cy="5541104"/>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Teller</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6" name="Rectangle 65"/>
              <p:cNvSpPr/>
              <p:nvPr/>
            </p:nvSpPr>
            <p:spPr>
              <a:xfrm rot="16721388">
                <a:off x="1754313" y="2513861"/>
                <a:ext cx="5541104" cy="5541104"/>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Origination</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7" name="Rectangle 66"/>
              <p:cNvSpPr/>
              <p:nvPr/>
            </p:nvSpPr>
            <p:spPr>
              <a:xfrm rot="17672687">
                <a:off x="1745987" y="2513861"/>
                <a:ext cx="5541104" cy="5541104"/>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Loans</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8" name="Rectangle 67"/>
              <p:cNvSpPr/>
              <p:nvPr/>
            </p:nvSpPr>
            <p:spPr>
              <a:xfrm rot="18659588">
                <a:off x="1745987" y="2513861"/>
                <a:ext cx="5541104" cy="5541104"/>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Collateral</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9" name="Rectangle 68"/>
              <p:cNvSpPr/>
              <p:nvPr/>
            </p:nvSpPr>
            <p:spPr>
              <a:xfrm rot="19697443">
                <a:off x="1745987" y="2510509"/>
                <a:ext cx="5541104" cy="5541104"/>
              </a:xfrm>
              <a:prstGeom prst="rect">
                <a:avLst/>
              </a:prstGeom>
              <a:noFill/>
            </p:spPr>
            <p:txBody>
              <a:bodyPr wrap="none" lIns="91440" tIns="45720" rIns="91440" bIns="45720">
                <a:prstTxWarp prst="textArchUp">
                  <a:avLst/>
                </a:prstTxWarp>
                <a:spAutoFit/>
              </a:bodyPr>
              <a:lstStyle/>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Checking</a:t>
                </a:r>
              </a:p>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Accounts</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0" name="Rectangle 69"/>
              <p:cNvSpPr/>
              <p:nvPr/>
            </p:nvSpPr>
            <p:spPr>
              <a:xfrm rot="20653407">
                <a:off x="1750150" y="2510509"/>
                <a:ext cx="5541104" cy="5541104"/>
              </a:xfrm>
              <a:prstGeom prst="rect">
                <a:avLst/>
              </a:prstGeom>
              <a:noFill/>
            </p:spPr>
            <p:txBody>
              <a:bodyPr wrap="none" lIns="91440" tIns="45720" rIns="91440" bIns="45720">
                <a:prstTxWarp prst="textArchUp">
                  <a:avLst/>
                </a:prstTxWarp>
                <a:spAutoFit/>
              </a:bodyPr>
              <a:lstStyle/>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Savings </a:t>
                </a:r>
              </a:p>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Accounts</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1" name="Rectangle 70"/>
              <p:cNvSpPr/>
              <p:nvPr/>
            </p:nvSpPr>
            <p:spPr>
              <a:xfrm rot="1000094">
                <a:off x="1745987" y="2513861"/>
                <a:ext cx="5541104" cy="5541104"/>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Signatures </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2" name="Rectangle 71"/>
              <p:cNvSpPr/>
              <p:nvPr/>
            </p:nvSpPr>
            <p:spPr>
              <a:xfrm rot="1987761">
                <a:off x="1745987" y="2502521"/>
                <a:ext cx="5541104" cy="5541104"/>
              </a:xfrm>
              <a:prstGeom prst="rect">
                <a:avLst/>
              </a:prstGeom>
              <a:noFill/>
            </p:spPr>
            <p:txBody>
              <a:bodyPr wrap="none" lIns="91440" tIns="45720" rIns="91440" bIns="45720">
                <a:prstTxWarp prst="textArchUp">
                  <a:avLst/>
                </a:prstTxWarp>
                <a:spAutoFit/>
              </a:bodyPr>
              <a:lstStyle/>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Time </a:t>
                </a:r>
              </a:p>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Deposits</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3" name="Rectangle 72"/>
              <p:cNvSpPr/>
              <p:nvPr/>
            </p:nvSpPr>
            <p:spPr>
              <a:xfrm rot="2912463">
                <a:off x="1745987" y="2510509"/>
                <a:ext cx="5541104" cy="5541104"/>
              </a:xfrm>
              <a:prstGeom prst="rect">
                <a:avLst/>
              </a:prstGeom>
              <a:noFill/>
            </p:spPr>
            <p:txBody>
              <a:bodyPr wrap="none" lIns="91440" tIns="45720" rIns="91440" bIns="45720">
                <a:prstTxWarp prst="textArchUp">
                  <a:avLst/>
                </a:prstTxWarp>
                <a:spAutoFit/>
              </a:bodyPr>
              <a:lstStyle/>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Treasury</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4" name="Rectangle 73"/>
              <p:cNvSpPr/>
              <p:nvPr/>
            </p:nvSpPr>
            <p:spPr>
              <a:xfrm rot="3936976">
                <a:off x="1750150" y="2513861"/>
                <a:ext cx="5541104" cy="5541104"/>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Customer </a:t>
                </a:r>
              </a:p>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Service</a:t>
                </a:r>
                <a:endPar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5" name="Rectangle 74"/>
              <p:cNvSpPr/>
              <p:nvPr/>
            </p:nvSpPr>
            <p:spPr>
              <a:xfrm rot="4965864">
                <a:off x="1745987" y="2502521"/>
                <a:ext cx="5541104" cy="5541104"/>
              </a:xfrm>
              <a:prstGeom prst="rect">
                <a:avLst/>
              </a:prstGeom>
              <a:noFill/>
            </p:spPr>
            <p:txBody>
              <a:bodyPr wrap="none" lIns="91440" tIns="45720" rIns="91440" bIns="45720">
                <a:prstTxWarp prst="textArchUp">
                  <a:avLst/>
                </a:prstTxWarp>
                <a:spAutoFit/>
              </a:bodyPr>
              <a:lstStyle/>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Trade</a:t>
                </a:r>
              </a:p>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 Finance</a:t>
                </a:r>
              </a:p>
            </p:txBody>
          </p:sp>
          <p:sp>
            <p:nvSpPr>
              <p:cNvPr id="76" name="Rectangle 75"/>
              <p:cNvSpPr/>
              <p:nvPr/>
            </p:nvSpPr>
            <p:spPr>
              <a:xfrm>
                <a:off x="873365" y="1641239"/>
                <a:ext cx="7286348" cy="7286348"/>
              </a:xfrm>
              <a:prstGeom prst="rect">
                <a:avLst/>
              </a:prstGeom>
              <a:noFill/>
            </p:spPr>
            <p:txBody>
              <a:bodyPr wrap="none" lIns="91440" tIns="45720" rIns="91440" bIns="45720">
                <a:prstTxWarp prst="textArchUp">
                  <a:avLst/>
                </a:prstTxWarp>
                <a:spAutoFit/>
              </a:bodyPr>
              <a:lstStyle/>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 Consolidated  Customer View 360°</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7" name="Rectangle 76"/>
              <p:cNvSpPr/>
              <p:nvPr/>
            </p:nvSpPr>
            <p:spPr>
              <a:xfrm rot="17685028">
                <a:off x="887476" y="1622947"/>
                <a:ext cx="7286348" cy="7286348"/>
              </a:xfrm>
              <a:prstGeom prst="rect">
                <a:avLst/>
              </a:prstGeom>
              <a:noFill/>
            </p:spPr>
            <p:txBody>
              <a:bodyPr wrap="none" lIns="91440" tIns="45720" rIns="91440" bIns="45720">
                <a:prstTxWarp prst="textArchUp">
                  <a:avLst/>
                </a:prstTxWarp>
                <a:spAutoFit/>
              </a:bodyPr>
              <a:lstStyle/>
              <a:p>
                <a:pPr algn="ctr"/>
                <a:r>
                  <a:rPr lang="en-US" sz="1200" b="1"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Product Originator</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8" name="Rectangle 77"/>
              <p:cNvSpPr/>
              <p:nvPr/>
            </p:nvSpPr>
            <p:spPr>
              <a:xfrm rot="3906355">
                <a:off x="870543" y="1619248"/>
                <a:ext cx="7286348" cy="7286348"/>
              </a:xfrm>
              <a:prstGeom prst="rect">
                <a:avLst/>
              </a:prstGeom>
              <a:noFill/>
            </p:spPr>
            <p:txBody>
              <a:bodyPr wrap="none" lIns="91440" tIns="45720" rIns="91440" bIns="45720">
                <a:prstTxWarp prst="textArchUp">
                  <a:avLst/>
                </a:prstTxWarp>
                <a:spAutoFit/>
              </a:bodyPr>
              <a:lstStyle/>
              <a:p>
                <a:pPr algn="ctr"/>
                <a:r>
                  <a:rPr lang="en-US" sz="1200" b="1" cap="none" spc="0" dirty="0" smtClean="0">
                    <a:ln w="12700">
                      <a:noFill/>
                      <a:prstDash val="solid"/>
                    </a:ln>
                    <a:solidFill>
                      <a:schemeClr val="bg2">
                        <a:tint val="85000"/>
                        <a:satMod val="155000"/>
                      </a:schemeClr>
                    </a:solidFill>
                    <a:effectLst>
                      <a:outerShdw blurRad="41275" dist="20320" dir="1800000" algn="tl" rotWithShape="0">
                        <a:srgbClr val="000000">
                          <a:alpha val="40000"/>
                        </a:srgbClr>
                      </a:outerShdw>
                    </a:effectLst>
                  </a:rPr>
                  <a:t>Financial Product Administrator</a:t>
                </a:r>
                <a:endParaRPr lang="en-US" sz="1200" b="1" cap="none" spc="0" dirty="0">
                  <a:ln w="12700">
                    <a:no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9" name="TextBox 78"/>
              <p:cNvSpPr txBox="1"/>
              <p:nvPr/>
            </p:nvSpPr>
            <p:spPr>
              <a:xfrm>
                <a:off x="3965223" y="5352278"/>
                <a:ext cx="1063433" cy="276999"/>
              </a:xfrm>
              <a:prstGeom prst="rect">
                <a:avLst/>
              </a:prstGeom>
              <a:noFill/>
            </p:spPr>
            <p:txBody>
              <a:bodyPr wrap="none" rtlCol="0">
                <a:spAutoFit/>
              </a:bodyPr>
              <a:lstStyle/>
              <a:p>
                <a:r>
                  <a:rPr lang="en-US" sz="1200" b="1" dirty="0" smtClean="0">
                    <a:solidFill>
                      <a:schemeClr val="bg1"/>
                    </a:solidFill>
                    <a:effectLst>
                      <a:outerShdw blurRad="50800" dist="38100" dir="2700000" algn="tl" rotWithShape="0">
                        <a:prstClr val="black">
                          <a:alpha val="40000"/>
                        </a:prstClr>
                      </a:outerShdw>
                    </a:effectLst>
                  </a:rPr>
                  <a:t>Infrastructure</a:t>
                </a:r>
                <a:endParaRPr lang="en-US" sz="1200" b="1" dirty="0">
                  <a:solidFill>
                    <a:schemeClr val="bg1"/>
                  </a:solidFill>
                  <a:effectLst>
                    <a:outerShdw blurRad="50800" dist="38100" dir="2700000" algn="tl" rotWithShape="0">
                      <a:prstClr val="black">
                        <a:alpha val="40000"/>
                      </a:prstClr>
                    </a:outerShdw>
                  </a:effectLst>
                </a:endParaRPr>
              </a:p>
            </p:txBody>
          </p:sp>
        </p:grpSp>
        <p:pic>
          <p:nvPicPr>
            <p:cNvPr id="57" name="Picture 56" descr="Logo COBIS (Very Large).png"/>
            <p:cNvPicPr>
              <a:picLocks noChangeAspect="1"/>
            </p:cNvPicPr>
            <p:nvPr/>
          </p:nvPicPr>
          <p:blipFill rotWithShape="1">
            <a:blip r:embed="rId4" cstate="email">
              <a:biLevel thresh="25000"/>
              <a:extLst>
                <a:ext uri="{28A0092B-C50C-407E-A947-70E740481C1C}">
                  <a14:useLocalDpi xmlns:a14="http://schemas.microsoft.com/office/drawing/2010/main"/>
                </a:ext>
              </a:extLst>
            </a:blip>
            <a:srcRect/>
            <a:stretch/>
          </p:blipFill>
          <p:spPr>
            <a:xfrm>
              <a:off x="502248" y="5503616"/>
              <a:ext cx="583241" cy="149881"/>
            </a:xfrm>
            <a:prstGeom prst="rect">
              <a:avLst/>
            </a:prstGeom>
            <a:effectLst>
              <a:outerShdw blurRad="50800" dist="38100" dir="2700000" algn="tl" rotWithShape="0">
                <a:prstClr val="black">
                  <a:alpha val="40000"/>
                </a:prstClr>
              </a:outerShdw>
              <a:reflection blurRad="6350" stA="83000" endA="300" endPos="81000" dist="139700" dir="5400000" sy="-100000" algn="bl" rotWithShape="0"/>
            </a:effectLst>
          </p:spPr>
        </p:pic>
        <p:sp>
          <p:nvSpPr>
            <p:cNvPr id="58" name="TextBox 57"/>
            <p:cNvSpPr txBox="1"/>
            <p:nvPr/>
          </p:nvSpPr>
          <p:spPr>
            <a:xfrm>
              <a:off x="1005957" y="5413927"/>
              <a:ext cx="1173719" cy="307777"/>
            </a:xfrm>
            <a:prstGeom prst="rect">
              <a:avLst/>
            </a:prstGeom>
            <a:noFill/>
            <a:effectLst>
              <a:outerShdw blurRad="50800" dist="38100" dir="2700000" algn="tl" rotWithShape="0">
                <a:prstClr val="black">
                  <a:alpha val="40000"/>
                </a:prstClr>
              </a:outerShdw>
              <a:reflection blurRad="6350" stA="55000" endA="300" endPos="70000" dir="5400000" sy="-100000" algn="bl" rotWithShape="0"/>
            </a:effectLst>
          </p:spPr>
          <p:txBody>
            <a:bodyPr wrap="none" rtlCol="0">
              <a:spAutoFit/>
            </a:bodyPr>
            <a:lstStyle/>
            <a:p>
              <a:r>
                <a:rPr lang="en-US" sz="1400" b="1" i="1" dirty="0" smtClean="0">
                  <a:solidFill>
                    <a:schemeClr val="bg1">
                      <a:lumMod val="85000"/>
                    </a:schemeClr>
                  </a:solidFill>
                </a:rPr>
                <a:t>Core Banking</a:t>
              </a:r>
              <a:endParaRPr lang="en-US" sz="1400" b="1" i="1" dirty="0">
                <a:solidFill>
                  <a:schemeClr val="bg1">
                    <a:lumMod val="85000"/>
                  </a:schemeClr>
                </a:solidFill>
              </a:endParaRPr>
            </a:p>
          </p:txBody>
        </p:sp>
      </p:grpSp>
      <p:grpSp>
        <p:nvGrpSpPr>
          <p:cNvPr id="82" name="Group 81"/>
          <p:cNvGrpSpPr/>
          <p:nvPr/>
        </p:nvGrpSpPr>
        <p:grpSpPr>
          <a:xfrm>
            <a:off x="45077" y="981876"/>
            <a:ext cx="1577125" cy="1045384"/>
            <a:chOff x="1504861" y="1506038"/>
            <a:chExt cx="6628298" cy="4393510"/>
          </a:xfrm>
        </p:grpSpPr>
        <p:grpSp>
          <p:nvGrpSpPr>
            <p:cNvPr id="83" name="Group 82"/>
            <p:cNvGrpSpPr/>
            <p:nvPr/>
          </p:nvGrpSpPr>
          <p:grpSpPr>
            <a:xfrm>
              <a:off x="2693162" y="1506038"/>
              <a:ext cx="4274262" cy="4072947"/>
              <a:chOff x="2645682" y="1589128"/>
              <a:chExt cx="4274262" cy="4072947"/>
            </a:xfrm>
            <a:effectLst>
              <a:reflection blurRad="6350" stA="34000" endA="300" endPos="30000" dir="5400000" sy="-100000" algn="bl" rotWithShape="0"/>
            </a:effectLst>
          </p:grpSpPr>
          <p:sp>
            <p:nvSpPr>
              <p:cNvPr id="85" name="Freeform 23"/>
              <p:cNvSpPr>
                <a:spLocks/>
              </p:cNvSpPr>
              <p:nvPr/>
            </p:nvSpPr>
            <p:spPr bwMode="auto">
              <a:xfrm rot="7200000">
                <a:off x="4609935" y="3057312"/>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81000"/>
                    </a:schemeClr>
                  </a:gs>
                  <a:gs pos="0">
                    <a:schemeClr val="bg1">
                      <a:lumMod val="75000"/>
                      <a:alpha val="81000"/>
                    </a:schemeClr>
                  </a:gs>
                </a:gsLst>
                <a:lin ang="16200000" scaled="0"/>
                <a:tileRect/>
              </a:gradFill>
              <a:ln>
                <a:solidFill>
                  <a:schemeClr val="tx1">
                    <a:lumMod val="65000"/>
                    <a:lumOff val="35000"/>
                  </a:schemeClr>
                </a:solidFill>
              </a:ln>
              <a:effectLst>
                <a:reflection blurRad="6350" stA="0" endA="300" endPos="22000" dir="5400000" sy="-100000" algn="bl" rotWithShape="0"/>
              </a:effectLst>
            </p:spPr>
            <p:txBody>
              <a:bodyPr/>
              <a:lstStyle/>
              <a:p>
                <a:endParaRPr lang="en-US" sz="700" dirty="0"/>
              </a:p>
            </p:txBody>
          </p:sp>
          <p:sp>
            <p:nvSpPr>
              <p:cNvPr id="86" name="Freeform 23"/>
              <p:cNvSpPr>
                <a:spLocks/>
              </p:cNvSpPr>
              <p:nvPr/>
            </p:nvSpPr>
            <p:spPr bwMode="auto">
              <a:xfrm rot="14400000">
                <a:off x="2839881" y="3057314"/>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81000"/>
                    </a:schemeClr>
                  </a:gs>
                  <a:gs pos="0">
                    <a:schemeClr val="bg1">
                      <a:lumMod val="75000"/>
                      <a:alpha val="81000"/>
                    </a:schemeClr>
                  </a:gs>
                </a:gsLst>
                <a:lin ang="16200000" scaled="0"/>
                <a:tileRect/>
              </a:gradFill>
              <a:ln>
                <a:solidFill>
                  <a:srgbClr val="595959"/>
                </a:solidFill>
              </a:ln>
              <a:effectLst>
                <a:reflection blurRad="6350" stA="0" endA="300" endPos="22000" dir="5400000" sy="-100000" algn="bl" rotWithShape="0"/>
              </a:effectLst>
            </p:spPr>
            <p:txBody>
              <a:bodyPr/>
              <a:lstStyle/>
              <a:p>
                <a:endParaRPr lang="en-US" sz="700" dirty="0"/>
              </a:p>
            </p:txBody>
          </p:sp>
          <p:sp>
            <p:nvSpPr>
              <p:cNvPr id="87" name="Freeform 23"/>
              <p:cNvSpPr>
                <a:spLocks/>
              </p:cNvSpPr>
              <p:nvPr/>
            </p:nvSpPr>
            <p:spPr bwMode="auto">
              <a:xfrm>
                <a:off x="3724908" y="1589128"/>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0">
                    <a:srgbClr val="1D446B">
                      <a:alpha val="81000"/>
                    </a:srgbClr>
                  </a:gs>
                  <a:gs pos="100000">
                    <a:srgbClr val="429AF1">
                      <a:alpha val="81000"/>
                    </a:srgbClr>
                  </a:gs>
                </a:gsLst>
                <a:lin ang="16200000" scaled="0"/>
                <a:tileRect/>
              </a:gradFill>
              <a:ln>
                <a:solidFill>
                  <a:schemeClr val="tx2"/>
                </a:solidFill>
              </a:ln>
            </p:spPr>
            <p:txBody>
              <a:bodyPr/>
              <a:lstStyle/>
              <a:p>
                <a:endParaRPr lang="en-US" sz="700" dirty="0"/>
              </a:p>
            </p:txBody>
          </p:sp>
          <p:sp>
            <p:nvSpPr>
              <p:cNvPr id="88" name="Text Box 19"/>
              <p:cNvSpPr txBox="1">
                <a:spLocks noChangeArrowheads="1"/>
              </p:cNvSpPr>
              <p:nvPr/>
            </p:nvSpPr>
            <p:spPr bwMode="gray">
              <a:xfrm>
                <a:off x="3760350" y="1838903"/>
                <a:ext cx="1977657" cy="905462"/>
              </a:xfrm>
              <a:prstGeom prst="rect">
                <a:avLst/>
              </a:prstGeom>
              <a:noFill/>
              <a:ln>
                <a:noFill/>
              </a:ln>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700" b="1" noProof="1" smtClean="0">
                    <a:solidFill>
                      <a:schemeClr val="bg1"/>
                    </a:solidFill>
                    <a:effectLst>
                      <a:outerShdw blurRad="50800" dist="38100" dir="2700000" algn="tl" rotWithShape="0">
                        <a:prstClr val="black">
                          <a:alpha val="40000"/>
                        </a:prstClr>
                      </a:outerShdw>
                    </a:effectLst>
                    <a:latin typeface="+mj-lt"/>
                    <a:cs typeface="Arial" charset="0"/>
                  </a:rPr>
                  <a:t>Core Banking</a:t>
                </a:r>
                <a:endParaRPr lang="en-US" sz="7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89" name="Text Box 19"/>
              <p:cNvSpPr txBox="1">
                <a:spLocks noChangeArrowheads="1"/>
              </p:cNvSpPr>
              <p:nvPr/>
            </p:nvSpPr>
            <p:spPr bwMode="gray">
              <a:xfrm rot="3588023">
                <a:off x="2449808" y="4160589"/>
                <a:ext cx="1977660" cy="90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700" b="1" noProof="1" smtClean="0">
                    <a:solidFill>
                      <a:schemeClr val="bg1"/>
                    </a:solidFill>
                    <a:effectLst>
                      <a:outerShdw blurRad="50800" dist="38100" dir="2700000" algn="tl" rotWithShape="0">
                        <a:prstClr val="black">
                          <a:alpha val="40000"/>
                        </a:prstClr>
                      </a:outerShdw>
                    </a:effectLst>
                    <a:latin typeface="+mj-lt"/>
                    <a:cs typeface="Arial" charset="0"/>
                  </a:rPr>
                  <a:t>Virtual Banking</a:t>
                </a:r>
                <a:endParaRPr lang="en-US" sz="7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90" name="Text Box 19"/>
              <p:cNvSpPr txBox="1">
                <a:spLocks noChangeArrowheads="1"/>
              </p:cNvSpPr>
              <p:nvPr/>
            </p:nvSpPr>
            <p:spPr bwMode="gray">
              <a:xfrm rot="18000000">
                <a:off x="5384469" y="4285190"/>
                <a:ext cx="1977661" cy="776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600" b="1" noProof="1" smtClean="0">
                    <a:solidFill>
                      <a:schemeClr val="bg1"/>
                    </a:solidFill>
                    <a:effectLst>
                      <a:outerShdw blurRad="50800" dist="38100" dir="2700000" algn="tl" rotWithShape="0">
                        <a:prstClr val="black">
                          <a:alpha val="40000"/>
                        </a:prstClr>
                      </a:outerShdw>
                    </a:effectLst>
                    <a:latin typeface="+mj-lt"/>
                    <a:cs typeface="Arial" charset="0"/>
                  </a:rPr>
                  <a:t>Transactional Banking</a:t>
                </a:r>
              </a:p>
            </p:txBody>
          </p:sp>
          <p:sp>
            <p:nvSpPr>
              <p:cNvPr id="91" name="AutoShape 25"/>
              <p:cNvSpPr>
                <a:spLocks noChangeArrowheads="1"/>
              </p:cNvSpPr>
              <p:nvPr/>
            </p:nvSpPr>
            <p:spPr bwMode="auto">
              <a:xfrm rot="18900000">
                <a:off x="4181080" y="3171609"/>
                <a:ext cx="1208289" cy="1210028"/>
              </a:xfrm>
              <a:prstGeom prst="roundRect">
                <a:avLst>
                  <a:gd name="adj" fmla="val 16667"/>
                </a:avLst>
              </a:prstGeom>
              <a:gradFill flip="none" rotWithShape="1">
                <a:gsLst>
                  <a:gs pos="0">
                    <a:schemeClr val="accent3">
                      <a:lumMod val="50000"/>
                      <a:alpha val="81000"/>
                    </a:schemeClr>
                  </a:gs>
                  <a:gs pos="50000">
                    <a:schemeClr val="accent2">
                      <a:lumMod val="40000"/>
                      <a:lumOff val="60000"/>
                      <a:alpha val="81000"/>
                    </a:schemeClr>
                  </a:gs>
                  <a:gs pos="100000">
                    <a:schemeClr val="accent3">
                      <a:lumMod val="50000"/>
                      <a:alpha val="81000"/>
                    </a:schemeClr>
                  </a:gs>
                </a:gsLst>
                <a:lin ang="18900000" scaled="0"/>
                <a:tileRect/>
              </a:gradFill>
              <a:ln>
                <a:solidFill>
                  <a:schemeClr val="tx1">
                    <a:lumMod val="75000"/>
                    <a:lumOff val="25000"/>
                  </a:schemeClr>
                </a:solidFill>
              </a:ln>
            </p:spPr>
            <p:txBody>
              <a:bodyPr wrap="none" anchor="ctr"/>
              <a:lstStyle/>
              <a:p>
                <a:pPr>
                  <a:defRPr/>
                </a:pPr>
                <a:endParaRPr lang="en-US" sz="700" dirty="0">
                  <a:latin typeface="Arial" pitchFamily="34" charset="0"/>
                  <a:ea typeface="+mn-ea"/>
                </a:endParaRPr>
              </a:p>
            </p:txBody>
          </p:sp>
          <p:pic>
            <p:nvPicPr>
              <p:cNvPr id="92" name="Picture 91" descr="Logo COBIS (Very Large).png"/>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124191" y="3547441"/>
                <a:ext cx="1323931" cy="499989"/>
              </a:xfrm>
              <a:prstGeom prst="rect">
                <a:avLst/>
              </a:prstGeom>
              <a:effectLst>
                <a:outerShdw blurRad="50800" dist="38100" dir="2700000" algn="tl" rotWithShape="0">
                  <a:prstClr val="black">
                    <a:alpha val="40000"/>
                  </a:prstClr>
                </a:outerShdw>
              </a:effectLst>
            </p:spPr>
          </p:pic>
        </p:grpSp>
        <p:pic>
          <p:nvPicPr>
            <p:cNvPr id="84" name="Picture 9"/>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1504861" y="5389989"/>
              <a:ext cx="6628298" cy="50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3759190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COBIS – Core Banking</a:t>
            </a:r>
            <a:endParaRPr lang="en-US" dirty="0"/>
          </a:p>
        </p:txBody>
      </p:sp>
      <p:sp>
        <p:nvSpPr>
          <p:cNvPr id="12" name="Text Placeholder 11"/>
          <p:cNvSpPr>
            <a:spLocks noGrp="1"/>
          </p:cNvSpPr>
          <p:nvPr>
            <p:ph type="body" sz="quarter" idx="13"/>
          </p:nvPr>
        </p:nvSpPr>
        <p:spPr/>
        <p:txBody>
          <a:bodyPr/>
          <a:lstStyle/>
          <a:p>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32</a:t>
            </a:fld>
            <a:endParaRPr lang="en-US" dirty="0"/>
          </a:p>
        </p:txBody>
      </p:sp>
      <p:sp>
        <p:nvSpPr>
          <p:cNvPr id="9" name="Rectangle 5"/>
          <p:cNvSpPr>
            <a:spLocks noChangeArrowheads="1"/>
          </p:cNvSpPr>
          <p:nvPr/>
        </p:nvSpPr>
        <p:spPr bwMode="gray">
          <a:xfrm>
            <a:off x="3229548" y="2305124"/>
            <a:ext cx="5386229" cy="2957993"/>
          </a:xfrm>
          <a:prstGeom prst="rect">
            <a:avLst/>
          </a:prstGeom>
          <a:gradFill flip="none" rotWithShape="1">
            <a:gsLst>
              <a:gs pos="0">
                <a:schemeClr val="bg1"/>
              </a:gs>
              <a:gs pos="100000">
                <a:schemeClr val="bg1">
                  <a:lumMod val="95000"/>
                </a:schemeClr>
              </a:gs>
            </a:gsLst>
            <a:lin ang="5400000" scaled="1"/>
            <a:tileRect/>
          </a:gradFill>
          <a:ln w="12700">
            <a:solidFill>
              <a:schemeClr val="bg1">
                <a:lumMod val="65000"/>
              </a:schemeClr>
            </a:solidFill>
            <a:miter lim="800000"/>
            <a:headEnd/>
            <a:tailEnd/>
          </a:ln>
          <a:effectLst/>
          <a:extLst/>
        </p:spPr>
        <p:txBody>
          <a:bodyPr lIns="108000" tIns="108000" rIns="144000" bIns="72000"/>
          <a:lstStyle/>
          <a:p>
            <a:pPr>
              <a:lnSpc>
                <a:spcPct val="90000"/>
              </a:lnSpc>
              <a:spcAft>
                <a:spcPct val="20000"/>
              </a:spcAft>
              <a:buClr>
                <a:srgbClr val="292929"/>
              </a:buClr>
            </a:pPr>
            <a:endParaRPr lang="en-US" sz="1200" noProof="1" smtClean="0">
              <a:cs typeface="Arial" charset="0"/>
            </a:endParaRPr>
          </a:p>
          <a:p>
            <a:pPr marL="190500" indent="-190500">
              <a:lnSpc>
                <a:spcPct val="90000"/>
              </a:lnSpc>
              <a:spcAft>
                <a:spcPct val="20000"/>
              </a:spcAft>
              <a:buClr>
                <a:srgbClr val="292929"/>
              </a:buClr>
              <a:buFont typeface="Wingdings" charset="0"/>
              <a:buChar char="§"/>
            </a:pPr>
            <a:endParaRPr lang="en-US" sz="1200" noProof="1">
              <a:cs typeface="Arial" charset="0"/>
            </a:endParaRPr>
          </a:p>
        </p:txBody>
      </p:sp>
      <p:sp>
        <p:nvSpPr>
          <p:cNvPr id="10" name="TextBox 9"/>
          <p:cNvSpPr txBox="1"/>
          <p:nvPr/>
        </p:nvSpPr>
        <p:spPr>
          <a:xfrm>
            <a:off x="3371871" y="2404763"/>
            <a:ext cx="5123741" cy="3323987"/>
          </a:xfrm>
          <a:prstGeom prst="rect">
            <a:avLst/>
          </a:prstGeom>
          <a:noFill/>
        </p:spPr>
        <p:txBody>
          <a:bodyPr wrap="square" rtlCol="0">
            <a:spAutoFit/>
          </a:bodyPr>
          <a:lstStyle/>
          <a:p>
            <a:pPr marL="285750" indent="-285750" algn="just">
              <a:buClr>
                <a:schemeClr val="accent1">
                  <a:lumMod val="50000"/>
                </a:schemeClr>
              </a:buClr>
              <a:buFont typeface="Wingdings" charset="2"/>
              <a:buChar char="§"/>
            </a:pPr>
            <a:r>
              <a:rPr lang="en-US" sz="1400" b="1" dirty="0" smtClean="0">
                <a:solidFill>
                  <a:schemeClr val="tx2"/>
                </a:solidFill>
              </a:rPr>
              <a:t>Customer Focused:</a:t>
            </a:r>
            <a:r>
              <a:rPr lang="en-US" sz="1400" dirty="0" smtClean="0"/>
              <a:t> Consolidated customer view</a:t>
            </a:r>
          </a:p>
          <a:p>
            <a:pPr marL="285750" indent="-285750" algn="just">
              <a:buClr>
                <a:schemeClr val="accent1">
                  <a:lumMod val="50000"/>
                </a:schemeClr>
              </a:buClr>
              <a:buFont typeface="Wingdings" charset="2"/>
              <a:buChar char="§"/>
            </a:pPr>
            <a:endParaRPr lang="en-US" sz="1400" dirty="0" smtClean="0"/>
          </a:p>
          <a:p>
            <a:pPr marL="285750" indent="-285750" algn="just">
              <a:buClr>
                <a:schemeClr val="accent1">
                  <a:lumMod val="50000"/>
                </a:schemeClr>
              </a:buClr>
              <a:buFont typeface="Wingdings" charset="2"/>
              <a:buChar char="§"/>
            </a:pPr>
            <a:r>
              <a:rPr lang="en-US" sz="1400" b="1" dirty="0" smtClean="0">
                <a:solidFill>
                  <a:schemeClr val="tx2"/>
                </a:solidFill>
              </a:rPr>
              <a:t>Ubiquity: </a:t>
            </a:r>
            <a:r>
              <a:rPr lang="en-US" sz="1400" dirty="0"/>
              <a:t>M</a:t>
            </a:r>
            <a:r>
              <a:rPr lang="en-US" sz="1400" dirty="0" smtClean="0"/>
              <a:t>obile platform to sell financial products </a:t>
            </a:r>
          </a:p>
          <a:p>
            <a:pPr marL="285750" indent="-285750" algn="just">
              <a:buClr>
                <a:schemeClr val="accent1">
                  <a:lumMod val="50000"/>
                </a:schemeClr>
              </a:buClr>
              <a:buFont typeface="Wingdings" charset="2"/>
              <a:buChar char="§"/>
            </a:pPr>
            <a:endParaRPr lang="en-US" sz="1400" b="1" dirty="0" smtClean="0">
              <a:solidFill>
                <a:schemeClr val="tx2"/>
              </a:solidFill>
            </a:endParaRPr>
          </a:p>
          <a:p>
            <a:pPr marL="285750" indent="-285750" algn="just">
              <a:buClr>
                <a:schemeClr val="accent1">
                  <a:lumMod val="50000"/>
                </a:schemeClr>
              </a:buClr>
              <a:buFont typeface="Wingdings" charset="2"/>
              <a:buChar char="§"/>
            </a:pPr>
            <a:r>
              <a:rPr lang="en-US" sz="1400" b="1" dirty="0" smtClean="0">
                <a:solidFill>
                  <a:schemeClr val="tx2"/>
                </a:solidFill>
              </a:rPr>
              <a:t>Our products: </a:t>
            </a:r>
            <a:r>
              <a:rPr lang="en-US" sz="1400" dirty="0"/>
              <a:t>C</a:t>
            </a:r>
            <a:r>
              <a:rPr lang="en-US" sz="1400" dirty="0" smtClean="0"/>
              <a:t>reation and management of financial products</a:t>
            </a:r>
          </a:p>
          <a:p>
            <a:pPr marL="285750" indent="-285750" algn="just">
              <a:buClr>
                <a:schemeClr val="accent1">
                  <a:lumMod val="50000"/>
                </a:schemeClr>
              </a:buClr>
              <a:buFont typeface="Wingdings" charset="2"/>
              <a:buChar char="§"/>
            </a:pPr>
            <a:endParaRPr lang="en-US" sz="1400" b="1" dirty="0" smtClean="0">
              <a:solidFill>
                <a:schemeClr val="tx2"/>
              </a:solidFill>
            </a:endParaRPr>
          </a:p>
          <a:p>
            <a:pPr marL="285750" indent="-285750" algn="just">
              <a:buClr>
                <a:schemeClr val="accent1">
                  <a:lumMod val="50000"/>
                </a:schemeClr>
              </a:buClr>
              <a:buFont typeface="Wingdings" charset="2"/>
              <a:buChar char="§"/>
            </a:pPr>
            <a:r>
              <a:rPr lang="en-US" sz="1400" b="1" dirty="0" smtClean="0">
                <a:solidFill>
                  <a:schemeClr val="tx2"/>
                </a:solidFill>
              </a:rPr>
              <a:t>Self Service: </a:t>
            </a:r>
            <a:r>
              <a:rPr lang="en-US" sz="1400" dirty="0" smtClean="0"/>
              <a:t>24/7 availability and multi-channel access</a:t>
            </a:r>
          </a:p>
          <a:p>
            <a:pPr marL="285750" indent="-285750" algn="just">
              <a:buClr>
                <a:schemeClr val="accent1">
                  <a:lumMod val="50000"/>
                </a:schemeClr>
              </a:buClr>
              <a:buFont typeface="Wingdings" charset="2"/>
              <a:buChar char="§"/>
            </a:pPr>
            <a:endParaRPr lang="en-US" sz="1400" dirty="0" smtClean="0"/>
          </a:p>
          <a:p>
            <a:pPr marL="285750" indent="-285750" algn="just">
              <a:buClr>
                <a:schemeClr val="accent1">
                  <a:lumMod val="50000"/>
                </a:schemeClr>
              </a:buClr>
              <a:buFont typeface="Wingdings" charset="2"/>
              <a:buChar char="§"/>
            </a:pPr>
            <a:r>
              <a:rPr lang="en-US" sz="1400" b="1" dirty="0" smtClean="0">
                <a:solidFill>
                  <a:schemeClr val="tx2"/>
                </a:solidFill>
              </a:rPr>
              <a:t>Modern architecture: </a:t>
            </a:r>
            <a:r>
              <a:rPr lang="en-US" sz="1400" dirty="0" smtClean="0"/>
              <a:t>SOA /  Full /. NET / </a:t>
            </a:r>
            <a:r>
              <a:rPr lang="en-US" sz="1400" dirty="0" err="1" smtClean="0"/>
              <a:t>JEEReports</a:t>
            </a:r>
            <a:r>
              <a:rPr lang="en-US" sz="1400" dirty="0" smtClean="0"/>
              <a:t> BI: </a:t>
            </a:r>
          </a:p>
          <a:p>
            <a:pPr marL="285750" indent="-285750" algn="just">
              <a:buClr>
                <a:schemeClr val="accent1">
                  <a:lumMod val="50000"/>
                </a:schemeClr>
              </a:buClr>
              <a:buFont typeface="Wingdings" charset="2"/>
              <a:buChar char="§"/>
            </a:pPr>
            <a:endParaRPr lang="en-US" sz="1400" dirty="0" smtClean="0"/>
          </a:p>
          <a:p>
            <a:pPr marL="285750" indent="-285750" algn="just">
              <a:buClr>
                <a:schemeClr val="accent1">
                  <a:lumMod val="50000"/>
                </a:schemeClr>
              </a:buClr>
              <a:buFont typeface="Wingdings" charset="2"/>
              <a:buChar char="§"/>
            </a:pPr>
            <a:r>
              <a:rPr lang="en-US" sz="1400" b="1" dirty="0" smtClean="0">
                <a:solidFill>
                  <a:schemeClr val="tx2"/>
                </a:solidFill>
              </a:rPr>
              <a:t>Dynamic Business Reports</a:t>
            </a:r>
          </a:p>
          <a:p>
            <a:pPr marL="285750" indent="-285750" algn="just">
              <a:buClr>
                <a:schemeClr val="accent1">
                  <a:lumMod val="50000"/>
                </a:schemeClr>
              </a:buClr>
              <a:buFont typeface="Wingdings" charset="2"/>
              <a:buChar char="§"/>
            </a:pPr>
            <a:endParaRPr lang="en-US" sz="1400" b="1" dirty="0" smtClean="0">
              <a:solidFill>
                <a:schemeClr val="tx2"/>
              </a:solidFill>
            </a:endParaRPr>
          </a:p>
          <a:p>
            <a:pPr marL="285750" indent="-285750" algn="just">
              <a:buClr>
                <a:schemeClr val="accent1">
                  <a:lumMod val="50000"/>
                </a:schemeClr>
              </a:buClr>
              <a:buFont typeface="Wingdings" charset="2"/>
              <a:buChar char="§"/>
            </a:pPr>
            <a:r>
              <a:rPr lang="en-US" sz="1400" b="1" dirty="0" smtClean="0">
                <a:solidFill>
                  <a:schemeClr val="tx2"/>
                </a:solidFill>
              </a:rPr>
              <a:t>Customer Platform</a:t>
            </a:r>
          </a:p>
          <a:p>
            <a:pPr marL="285750" indent="-285750" algn="just">
              <a:buClr>
                <a:schemeClr val="accent1">
                  <a:lumMod val="50000"/>
                </a:schemeClr>
              </a:buClr>
              <a:buFont typeface="Wingdings" charset="2"/>
              <a:buChar char="§"/>
            </a:pPr>
            <a:endParaRPr lang="en-US" sz="1400" b="1" dirty="0" smtClean="0">
              <a:solidFill>
                <a:schemeClr val="tx2"/>
              </a:solidFill>
            </a:endParaRPr>
          </a:p>
          <a:p>
            <a:pPr marL="285750" indent="-285750" algn="just">
              <a:buClr>
                <a:schemeClr val="accent1">
                  <a:lumMod val="50000"/>
                </a:schemeClr>
              </a:buClr>
              <a:buFont typeface="Wingdings" charset="2"/>
              <a:buChar char="§"/>
            </a:pPr>
            <a:endParaRPr lang="en-US" sz="1400" b="1" dirty="0">
              <a:solidFill>
                <a:schemeClr val="tx2"/>
              </a:solidFill>
            </a:endParaRPr>
          </a:p>
        </p:txBody>
      </p:sp>
      <p:sp>
        <p:nvSpPr>
          <p:cNvPr id="15" name="Rectangle 5"/>
          <p:cNvSpPr>
            <a:spLocks noChangeArrowheads="1"/>
          </p:cNvSpPr>
          <p:nvPr/>
        </p:nvSpPr>
        <p:spPr bwMode="gray">
          <a:xfrm>
            <a:off x="470749" y="968022"/>
            <a:ext cx="8145029" cy="1204359"/>
          </a:xfrm>
          <a:prstGeom prst="rect">
            <a:avLst/>
          </a:prstGeom>
          <a:gradFill>
            <a:gsLst>
              <a:gs pos="0">
                <a:srgbClr val="1D446B"/>
              </a:gs>
              <a:gs pos="100000">
                <a:srgbClr val="429AF1"/>
              </a:gs>
            </a:gsLst>
          </a:gradFill>
          <a:ln>
            <a:solidFill>
              <a:srgbClr val="33CAF2"/>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solidFill>
                <a:schemeClr val="lt1"/>
              </a:solidFill>
            </a:endParaRPr>
          </a:p>
          <a:p>
            <a:pPr algn="ctr"/>
            <a:endParaRPr lang="en-US" noProof="1">
              <a:solidFill>
                <a:schemeClr val="lt1"/>
              </a:solidFill>
            </a:endParaRPr>
          </a:p>
        </p:txBody>
      </p:sp>
      <p:sp>
        <p:nvSpPr>
          <p:cNvPr id="11" name="TextBox 10"/>
          <p:cNvSpPr txBox="1"/>
          <p:nvPr/>
        </p:nvSpPr>
        <p:spPr>
          <a:xfrm>
            <a:off x="2284571" y="1097733"/>
            <a:ext cx="6003037" cy="923330"/>
          </a:xfrm>
          <a:prstGeom prst="rect">
            <a:avLst/>
          </a:prstGeom>
          <a:noFill/>
        </p:spPr>
        <p:txBody>
          <a:bodyPr wrap="square" rtlCol="0" anchor="ctr">
            <a:spAutoFit/>
          </a:bodyPr>
          <a:lstStyle/>
          <a:p>
            <a:pPr algn="just"/>
            <a:r>
              <a:rPr lang="en-US" b="1" i="1" dirty="0" smtClean="0">
                <a:solidFill>
                  <a:schemeClr val="bg1"/>
                </a:solidFill>
              </a:rPr>
              <a:t>A software solution with a robust architecture and  business processes oriented that reduce time-to-market and facilitates customer access through virtual channels</a:t>
            </a:r>
          </a:p>
        </p:txBody>
      </p:sp>
      <p:pic>
        <p:nvPicPr>
          <p:cNvPr id="16" name="Picture 15" descr="producto.png"/>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a:off x="560069" y="878458"/>
            <a:ext cx="1585555" cy="1321296"/>
          </a:xfrm>
          <a:prstGeom prst="rect">
            <a:avLst/>
          </a:prstGeom>
          <a:effectLst/>
        </p:spPr>
      </p:pic>
      <p:grpSp>
        <p:nvGrpSpPr>
          <p:cNvPr id="2" name="Group 1"/>
          <p:cNvGrpSpPr/>
          <p:nvPr/>
        </p:nvGrpSpPr>
        <p:grpSpPr>
          <a:xfrm>
            <a:off x="22879" y="2792589"/>
            <a:ext cx="3206669" cy="1771261"/>
            <a:chOff x="1504861" y="1506038"/>
            <a:chExt cx="6628298" cy="4393510"/>
          </a:xfrm>
        </p:grpSpPr>
        <p:grpSp>
          <p:nvGrpSpPr>
            <p:cNvPr id="109" name="Group 108"/>
            <p:cNvGrpSpPr/>
            <p:nvPr/>
          </p:nvGrpSpPr>
          <p:grpSpPr>
            <a:xfrm>
              <a:off x="2693162" y="1506038"/>
              <a:ext cx="4274262" cy="4072946"/>
              <a:chOff x="2645682" y="1589128"/>
              <a:chExt cx="4274262" cy="4072946"/>
            </a:xfrm>
            <a:effectLst>
              <a:reflection blurRad="6350" stA="34000" endA="300" endPos="30000" dir="5400000" sy="-100000" algn="bl" rotWithShape="0"/>
            </a:effectLst>
          </p:grpSpPr>
          <p:sp>
            <p:nvSpPr>
              <p:cNvPr id="114" name="Freeform 23"/>
              <p:cNvSpPr>
                <a:spLocks/>
              </p:cNvSpPr>
              <p:nvPr/>
            </p:nvSpPr>
            <p:spPr bwMode="auto">
              <a:xfrm rot="7200000">
                <a:off x="4609935" y="3057312"/>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91000"/>
                    </a:schemeClr>
                  </a:gs>
                  <a:gs pos="0">
                    <a:schemeClr val="bg1">
                      <a:lumMod val="85000"/>
                      <a:alpha val="91000"/>
                    </a:schemeClr>
                  </a:gs>
                </a:gsLst>
                <a:lin ang="16200000" scaled="0"/>
                <a:tileRect/>
              </a:gradFill>
              <a:ln>
                <a:solidFill>
                  <a:srgbClr val="7F7F7F"/>
                </a:solidFill>
              </a:ln>
              <a:effectLst>
                <a:reflection blurRad="6350" stA="0" endA="300" endPos="22000" dir="5400000" sy="-100000" algn="bl" rotWithShape="0"/>
              </a:effectLst>
            </p:spPr>
            <p:txBody>
              <a:bodyPr/>
              <a:lstStyle/>
              <a:p>
                <a:endParaRPr lang="en-US" sz="1050" dirty="0"/>
              </a:p>
            </p:txBody>
          </p:sp>
          <p:sp>
            <p:nvSpPr>
              <p:cNvPr id="112" name="Freeform 23"/>
              <p:cNvSpPr>
                <a:spLocks/>
              </p:cNvSpPr>
              <p:nvPr/>
            </p:nvSpPr>
            <p:spPr bwMode="auto">
              <a:xfrm rot="14400000">
                <a:off x="2839881" y="3057314"/>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89000"/>
                    </a:schemeClr>
                  </a:gs>
                  <a:gs pos="0">
                    <a:schemeClr val="bg1">
                      <a:lumMod val="85000"/>
                      <a:alpha val="89000"/>
                    </a:schemeClr>
                  </a:gs>
                </a:gsLst>
                <a:lin ang="16200000" scaled="0"/>
                <a:tileRect/>
              </a:gradFill>
              <a:ln>
                <a:solidFill>
                  <a:schemeClr val="bg1">
                    <a:lumMod val="50000"/>
                  </a:schemeClr>
                </a:solidFill>
              </a:ln>
              <a:effectLst>
                <a:reflection blurRad="6350" stA="0" endA="300" endPos="22000" dir="5400000" sy="-100000" algn="bl" rotWithShape="0"/>
              </a:effectLst>
            </p:spPr>
            <p:txBody>
              <a:bodyPr/>
              <a:lstStyle/>
              <a:p>
                <a:endParaRPr lang="en-US" sz="1050" dirty="0"/>
              </a:p>
            </p:txBody>
          </p:sp>
          <p:sp>
            <p:nvSpPr>
              <p:cNvPr id="110" name="Freeform 23"/>
              <p:cNvSpPr>
                <a:spLocks/>
              </p:cNvSpPr>
              <p:nvPr/>
            </p:nvSpPr>
            <p:spPr bwMode="auto">
              <a:xfrm>
                <a:off x="3724908" y="1589128"/>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rgbClr val="1D446B">
                      <a:alpha val="91000"/>
                    </a:srgbClr>
                  </a:gs>
                  <a:gs pos="0">
                    <a:srgbClr val="429AF1">
                      <a:alpha val="91000"/>
                    </a:srgbClr>
                  </a:gs>
                </a:gsLst>
                <a:lin ang="16200000" scaled="0"/>
                <a:tileRect/>
              </a:gradFill>
              <a:ln>
                <a:solidFill>
                  <a:srgbClr val="216BB1"/>
                </a:solidFill>
              </a:ln>
            </p:spPr>
            <p:txBody>
              <a:bodyPr/>
              <a:lstStyle/>
              <a:p>
                <a:endParaRPr lang="en-US" sz="1050" dirty="0"/>
              </a:p>
            </p:txBody>
          </p:sp>
          <p:sp>
            <p:nvSpPr>
              <p:cNvPr id="111" name="Text Box 19"/>
              <p:cNvSpPr txBox="1">
                <a:spLocks noChangeArrowheads="1"/>
              </p:cNvSpPr>
              <p:nvPr/>
            </p:nvSpPr>
            <p:spPr bwMode="gray">
              <a:xfrm>
                <a:off x="3760358" y="2062615"/>
                <a:ext cx="1977655" cy="458053"/>
              </a:xfrm>
              <a:prstGeom prst="rect">
                <a:avLst/>
              </a:prstGeom>
              <a:noFill/>
              <a:ln>
                <a:noFill/>
              </a:ln>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Core Banking</a:t>
                </a:r>
                <a:endParaRPr lang="en-US" sz="12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113" name="Text Box 19"/>
              <p:cNvSpPr txBox="1">
                <a:spLocks noChangeArrowheads="1"/>
              </p:cNvSpPr>
              <p:nvPr/>
            </p:nvSpPr>
            <p:spPr bwMode="gray">
              <a:xfrm rot="3588023">
                <a:off x="2449814" y="4231621"/>
                <a:ext cx="1977658" cy="7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Virtual Banking</a:t>
                </a:r>
                <a:endParaRPr lang="en-US" sz="12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115" name="Text Box 19"/>
              <p:cNvSpPr txBox="1">
                <a:spLocks noChangeArrowheads="1"/>
              </p:cNvSpPr>
              <p:nvPr/>
            </p:nvSpPr>
            <p:spPr bwMode="gray">
              <a:xfrm rot="18000000">
                <a:off x="5384470" y="4291534"/>
                <a:ext cx="1977659" cy="7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Transactional Banking</a:t>
                </a:r>
              </a:p>
            </p:txBody>
          </p:sp>
          <p:sp>
            <p:nvSpPr>
              <p:cNvPr id="116" name="AutoShape 25"/>
              <p:cNvSpPr>
                <a:spLocks noChangeArrowheads="1"/>
              </p:cNvSpPr>
              <p:nvPr/>
            </p:nvSpPr>
            <p:spPr bwMode="auto">
              <a:xfrm rot="18900000">
                <a:off x="4181080" y="3171609"/>
                <a:ext cx="1208289" cy="1210028"/>
              </a:xfrm>
              <a:prstGeom prst="roundRect">
                <a:avLst>
                  <a:gd name="adj" fmla="val 16667"/>
                </a:avLst>
              </a:prstGeom>
              <a:gradFill flip="none" rotWithShape="1">
                <a:gsLst>
                  <a:gs pos="0">
                    <a:schemeClr val="accent3">
                      <a:lumMod val="50000"/>
                      <a:alpha val="81000"/>
                    </a:schemeClr>
                  </a:gs>
                  <a:gs pos="50000">
                    <a:schemeClr val="accent2">
                      <a:lumMod val="40000"/>
                      <a:lumOff val="60000"/>
                      <a:alpha val="81000"/>
                    </a:schemeClr>
                  </a:gs>
                  <a:gs pos="100000">
                    <a:schemeClr val="accent3">
                      <a:lumMod val="50000"/>
                      <a:alpha val="81000"/>
                    </a:schemeClr>
                  </a:gs>
                </a:gsLst>
                <a:lin ang="18900000" scaled="0"/>
                <a:tileRect/>
              </a:gradFill>
              <a:ln>
                <a:solidFill>
                  <a:schemeClr val="tx1">
                    <a:lumMod val="75000"/>
                    <a:lumOff val="25000"/>
                  </a:schemeClr>
                </a:solidFill>
              </a:ln>
            </p:spPr>
            <p:txBody>
              <a:bodyPr wrap="none" anchor="ctr"/>
              <a:lstStyle/>
              <a:p>
                <a:pPr>
                  <a:defRPr/>
                </a:pPr>
                <a:endParaRPr lang="en-US" sz="1050" dirty="0">
                  <a:latin typeface="Arial" pitchFamily="34" charset="0"/>
                  <a:ea typeface="+mn-ea"/>
                </a:endParaRPr>
              </a:p>
            </p:txBody>
          </p:sp>
          <p:pic>
            <p:nvPicPr>
              <p:cNvPr id="117" name="Picture 116" descr="Logo COBIS (Very Large).png"/>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124191" y="3547441"/>
                <a:ext cx="1323931" cy="499989"/>
              </a:xfrm>
              <a:prstGeom prst="rect">
                <a:avLst/>
              </a:prstGeom>
              <a:effectLst>
                <a:outerShdw blurRad="50800" dist="38100" dir="2700000" algn="tl" rotWithShape="0">
                  <a:prstClr val="black">
                    <a:alpha val="40000"/>
                  </a:prstClr>
                </a:outerShdw>
              </a:effectLst>
            </p:spPr>
          </p:pic>
        </p:grpSp>
        <p:pic>
          <p:nvPicPr>
            <p:cNvPr id="118" name="Picture 9"/>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1504861" y="5389989"/>
              <a:ext cx="6628298" cy="50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7115069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Financial Products Administrator</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81" y="941244"/>
            <a:ext cx="8519894" cy="4326081"/>
          </a:xfrm>
          <a:prstGeom prst="rect">
            <a:avLst/>
          </a:prstGeom>
        </p:spPr>
      </p:pic>
    </p:spTree>
    <p:extLst>
      <p:ext uri="{BB962C8B-B14F-4D97-AF65-F5344CB8AC3E}">
        <p14:creationId xmlns:p14="http://schemas.microsoft.com/office/powerpoint/2010/main" val="374973188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COBIS Workflow</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34</a:t>
            </a:fld>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1" y="1058565"/>
            <a:ext cx="8296274" cy="4237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595323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Consolidated </a:t>
            </a:r>
            <a:r>
              <a:rPr lang="en-US" dirty="0"/>
              <a:t>Customer View</a:t>
            </a:r>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35</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83" y="971469"/>
            <a:ext cx="8476391" cy="4343482"/>
          </a:xfrm>
          <a:prstGeom prst="rect">
            <a:avLst/>
          </a:prstGeom>
        </p:spPr>
      </p:pic>
    </p:spTree>
    <p:extLst>
      <p:ext uri="{BB962C8B-B14F-4D97-AF65-F5344CB8AC3E}">
        <p14:creationId xmlns:p14="http://schemas.microsoft.com/office/powerpoint/2010/main" val="367045931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Task Inbox</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36</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92" y="937272"/>
            <a:ext cx="8624608" cy="4406253"/>
          </a:xfrm>
          <a:prstGeom prst="rect">
            <a:avLst/>
          </a:prstGeom>
        </p:spPr>
      </p:pic>
    </p:spTree>
    <p:extLst>
      <p:ext uri="{BB962C8B-B14F-4D97-AF65-F5344CB8AC3E}">
        <p14:creationId xmlns:p14="http://schemas.microsoft.com/office/powerpoint/2010/main" val="45849758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_tradnl" dirty="0" smtClean="0"/>
              <a:t>COBIS - Business Rules Management </a:t>
            </a:r>
            <a:r>
              <a:rPr lang="es-ES_tradnl" dirty="0" err="1" smtClean="0"/>
              <a:t>System</a:t>
            </a:r>
            <a:endParaRPr lang="es-ES_tradnl"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37</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377" y="965558"/>
            <a:ext cx="8381998" cy="4408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455949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_tradnl" dirty="0" smtClean="0"/>
              <a:t>COBIS – Performance Monitor</a:t>
            </a:r>
            <a:endParaRPr lang="es-ES_tradnl"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996577"/>
            <a:ext cx="8467726" cy="4261224"/>
          </a:xfrm>
          <a:prstGeom prst="rect">
            <a:avLst/>
          </a:prstGeom>
        </p:spPr>
      </p:pic>
    </p:spTree>
    <p:extLst>
      <p:ext uri="{BB962C8B-B14F-4D97-AF65-F5344CB8AC3E}">
        <p14:creationId xmlns:p14="http://schemas.microsoft.com/office/powerpoint/2010/main" val="162612882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Mobile Platform</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39</a:t>
            </a:fld>
            <a:endParaRPr lang="en-US" dirty="0"/>
          </a:p>
        </p:txBody>
      </p:sp>
      <p:grpSp>
        <p:nvGrpSpPr>
          <p:cNvPr id="2" name="Group 1"/>
          <p:cNvGrpSpPr/>
          <p:nvPr/>
        </p:nvGrpSpPr>
        <p:grpSpPr>
          <a:xfrm>
            <a:off x="1151903" y="1208912"/>
            <a:ext cx="6757059" cy="3956854"/>
            <a:chOff x="1721922" y="1557569"/>
            <a:chExt cx="6020789" cy="4591051"/>
          </a:xfrm>
        </p:grpSpPr>
        <p:pic>
          <p:nvPicPr>
            <p:cNvPr id="2050" name="Picture 2" descr="http://www.satmultimedia.com/images/productos/ipad-3-16gb-wifi-negro-1.jpg"/>
            <p:cNvPicPr>
              <a:picLocks noChangeAspect="1" noChangeArrowheads="1"/>
            </p:cNvPicPr>
            <p:nvPr/>
          </p:nvPicPr>
          <p:blipFill rotWithShape="1">
            <a:blip r:embed="rId2">
              <a:extLst>
                <a:ext uri="{28A0092B-C50C-407E-A947-70E740481C1C}">
                  <a14:useLocalDpi xmlns:a14="http://schemas.microsoft.com/office/drawing/2010/main" val="0"/>
                </a:ext>
              </a:extLst>
            </a:blip>
            <a:srcRect l="22549" t="14081" r="21705" b="12813"/>
            <a:stretch/>
          </p:blipFill>
          <p:spPr bwMode="auto">
            <a:xfrm rot="16200000">
              <a:off x="2436791" y="842700"/>
              <a:ext cx="4591051" cy="602078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864" y="2012419"/>
              <a:ext cx="4898832" cy="3674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341" y="1600931"/>
            <a:ext cx="5497899" cy="3166588"/>
          </a:xfrm>
          <a:prstGeom prst="rect">
            <a:avLst/>
          </a:prstGeom>
        </p:spPr>
      </p:pic>
    </p:spTree>
    <p:extLst>
      <p:ext uri="{BB962C8B-B14F-4D97-AF65-F5344CB8AC3E}">
        <p14:creationId xmlns:p14="http://schemas.microsoft.com/office/powerpoint/2010/main" val="426293532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2" name="Group 281"/>
          <p:cNvGrpSpPr/>
          <p:nvPr/>
        </p:nvGrpSpPr>
        <p:grpSpPr>
          <a:xfrm>
            <a:off x="197255" y="1113526"/>
            <a:ext cx="8758237" cy="3902604"/>
            <a:chOff x="169032" y="1124566"/>
            <a:chExt cx="8758237" cy="4683125"/>
          </a:xfrm>
        </p:grpSpPr>
        <p:sp>
          <p:nvSpPr>
            <p:cNvPr id="283" name="Freeform 321"/>
            <p:cNvSpPr>
              <a:spLocks/>
            </p:cNvSpPr>
            <p:nvPr/>
          </p:nvSpPr>
          <p:spPr bwMode="auto">
            <a:xfrm rot="730076">
              <a:off x="4175882" y="2958129"/>
              <a:ext cx="360362" cy="282575"/>
            </a:xfrm>
            <a:custGeom>
              <a:avLst/>
              <a:gdLst>
                <a:gd name="T0" fmla="*/ 2147483647 w 10000"/>
                <a:gd name="T1" fmla="*/ 938283611 h 10009"/>
                <a:gd name="T2" fmla="*/ 2147483647 w 10000"/>
                <a:gd name="T3" fmla="*/ 911640591 h 10009"/>
                <a:gd name="T4" fmla="*/ 2147483647 w 10000"/>
                <a:gd name="T5" fmla="*/ 811414635 h 10009"/>
                <a:gd name="T6" fmla="*/ 2147483647 w 10000"/>
                <a:gd name="T7" fmla="*/ 851378769 h 10009"/>
                <a:gd name="T8" fmla="*/ 2147483647 w 10000"/>
                <a:gd name="T9" fmla="*/ 851378769 h 10009"/>
                <a:gd name="T10" fmla="*/ 2147483647 w 10000"/>
                <a:gd name="T11" fmla="*/ 465665080 h 10009"/>
                <a:gd name="T12" fmla="*/ 2147483647 w 10000"/>
                <a:gd name="T13" fmla="*/ 5715643 h 10009"/>
                <a:gd name="T14" fmla="*/ 2147483647 w 10000"/>
                <a:gd name="T15" fmla="*/ 216968420 h 10009"/>
                <a:gd name="T16" fmla="*/ 2147483647 w 10000"/>
                <a:gd name="T17" fmla="*/ 5715643 h 10009"/>
                <a:gd name="T18" fmla="*/ 1357109995 w 10000"/>
                <a:gd name="T19" fmla="*/ 216968420 h 10009"/>
                <a:gd name="T20" fmla="*/ 0 w 10000"/>
                <a:gd name="T21" fmla="*/ 640125993 h 10009"/>
                <a:gd name="T22" fmla="*/ 905847689 w 10000"/>
                <a:gd name="T23" fmla="*/ 1697672346 h 10009"/>
                <a:gd name="T24" fmla="*/ 1811694117 w 10000"/>
                <a:gd name="T25" fmla="*/ 1274537104 h 10009"/>
                <a:gd name="T26" fmla="*/ 2147483647 w 10000"/>
                <a:gd name="T27" fmla="*/ 1485789881 h 10009"/>
                <a:gd name="T28" fmla="*/ 2147483647 w 10000"/>
                <a:gd name="T29" fmla="*/ 1697672346 h 10009"/>
                <a:gd name="T30" fmla="*/ 2147483647 w 10000"/>
                <a:gd name="T31" fmla="*/ 1697672346 h 10009"/>
                <a:gd name="T32" fmla="*/ 2147483647 w 10000"/>
                <a:gd name="T33" fmla="*/ 1908947425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1806156555 h 10009"/>
                <a:gd name="T74" fmla="*/ 2147483647 w 10000"/>
                <a:gd name="T75" fmla="*/ 1111484384 h 10009"/>
                <a:gd name="T76" fmla="*/ 2147483647 w 10000"/>
                <a:gd name="T77" fmla="*/ 1013778678 h 10009"/>
                <a:gd name="T78" fmla="*/ 2147483647 w 10000"/>
                <a:gd name="T79" fmla="*/ 1011258428 h 10009"/>
                <a:gd name="T80" fmla="*/ 2147483647 w 10000"/>
                <a:gd name="T81" fmla="*/ 938283611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284" name="Freeform 322"/>
            <p:cNvSpPr>
              <a:spLocks/>
            </p:cNvSpPr>
            <p:nvPr/>
          </p:nvSpPr>
          <p:spPr bwMode="auto">
            <a:xfrm rot="926903">
              <a:off x="4185407" y="2977179"/>
              <a:ext cx="90487" cy="198437"/>
            </a:xfrm>
            <a:custGeom>
              <a:avLst/>
              <a:gdLst>
                <a:gd name="T0" fmla="*/ 47081879 w 10000"/>
                <a:gd name="T1" fmla="*/ 1062621218 h 10437"/>
                <a:gd name="T2" fmla="*/ 47081879 w 10000"/>
                <a:gd name="T3" fmla="*/ 1000778936 h 10437"/>
                <a:gd name="T4" fmla="*/ 48750333 w 10000"/>
                <a:gd name="T5" fmla="*/ 881279289 h 10437"/>
                <a:gd name="T6" fmla="*/ 53808484 w 10000"/>
                <a:gd name="T7" fmla="*/ 753133952 h 10437"/>
                <a:gd name="T8" fmla="*/ 53808484 w 10000"/>
                <a:gd name="T9" fmla="*/ 691291309 h 10437"/>
                <a:gd name="T10" fmla="*/ 55852594 w 10000"/>
                <a:gd name="T11" fmla="*/ 543104691 h 10437"/>
                <a:gd name="T12" fmla="*/ 60534355 w 10000"/>
                <a:gd name="T13" fmla="*/ 443653550 h 10437"/>
                <a:gd name="T14" fmla="*/ 61550144 w 10000"/>
                <a:gd name="T15" fmla="*/ 322978719 h 10437"/>
                <a:gd name="T16" fmla="*/ 67260218 w 10000"/>
                <a:gd name="T17" fmla="*/ 196015449 h 10437"/>
                <a:gd name="T18" fmla="*/ 60534355 w 10000"/>
                <a:gd name="T19" fmla="*/ 134173148 h 10437"/>
                <a:gd name="T20" fmla="*/ 53808484 w 10000"/>
                <a:gd name="T21" fmla="*/ 61842643 h 10437"/>
                <a:gd name="T22" fmla="*/ 33630154 w 10000"/>
                <a:gd name="T23" fmla="*/ 0 h 10437"/>
                <a:gd name="T24" fmla="*/ 20178339 w 10000"/>
                <a:gd name="T25" fmla="*/ 61842643 h 10437"/>
                <a:gd name="T26" fmla="*/ 13451734 w 10000"/>
                <a:gd name="T27" fmla="*/ 134173148 h 10437"/>
                <a:gd name="T28" fmla="*/ 8306951 w 10000"/>
                <a:gd name="T29" fmla="*/ 187238875 h 10437"/>
                <a:gd name="T30" fmla="*/ 13451734 w 10000"/>
                <a:gd name="T31" fmla="*/ 381680403 h 10437"/>
                <a:gd name="T32" fmla="*/ 13451734 w 10000"/>
                <a:gd name="T33" fmla="*/ 629318504 h 10437"/>
                <a:gd name="T34" fmla="*/ 1540306 w 10000"/>
                <a:gd name="T35" fmla="*/ 813148207 h 10437"/>
                <a:gd name="T36" fmla="*/ 0 w 10000"/>
                <a:gd name="T37" fmla="*/ 938798907 h 10437"/>
                <a:gd name="T38" fmla="*/ 4372006 w 10000"/>
                <a:gd name="T39" fmla="*/ 1011390401 h 10437"/>
                <a:gd name="T40" fmla="*/ 13451734 w 10000"/>
                <a:gd name="T41" fmla="*/ 1000778936 h 10437"/>
                <a:gd name="T42" fmla="*/ 7620888 w 10000"/>
                <a:gd name="T43" fmla="*/ 1362273484 h 10437"/>
                <a:gd name="T44" fmla="*/ 43604808 w 10000"/>
                <a:gd name="T45" fmla="*/ 1367517587 h 10437"/>
                <a:gd name="T46" fmla="*/ 48279113 w 10000"/>
                <a:gd name="T47" fmla="*/ 1235571203 h 10437"/>
                <a:gd name="T48" fmla="*/ 47081879 w 10000"/>
                <a:gd name="T49" fmla="*/ 1186436666 h 10437"/>
                <a:gd name="T50" fmla="*/ 47081879 w 10000"/>
                <a:gd name="T51" fmla="*/ 1062621218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85" name="Freeform 341"/>
            <p:cNvSpPr>
              <a:spLocks/>
            </p:cNvSpPr>
            <p:nvPr/>
          </p:nvSpPr>
          <p:spPr bwMode="auto">
            <a:xfrm>
              <a:off x="4715632" y="2851766"/>
              <a:ext cx="190500" cy="84138"/>
            </a:xfrm>
            <a:custGeom>
              <a:avLst/>
              <a:gdLst>
                <a:gd name="T0" fmla="*/ 1265222552 w 10000"/>
                <a:gd name="T1" fmla="*/ 27378110 h 10000"/>
                <a:gd name="T2" fmla="*/ 1320279948 w 10000"/>
                <a:gd name="T3" fmla="*/ 18248910 h 10000"/>
                <a:gd name="T4" fmla="*/ 1320279948 w 10000"/>
                <a:gd name="T5" fmla="*/ 18248910 h 10000"/>
                <a:gd name="T6" fmla="*/ 1265222552 w 10000"/>
                <a:gd name="T7" fmla="*/ 9124455 h 10000"/>
                <a:gd name="T8" fmla="*/ 1265222552 w 10000"/>
                <a:gd name="T9" fmla="*/ 4561912 h 10000"/>
                <a:gd name="T10" fmla="*/ 1210303059 w 10000"/>
                <a:gd name="T11" fmla="*/ 4561912 h 10000"/>
                <a:gd name="T12" fmla="*/ 990211761 w 10000"/>
                <a:gd name="T13" fmla="*/ 0 h 10000"/>
                <a:gd name="T14" fmla="*/ 935154023 w 10000"/>
                <a:gd name="T15" fmla="*/ 4561912 h 10000"/>
                <a:gd name="T16" fmla="*/ 770120120 w 10000"/>
                <a:gd name="T17" fmla="*/ 4561912 h 10000"/>
                <a:gd name="T18" fmla="*/ 715194093 w 10000"/>
                <a:gd name="T19" fmla="*/ 9124455 h 10000"/>
                <a:gd name="T20" fmla="*/ 605085855 w 10000"/>
                <a:gd name="T21" fmla="*/ 13686367 h 10000"/>
                <a:gd name="T22" fmla="*/ 660143231 w 10000"/>
                <a:gd name="T23" fmla="*/ 22810821 h 10000"/>
                <a:gd name="T24" fmla="*/ 605085855 w 10000"/>
                <a:gd name="T25" fmla="*/ 27378110 h 10000"/>
                <a:gd name="T26" fmla="*/ 550159828 w 10000"/>
                <a:gd name="T27" fmla="*/ 27378110 h 10000"/>
                <a:gd name="T28" fmla="*/ 330068168 w 10000"/>
                <a:gd name="T29" fmla="*/ 31940089 h 10000"/>
                <a:gd name="T30" fmla="*/ 220091660 w 10000"/>
                <a:gd name="T31" fmla="*/ 31940089 h 10000"/>
                <a:gd name="T32" fmla="*/ 55057396 w 10000"/>
                <a:gd name="T33" fmla="*/ 31940089 h 10000"/>
                <a:gd name="T34" fmla="*/ 0 w 10000"/>
                <a:gd name="T35" fmla="*/ 31940089 h 10000"/>
                <a:gd name="T36" fmla="*/ 55057396 w 10000"/>
                <a:gd name="T37" fmla="*/ 36502565 h 10000"/>
                <a:gd name="T38" fmla="*/ 165034265 w 10000"/>
                <a:gd name="T39" fmla="*/ 45627019 h 10000"/>
                <a:gd name="T40" fmla="*/ 220091660 w 10000"/>
                <a:gd name="T41" fmla="*/ 50188999 h 10000"/>
                <a:gd name="T42" fmla="*/ 275017668 w 10000"/>
                <a:gd name="T43" fmla="*/ 45627019 h 10000"/>
                <a:gd name="T44" fmla="*/ 495102432 w 10000"/>
                <a:gd name="T45" fmla="*/ 45627019 h 10000"/>
                <a:gd name="T46" fmla="*/ 715194093 w 10000"/>
                <a:gd name="T47" fmla="*/ 50188999 h 10000"/>
                <a:gd name="T48" fmla="*/ 770120120 w 10000"/>
                <a:gd name="T49" fmla="*/ 50188999 h 10000"/>
                <a:gd name="T50" fmla="*/ 990211761 w 10000"/>
                <a:gd name="T51" fmla="*/ 50188999 h 10000"/>
                <a:gd name="T52" fmla="*/ 1155245683 w 10000"/>
                <a:gd name="T53" fmla="*/ 41064544 h 10000"/>
                <a:gd name="T54" fmla="*/ 1210303059 w 10000"/>
                <a:gd name="T55" fmla="*/ 41064544 h 10000"/>
                <a:gd name="T56" fmla="*/ 1265222552 w 10000"/>
                <a:gd name="T57" fmla="*/ 27378110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286" name="Freeform 342"/>
            <p:cNvSpPr>
              <a:spLocks/>
            </p:cNvSpPr>
            <p:nvPr/>
          </p:nvSpPr>
          <p:spPr bwMode="auto">
            <a:xfrm rot="471028">
              <a:off x="4388607" y="2746991"/>
              <a:ext cx="304800" cy="293688"/>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1990462549 h 10000"/>
                <a:gd name="T24" fmla="*/ 2147483647 w 10043"/>
                <a:gd name="T25" fmla="*/ 1809444984 h 10000"/>
                <a:gd name="T26" fmla="*/ 2147483647 w 10043"/>
                <a:gd name="T27" fmla="*/ 1628426567 h 10000"/>
                <a:gd name="T28" fmla="*/ 2147483647 w 10043"/>
                <a:gd name="T29" fmla="*/ 1447409032 h 10000"/>
                <a:gd name="T30" fmla="*/ 2147483647 w 10043"/>
                <a:gd name="T31" fmla="*/ 1266390615 h 10000"/>
                <a:gd name="T32" fmla="*/ 2147483647 w 10043"/>
                <a:gd name="T33" fmla="*/ 1085373050 h 10000"/>
                <a:gd name="T34" fmla="*/ 2147483647 w 10043"/>
                <a:gd name="T35" fmla="*/ 905089499 h 10000"/>
                <a:gd name="T36" fmla="*/ 2147483647 w 10043"/>
                <a:gd name="T37" fmla="*/ 543053517 h 10000"/>
                <a:gd name="T38" fmla="*/ 2147483647 w 10043"/>
                <a:gd name="T39" fmla="*/ 362035982 h 10000"/>
                <a:gd name="T40" fmla="*/ 2147483647 w 10043"/>
                <a:gd name="T41" fmla="*/ 0 h 10000"/>
                <a:gd name="T42" fmla="*/ 2147483647 w 10043"/>
                <a:gd name="T43" fmla="*/ 181017565 h 10000"/>
                <a:gd name="T44" fmla="*/ 2147483647 w 10043"/>
                <a:gd name="T45" fmla="*/ 905089499 h 10000"/>
                <a:gd name="T46" fmla="*/ 2147483647 w 10043"/>
                <a:gd name="T47" fmla="*/ 1085373050 h 10000"/>
                <a:gd name="T48" fmla="*/ 2147483647 w 10043"/>
                <a:gd name="T49" fmla="*/ 1558410996 h 10000"/>
                <a:gd name="T50" fmla="*/ 2147483647 w 10043"/>
                <a:gd name="T51" fmla="*/ 1515195834 h 10000"/>
                <a:gd name="T52" fmla="*/ 2147483647 w 10043"/>
                <a:gd name="T53" fmla="*/ 1228393731 h 10000"/>
                <a:gd name="T54" fmla="*/ 1999737655 w 10043"/>
                <a:gd name="T55" fmla="*/ 1207546465 h 10000"/>
                <a:gd name="T56" fmla="*/ 1992916970 w 10043"/>
                <a:gd name="T57" fmla="*/ 1672376624 h 10000"/>
                <a:gd name="T58" fmla="*/ 2016762205 w 10043"/>
                <a:gd name="T59" fmla="*/ 2147483647 h 10000"/>
                <a:gd name="T60" fmla="*/ 1363544970 w 10043"/>
                <a:gd name="T61" fmla="*/ 2147483647 h 10000"/>
                <a:gd name="T62" fmla="*/ 1097808081 w 10043"/>
                <a:gd name="T63" fmla="*/ 1860107221 h 10000"/>
                <a:gd name="T64" fmla="*/ 582547399 w 10043"/>
                <a:gd name="T65" fmla="*/ 1955455204 h 10000"/>
                <a:gd name="T66" fmla="*/ 28094226 w 10043"/>
                <a:gd name="T67" fmla="*/ 2042620393 h 10000"/>
                <a:gd name="T68" fmla="*/ 80062247 w 10043"/>
                <a:gd name="T69" fmla="*/ 2147483647 h 10000"/>
                <a:gd name="T70" fmla="*/ 89426979 w 10043"/>
                <a:gd name="T71" fmla="*/ 2147483647 h 10000"/>
                <a:gd name="T72" fmla="*/ 709434246 w 10043"/>
                <a:gd name="T73" fmla="*/ 2147483647 h 10000"/>
                <a:gd name="T74" fmla="*/ 1363544970 w 10043"/>
                <a:gd name="T75" fmla="*/ 2147483647 h 10000"/>
                <a:gd name="T76" fmla="*/ 1580696988 w 10043"/>
                <a:gd name="T77" fmla="*/ 2147483647 h 10000"/>
                <a:gd name="T78" fmla="*/ 1580696988 w 10043"/>
                <a:gd name="T79" fmla="*/ 2147483647 h 10000"/>
                <a:gd name="T80" fmla="*/ 1798743406 w 10043"/>
                <a:gd name="T81" fmla="*/ 2147483647 h 10000"/>
                <a:gd name="T82" fmla="*/ 2016762205 w 10043"/>
                <a:gd name="T83" fmla="*/ 2147483647 h 10000"/>
                <a:gd name="T84" fmla="*/ 2147483647 w 10043"/>
                <a:gd name="T85" fmla="*/ 2147483647 h 10000"/>
                <a:gd name="T86" fmla="*/ 2147483647 w 10043"/>
                <a:gd name="T87" fmla="*/ 2147483647 h 10000"/>
                <a:gd name="T88" fmla="*/ 1863458428 w 10043"/>
                <a:gd name="T89" fmla="*/ 2147483647 h 10000"/>
                <a:gd name="T90" fmla="*/ 1803859147 w 10043"/>
                <a:gd name="T91" fmla="*/ 2147483647 h 10000"/>
                <a:gd name="T92" fmla="*/ 2142809949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287" name="Freeform 343"/>
            <p:cNvSpPr>
              <a:spLocks/>
            </p:cNvSpPr>
            <p:nvPr/>
          </p:nvSpPr>
          <p:spPr bwMode="auto">
            <a:xfrm>
              <a:off x="4647369" y="2923204"/>
              <a:ext cx="311150" cy="315912"/>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288" name="Freeform 344"/>
            <p:cNvSpPr>
              <a:spLocks/>
            </p:cNvSpPr>
            <p:nvPr/>
          </p:nvSpPr>
          <p:spPr bwMode="auto">
            <a:xfrm>
              <a:off x="4639432" y="2615229"/>
              <a:ext cx="200025" cy="292100"/>
            </a:xfrm>
            <a:custGeom>
              <a:avLst/>
              <a:gdLst>
                <a:gd name="T0" fmla="*/ 271327789 w 10045"/>
                <a:gd name="T1" fmla="*/ 1888844198 h 10019"/>
                <a:gd name="T2" fmla="*/ 217035429 w 10045"/>
                <a:gd name="T3" fmla="*/ 2147483647 h 10019"/>
                <a:gd name="T4" fmla="*/ 217035429 w 10045"/>
                <a:gd name="T5" fmla="*/ 2147483647 h 10019"/>
                <a:gd name="T6" fmla="*/ 108592647 w 10045"/>
                <a:gd name="T7" fmla="*/ 2147483647 h 10019"/>
                <a:gd name="T8" fmla="*/ 108592647 w 10045"/>
                <a:gd name="T9" fmla="*/ 2147483647 h 10019"/>
                <a:gd name="T10" fmla="*/ 54300286 w 10045"/>
                <a:gd name="T11" fmla="*/ 2147483647 h 10019"/>
                <a:gd name="T12" fmla="*/ 54300286 w 10045"/>
                <a:gd name="T13" fmla="*/ 2147483647 h 10019"/>
                <a:gd name="T14" fmla="*/ 108592647 w 10045"/>
                <a:gd name="T15" fmla="*/ 2147483647 h 10019"/>
                <a:gd name="T16" fmla="*/ 54300286 w 10045"/>
                <a:gd name="T17" fmla="*/ 2147483647 h 10019"/>
                <a:gd name="T18" fmla="*/ 0 w 10045"/>
                <a:gd name="T19" fmla="*/ 2147483647 h 10019"/>
                <a:gd name="T20" fmla="*/ 162735123 w 10045"/>
                <a:gd name="T21" fmla="*/ 2147483647 h 10019"/>
                <a:gd name="T22" fmla="*/ 271327789 w 10045"/>
                <a:gd name="T23" fmla="*/ 2147483647 h 10019"/>
                <a:gd name="T24" fmla="*/ 434220742 w 10045"/>
                <a:gd name="T25" fmla="*/ 2147483647 h 10019"/>
                <a:gd name="T26" fmla="*/ 350965916 w 10045"/>
                <a:gd name="T27" fmla="*/ 2147483647 h 10019"/>
                <a:gd name="T28" fmla="*/ 290846247 w 10045"/>
                <a:gd name="T29" fmla="*/ 2147483647 h 10019"/>
                <a:gd name="T30" fmla="*/ 326259732 w 10045"/>
                <a:gd name="T31" fmla="*/ 2147483647 h 10019"/>
                <a:gd name="T32" fmla="*/ 542663106 w 10045"/>
                <a:gd name="T33" fmla="*/ 2147483647 h 10019"/>
                <a:gd name="T34" fmla="*/ 651255752 w 10045"/>
                <a:gd name="T35" fmla="*/ 2147483647 h 10019"/>
                <a:gd name="T36" fmla="*/ 702405679 w 10045"/>
                <a:gd name="T37" fmla="*/ 2147483647 h 10019"/>
                <a:gd name="T38" fmla="*/ 740961618 w 10045"/>
                <a:gd name="T39" fmla="*/ 2147483647 h 10019"/>
                <a:gd name="T40" fmla="*/ 868291181 w 10045"/>
                <a:gd name="T41" fmla="*/ 2147483647 h 10019"/>
                <a:gd name="T42" fmla="*/ 976883847 w 10045"/>
                <a:gd name="T43" fmla="*/ 2147483647 h 10019"/>
                <a:gd name="T44" fmla="*/ 1193911331 w 10045"/>
                <a:gd name="T45" fmla="*/ 2147483647 h 10019"/>
                <a:gd name="T46" fmla="*/ 1314632044 w 10045"/>
                <a:gd name="T47" fmla="*/ 2147483647 h 10019"/>
                <a:gd name="T48" fmla="*/ 1353029775 w 10045"/>
                <a:gd name="T49" fmla="*/ 2147483647 h 10019"/>
                <a:gd name="T50" fmla="*/ 1308173078 w 10045"/>
                <a:gd name="T51" fmla="*/ 2147483647 h 10019"/>
                <a:gd name="T52" fmla="*/ 1385292503 w 10045"/>
                <a:gd name="T53" fmla="*/ 2147483647 h 10019"/>
                <a:gd name="T54" fmla="*/ 1449036378 w 10045"/>
                <a:gd name="T55" fmla="*/ 2147483647 h 10019"/>
                <a:gd name="T56" fmla="*/ 1480667450 w 10045"/>
                <a:gd name="T57" fmla="*/ 2147483647 h 10019"/>
                <a:gd name="T58" fmla="*/ 1397886471 w 10045"/>
                <a:gd name="T59" fmla="*/ 2147483647 h 10019"/>
                <a:gd name="T60" fmla="*/ 1273549458 w 10045"/>
                <a:gd name="T61" fmla="*/ 2147483647 h 10019"/>
                <a:gd name="T62" fmla="*/ 1152205013 w 10045"/>
                <a:gd name="T63" fmla="*/ 2147483647 h 10019"/>
                <a:gd name="T64" fmla="*/ 1117107545 w 10045"/>
                <a:gd name="T65" fmla="*/ 2147483647 h 10019"/>
                <a:gd name="T66" fmla="*/ 1193911331 w 10045"/>
                <a:gd name="T67" fmla="*/ 2147483647 h 10019"/>
                <a:gd name="T68" fmla="*/ 1302511923 w 10045"/>
                <a:gd name="T69" fmla="*/ 2147483647 h 10019"/>
                <a:gd name="T70" fmla="*/ 1429991370 w 10045"/>
                <a:gd name="T71" fmla="*/ 2147483647 h 10019"/>
                <a:gd name="T72" fmla="*/ 1477833088 w 10045"/>
                <a:gd name="T73" fmla="*/ 2147483647 h 10019"/>
                <a:gd name="T74" fmla="*/ 1573839314 w 10045"/>
                <a:gd name="T75" fmla="*/ 2147483647 h 10019"/>
                <a:gd name="T76" fmla="*/ 1573839314 w 10045"/>
                <a:gd name="T77" fmla="*/ 2147483647 h 10019"/>
                <a:gd name="T78" fmla="*/ 1573839314 w 10045"/>
                <a:gd name="T79" fmla="*/ 2147483647 h 10019"/>
                <a:gd name="T80" fmla="*/ 1519539028 w 10045"/>
                <a:gd name="T81" fmla="*/ 2147483647 h 10019"/>
                <a:gd name="T82" fmla="*/ 1519539028 w 10045"/>
                <a:gd name="T83" fmla="*/ 2078519693 h 10019"/>
                <a:gd name="T84" fmla="*/ 1519539028 w 10045"/>
                <a:gd name="T85" fmla="*/ 1888844198 h 10019"/>
                <a:gd name="T86" fmla="*/ 1465246647 w 10045"/>
                <a:gd name="T87" fmla="*/ 1322694048 h 10019"/>
                <a:gd name="T88" fmla="*/ 1465246647 w 10045"/>
                <a:gd name="T89" fmla="*/ 944781225 h 10019"/>
                <a:gd name="T90" fmla="*/ 1248211637 w 10045"/>
                <a:gd name="T91" fmla="*/ 566869248 h 10019"/>
                <a:gd name="T92" fmla="*/ 1031176208 w 10045"/>
                <a:gd name="T93" fmla="*/ 944781225 h 10019"/>
                <a:gd name="T94" fmla="*/ 922583541 w 10045"/>
                <a:gd name="T95" fmla="*/ 755824800 h 10019"/>
                <a:gd name="T96" fmla="*/ 922583541 w 10045"/>
                <a:gd name="T97" fmla="*/ 377912823 h 10019"/>
                <a:gd name="T98" fmla="*/ 759848419 w 10045"/>
                <a:gd name="T99" fmla="*/ 188956426 h 10019"/>
                <a:gd name="T100" fmla="*/ 759848419 w 10045"/>
                <a:gd name="T101" fmla="*/ 188956426 h 10019"/>
                <a:gd name="T102" fmla="*/ 651255752 w 10045"/>
                <a:gd name="T103" fmla="*/ 0 h 10019"/>
                <a:gd name="T104" fmla="*/ 596955466 w 10045"/>
                <a:gd name="T105" fmla="*/ 188956426 h 10019"/>
                <a:gd name="T106" fmla="*/ 596955466 w 10045"/>
                <a:gd name="T107" fmla="*/ 188956426 h 10019"/>
                <a:gd name="T108" fmla="*/ 542663106 w 10045"/>
                <a:gd name="T109" fmla="*/ 944781225 h 10019"/>
                <a:gd name="T110" fmla="*/ 488362820 w 10045"/>
                <a:gd name="T111" fmla="*/ 1322694048 h 10019"/>
                <a:gd name="T112" fmla="*/ 379928381 w 10045"/>
                <a:gd name="T113" fmla="*/ 1322694048 h 10019"/>
                <a:gd name="T114" fmla="*/ 271327789 w 10045"/>
                <a:gd name="T115" fmla="*/ 1322694048 h 10019"/>
                <a:gd name="T116" fmla="*/ 271327789 w 10045"/>
                <a:gd name="T117" fmla="*/ 1511650474 h 10019"/>
                <a:gd name="T118" fmla="*/ 271327789 w 10045"/>
                <a:gd name="T119" fmla="*/ 1888844198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289" name="Freeform 345"/>
            <p:cNvSpPr>
              <a:spLocks/>
            </p:cNvSpPr>
            <p:nvPr/>
          </p:nvSpPr>
          <p:spPr bwMode="auto">
            <a:xfrm>
              <a:off x="4614032" y="2675554"/>
              <a:ext cx="76200" cy="101600"/>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290" name="Freeform 346"/>
            <p:cNvSpPr>
              <a:spLocks/>
            </p:cNvSpPr>
            <p:nvPr/>
          </p:nvSpPr>
          <p:spPr bwMode="auto">
            <a:xfrm rot="20966185">
              <a:off x="4995032" y="3108941"/>
              <a:ext cx="158750" cy="163513"/>
            </a:xfrm>
            <a:custGeom>
              <a:avLst/>
              <a:gdLst>
                <a:gd name="T0" fmla="*/ 647276645 w 9874"/>
                <a:gd name="T1" fmla="*/ 52684281 h 10000"/>
                <a:gd name="T2" fmla="*/ 660454905 w 9874"/>
                <a:gd name="T3" fmla="*/ 35052887 h 10000"/>
                <a:gd name="T4" fmla="*/ 616909687 w 9874"/>
                <a:gd name="T5" fmla="*/ 34978570 h 10000"/>
                <a:gd name="T6" fmla="*/ 589485086 w 9874"/>
                <a:gd name="T7" fmla="*/ 0 h 10000"/>
                <a:gd name="T8" fmla="*/ 388087398 w 9874"/>
                <a:gd name="T9" fmla="*/ 21430374 h 10000"/>
                <a:gd name="T10" fmla="*/ 260128355 w 9874"/>
                <a:gd name="T11" fmla="*/ 78416289 h 10000"/>
                <a:gd name="T12" fmla="*/ 111501858 w 9874"/>
                <a:gd name="T13" fmla="*/ 113827711 h 10000"/>
                <a:gd name="T14" fmla="*/ 111501858 w 9874"/>
                <a:gd name="T15" fmla="*/ 149304636 h 10000"/>
                <a:gd name="T16" fmla="*/ 74311045 w 9874"/>
                <a:gd name="T17" fmla="*/ 220267054 h 10000"/>
                <a:gd name="T18" fmla="*/ 0 w 9874"/>
                <a:gd name="T19" fmla="*/ 291159701 h 10000"/>
                <a:gd name="T20" fmla="*/ 74311045 w 9874"/>
                <a:gd name="T21" fmla="*/ 397603329 h 10000"/>
                <a:gd name="T22" fmla="*/ 222937542 w 9874"/>
                <a:gd name="T23" fmla="*/ 433080254 h 10000"/>
                <a:gd name="T24" fmla="*/ 148626239 w 9874"/>
                <a:gd name="T25" fmla="*/ 503972885 h 10000"/>
                <a:gd name="T26" fmla="*/ 148626239 w 9874"/>
                <a:gd name="T27" fmla="*/ 645823388 h 10000"/>
                <a:gd name="T28" fmla="*/ 297319151 w 9874"/>
                <a:gd name="T29" fmla="*/ 716785806 h 10000"/>
                <a:gd name="T30" fmla="*/ 371563780 w 9874"/>
                <a:gd name="T31" fmla="*/ 645823388 h 10000"/>
                <a:gd name="T32" fmla="*/ 371563780 w 9874"/>
                <a:gd name="T33" fmla="*/ 574935303 h 10000"/>
                <a:gd name="T34" fmla="*/ 520190003 w 9874"/>
                <a:gd name="T35" fmla="*/ 503972885 h 10000"/>
                <a:gd name="T36" fmla="*/ 371563780 w 9874"/>
                <a:gd name="T37" fmla="*/ 362122120 h 10000"/>
                <a:gd name="T38" fmla="*/ 371563780 w 9874"/>
                <a:gd name="T39" fmla="*/ 291159701 h 10000"/>
                <a:gd name="T40" fmla="*/ 297319151 w 9874"/>
                <a:gd name="T41" fmla="*/ 184785845 h 10000"/>
                <a:gd name="T42" fmla="*/ 520190003 w 9874"/>
                <a:gd name="T43" fmla="*/ 149304636 h 10000"/>
                <a:gd name="T44" fmla="*/ 612159438 w 9874"/>
                <a:gd name="T45" fmla="*/ 127445679 h 10000"/>
                <a:gd name="T46" fmla="*/ 613967313 w 9874"/>
                <a:gd name="T47" fmla="*/ 81428428 h 10000"/>
                <a:gd name="T48" fmla="*/ 629618272 w 9874"/>
                <a:gd name="T49" fmla="*/ 64584152 h 10000"/>
                <a:gd name="T50" fmla="*/ 647276645 w 9874"/>
                <a:gd name="T51" fmla="*/ 52684281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1" name="Freeform 351"/>
            <p:cNvSpPr>
              <a:spLocks/>
            </p:cNvSpPr>
            <p:nvPr/>
          </p:nvSpPr>
          <p:spPr bwMode="auto">
            <a:xfrm>
              <a:off x="4985507" y="2854941"/>
              <a:ext cx="204787" cy="168275"/>
            </a:xfrm>
            <a:custGeom>
              <a:avLst/>
              <a:gdLst>
                <a:gd name="T0" fmla="*/ 1567338656 w 10000"/>
                <a:gd name="T1" fmla="*/ 379876572 h 10000"/>
                <a:gd name="T2" fmla="*/ 1713889578 w 10000"/>
                <a:gd name="T3" fmla="*/ 323044837 h 10000"/>
                <a:gd name="T4" fmla="*/ 1685694013 w 10000"/>
                <a:gd name="T5" fmla="*/ 186338261 h 10000"/>
                <a:gd name="T6" fmla="*/ 1265674790 w 10000"/>
                <a:gd name="T7" fmla="*/ 0 h 10000"/>
                <a:gd name="T8" fmla="*/ 976257597 w 10000"/>
                <a:gd name="T9" fmla="*/ 57227029 h 10000"/>
                <a:gd name="T10" fmla="*/ 444538943 w 10000"/>
                <a:gd name="T11" fmla="*/ 89485734 h 10000"/>
                <a:gd name="T12" fmla="*/ 385356852 w 10000"/>
                <a:gd name="T13" fmla="*/ 57227029 h 10000"/>
                <a:gd name="T14" fmla="*/ 208000169 w 10000"/>
                <a:gd name="T15" fmla="*/ 218511162 h 10000"/>
                <a:gd name="T16" fmla="*/ 89816322 w 10000"/>
                <a:gd name="T17" fmla="*/ 347617867 h 10000"/>
                <a:gd name="T18" fmla="*/ 84388750 w 10000"/>
                <a:gd name="T19" fmla="*/ 368431045 h 10000"/>
                <a:gd name="T20" fmla="*/ 73885020 w 10000"/>
                <a:gd name="T21" fmla="*/ 385556291 h 10000"/>
                <a:gd name="T22" fmla="*/ 352275 w 10000"/>
                <a:gd name="T23" fmla="*/ 413412332 h 10000"/>
                <a:gd name="T24" fmla="*/ 313223990 w 10000"/>
                <a:gd name="T25" fmla="*/ 658740606 h 10000"/>
                <a:gd name="T26" fmla="*/ 503360364 w 10000"/>
                <a:gd name="T27" fmla="*/ 702440008 h 10000"/>
                <a:gd name="T28" fmla="*/ 555714570 w 10000"/>
                <a:gd name="T29" fmla="*/ 763512424 h 10000"/>
                <a:gd name="T30" fmla="*/ 978362029 w 10000"/>
                <a:gd name="T31" fmla="*/ 799850115 h 10000"/>
                <a:gd name="T32" fmla="*/ 1508337330 w 10000"/>
                <a:gd name="T33" fmla="*/ 734698999 h 10000"/>
                <a:gd name="T34" fmla="*/ 1567338656 w 10000"/>
                <a:gd name="T35" fmla="*/ 541160688 h 10000"/>
                <a:gd name="T36" fmla="*/ 1685694013 w 10000"/>
                <a:gd name="T37" fmla="*/ 508902000 h 10000"/>
                <a:gd name="T38" fmla="*/ 1666439161 w 10000"/>
                <a:gd name="T39" fmla="*/ 463196373 h 10000"/>
                <a:gd name="T40" fmla="*/ 1567338656 w 10000"/>
                <a:gd name="T41" fmla="*/ 379876572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292" name="Freeform 353"/>
            <p:cNvSpPr>
              <a:spLocks/>
            </p:cNvSpPr>
            <p:nvPr/>
          </p:nvSpPr>
          <p:spPr bwMode="auto">
            <a:xfrm>
              <a:off x="4779132" y="2777154"/>
              <a:ext cx="158750" cy="82550"/>
            </a:xfrm>
            <a:custGeom>
              <a:avLst/>
              <a:gdLst>
                <a:gd name="T0" fmla="*/ 539160361 w 10569"/>
                <a:gd name="T1" fmla="*/ 26667355 h 10092"/>
                <a:gd name="T2" fmla="*/ 394741991 w 10569"/>
                <a:gd name="T3" fmla="*/ 15001295 h 10092"/>
                <a:gd name="T4" fmla="*/ 301998631 w 10569"/>
                <a:gd name="T5" fmla="*/ 7502823 h 10092"/>
                <a:gd name="T6" fmla="*/ 209255271 w 10569"/>
                <a:gd name="T7" fmla="*/ 0 h 10092"/>
                <a:gd name="T8" fmla="*/ 209255271 w 10569"/>
                <a:gd name="T9" fmla="*/ 3748933 h 10092"/>
                <a:gd name="T10" fmla="*/ 162887083 w 10569"/>
                <a:gd name="T11" fmla="*/ 0 h 10092"/>
                <a:gd name="T12" fmla="*/ 139674000 w 10569"/>
                <a:gd name="T13" fmla="*/ 3748933 h 10092"/>
                <a:gd name="T14" fmla="*/ 93302432 w 10569"/>
                <a:gd name="T15" fmla="*/ 7502823 h 10092"/>
                <a:gd name="T16" fmla="*/ 46930865 w 10569"/>
                <a:gd name="T17" fmla="*/ 11252362 h 10092"/>
                <a:gd name="T18" fmla="*/ 562452 w 10569"/>
                <a:gd name="T19" fmla="*/ 15001295 h 10092"/>
                <a:gd name="T20" fmla="*/ 23772140 w 10569"/>
                <a:gd name="T21" fmla="*/ 20069196 h 10092"/>
                <a:gd name="T22" fmla="*/ 67439550 w 10569"/>
                <a:gd name="T23" fmla="*/ 26910368 h 10092"/>
                <a:gd name="T24" fmla="*/ 116515290 w 10569"/>
                <a:gd name="T25" fmla="*/ 37505421 h 10092"/>
                <a:gd name="T26" fmla="*/ 139674000 w 10569"/>
                <a:gd name="T27" fmla="*/ 41259303 h 10092"/>
                <a:gd name="T28" fmla="*/ 164110340 w 10569"/>
                <a:gd name="T29" fmla="*/ 45422540 h 10092"/>
                <a:gd name="T30" fmla="*/ 249964455 w 10569"/>
                <a:gd name="T31" fmla="*/ 44981415 h 10092"/>
                <a:gd name="T32" fmla="*/ 282564080 w 10569"/>
                <a:gd name="T33" fmla="*/ 41227525 h 10092"/>
                <a:gd name="T34" fmla="*/ 326587262 w 10569"/>
                <a:gd name="T35" fmla="*/ 42352788 h 10092"/>
                <a:gd name="T36" fmla="*/ 329189912 w 10569"/>
                <a:gd name="T37" fmla="*/ 42461112 h 10092"/>
                <a:gd name="T38" fmla="*/ 342961869 w 10569"/>
                <a:gd name="T39" fmla="*/ 43230622 h 10092"/>
                <a:gd name="T40" fmla="*/ 395812746 w 10569"/>
                <a:gd name="T41" fmla="*/ 45202006 h 10092"/>
                <a:gd name="T42" fmla="*/ 446518524 w 10569"/>
                <a:gd name="T43" fmla="*/ 42105432 h 10092"/>
                <a:gd name="T44" fmla="*/ 530078401 w 10569"/>
                <a:gd name="T45" fmla="*/ 43914760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3" name="Freeform 354"/>
            <p:cNvSpPr>
              <a:spLocks/>
            </p:cNvSpPr>
            <p:nvPr/>
          </p:nvSpPr>
          <p:spPr bwMode="auto">
            <a:xfrm>
              <a:off x="4891844" y="2862879"/>
              <a:ext cx="138113" cy="95250"/>
            </a:xfrm>
            <a:custGeom>
              <a:avLst/>
              <a:gdLst>
                <a:gd name="T0" fmla="*/ 270508246 w 9980"/>
                <a:gd name="T1" fmla="*/ 0 h 10000"/>
                <a:gd name="T2" fmla="*/ 220447335 w 9980"/>
                <a:gd name="T3" fmla="*/ 12634903 h 10000"/>
                <a:gd name="T4" fmla="*/ 148009170 w 9980"/>
                <a:gd name="T5" fmla="*/ 18357428 h 10000"/>
                <a:gd name="T6" fmla="*/ 93633390 w 9980"/>
                <a:gd name="T7" fmla="*/ 24080762 h 10000"/>
                <a:gd name="T8" fmla="*/ 57397161 w 9980"/>
                <a:gd name="T9" fmla="*/ 22000693 h 10000"/>
                <a:gd name="T10" fmla="*/ 39297632 w 9980"/>
                <a:gd name="T11" fmla="*/ 18357428 h 10000"/>
                <a:gd name="T12" fmla="*/ 21160752 w 9980"/>
                <a:gd name="T13" fmla="*/ 29794571 h 10000"/>
                <a:gd name="T14" fmla="*/ 3024052 w 9980"/>
                <a:gd name="T15" fmla="*/ 46962851 h 10000"/>
                <a:gd name="T16" fmla="*/ 811075 w 9980"/>
                <a:gd name="T17" fmla="*/ 49383410 h 10000"/>
                <a:gd name="T18" fmla="*/ 11502723 w 9980"/>
                <a:gd name="T19" fmla="*/ 56337260 h 10000"/>
                <a:gd name="T20" fmla="*/ 60604123 w 9980"/>
                <a:gd name="T21" fmla="*/ 78154778 h 10000"/>
                <a:gd name="T22" fmla="*/ 133079445 w 9980"/>
                <a:gd name="T23" fmla="*/ 83178977 h 10000"/>
                <a:gd name="T24" fmla="*/ 161796501 w 9980"/>
                <a:gd name="T25" fmla="*/ 78337953 h 10000"/>
                <a:gd name="T26" fmla="*/ 221515427 w 9980"/>
                <a:gd name="T27" fmla="*/ 71234589 h 10000"/>
                <a:gd name="T28" fmla="*/ 225756009 w 9980"/>
                <a:gd name="T29" fmla="*/ 71234589 h 10000"/>
                <a:gd name="T30" fmla="*/ 274820444 w 9980"/>
                <a:gd name="T31" fmla="*/ 64122510 h 10000"/>
                <a:gd name="T32" fmla="*/ 311059358 w 9980"/>
                <a:gd name="T33" fmla="*/ 41240421 h 10000"/>
                <a:gd name="T34" fmla="*/ 365432453 w 9980"/>
                <a:gd name="T35" fmla="*/ 12634903 h 10000"/>
                <a:gd name="T36" fmla="*/ 357950258 w 9980"/>
                <a:gd name="T37" fmla="*/ 1039625 h 10000"/>
                <a:gd name="T38" fmla="*/ 336495344 w 9980"/>
                <a:gd name="T39" fmla="*/ 2761869 h 10000"/>
                <a:gd name="T40" fmla="*/ 270508246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4" name="Freeform 355"/>
            <p:cNvSpPr>
              <a:spLocks/>
            </p:cNvSpPr>
            <p:nvPr/>
          </p:nvSpPr>
          <p:spPr bwMode="auto">
            <a:xfrm>
              <a:off x="4896607" y="2823191"/>
              <a:ext cx="133350" cy="69850"/>
            </a:xfrm>
            <a:custGeom>
              <a:avLst/>
              <a:gdLst>
                <a:gd name="T0" fmla="*/ 196738603 w 10000"/>
                <a:gd name="T1" fmla="*/ 1609542 h 9595"/>
                <a:gd name="T2" fmla="*/ 158817476 w 10000"/>
                <a:gd name="T3" fmla="*/ 256185 h 9595"/>
                <a:gd name="T4" fmla="*/ 125235746 w 10000"/>
                <a:gd name="T5" fmla="*/ 272768 h 9595"/>
                <a:gd name="T6" fmla="*/ 89434445 w 10000"/>
                <a:gd name="T7" fmla="*/ 1609542 h 9595"/>
                <a:gd name="T8" fmla="*/ 71567038 w 10000"/>
                <a:gd name="T9" fmla="*/ 7733010 h 9595"/>
                <a:gd name="T10" fmla="*/ 0 w 10000"/>
                <a:gd name="T11" fmla="*/ 13859558 h 9595"/>
                <a:gd name="T12" fmla="*/ 17900651 w 10000"/>
                <a:gd name="T13" fmla="*/ 19982982 h 9595"/>
                <a:gd name="T14" fmla="*/ 31016103 w 10000"/>
                <a:gd name="T15" fmla="*/ 23662013 h 9595"/>
                <a:gd name="T16" fmla="*/ 63931537 w 10000"/>
                <a:gd name="T17" fmla="*/ 26442873 h 9595"/>
                <a:gd name="T18" fmla="*/ 140409322 w 10000"/>
                <a:gd name="T19" fmla="*/ 22766543 h 9595"/>
                <a:gd name="T20" fmla="*/ 197689588 w 10000"/>
                <a:gd name="T21" fmla="*/ 21091016 h 9595"/>
                <a:gd name="T22" fmla="*/ 225886152 w 10000"/>
                <a:gd name="T23" fmla="*/ 15096802 h 9595"/>
                <a:gd name="T24" fmla="*/ 291909231 w 10000"/>
                <a:gd name="T25" fmla="*/ 16334104 h 9595"/>
                <a:gd name="T26" fmla="*/ 310568656 w 10000"/>
                <a:gd name="T27" fmla="*/ 13705232 h 9595"/>
                <a:gd name="T28" fmla="*/ 311645191 w 10000"/>
                <a:gd name="T29" fmla="*/ 10797456 h 9595"/>
                <a:gd name="T30" fmla="*/ 316397131 w 10000"/>
                <a:gd name="T31" fmla="*/ 5936347 h 9595"/>
                <a:gd name="T32" fmla="*/ 271760552 w 10000"/>
                <a:gd name="T33" fmla="*/ 3345688 h 9595"/>
                <a:gd name="T34" fmla="*/ 268305641 w 10000"/>
                <a:gd name="T35" fmla="*/ 1609542 h 9595"/>
                <a:gd name="T36" fmla="*/ 196738603 w 10000"/>
                <a:gd name="T37" fmla="*/ 1609542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295" name="Freeform 356"/>
            <p:cNvSpPr>
              <a:spLocks/>
            </p:cNvSpPr>
            <p:nvPr/>
          </p:nvSpPr>
          <p:spPr bwMode="auto">
            <a:xfrm>
              <a:off x="5045832" y="3004166"/>
              <a:ext cx="182562" cy="141288"/>
            </a:xfrm>
            <a:custGeom>
              <a:avLst/>
              <a:gdLst>
                <a:gd name="T0" fmla="*/ 404539994 w 10000"/>
                <a:gd name="T1" fmla="*/ 20795121 h 10000"/>
                <a:gd name="T2" fmla="*/ 101131826 w 10000"/>
                <a:gd name="T3" fmla="*/ 20795121 h 10000"/>
                <a:gd name="T4" fmla="*/ 0 w 10000"/>
                <a:gd name="T5" fmla="*/ 0 h 10000"/>
                <a:gd name="T6" fmla="*/ 0 w 10000"/>
                <a:gd name="T7" fmla="*/ 41547729 h 10000"/>
                <a:gd name="T8" fmla="*/ 50623913 w 10000"/>
                <a:gd name="T9" fmla="*/ 103932908 h 10000"/>
                <a:gd name="T10" fmla="*/ 75546255 w 10000"/>
                <a:gd name="T11" fmla="*/ 171095868 h 10000"/>
                <a:gd name="T12" fmla="*/ 50623913 w 10000"/>
                <a:gd name="T13" fmla="*/ 211289959 h 10000"/>
                <a:gd name="T14" fmla="*/ 101131826 w 10000"/>
                <a:gd name="T15" fmla="*/ 252877206 h 10000"/>
                <a:gd name="T16" fmla="*/ 177791600 w 10000"/>
                <a:gd name="T17" fmla="*/ 306019847 h 10000"/>
                <a:gd name="T18" fmla="*/ 457274944 w 10000"/>
                <a:gd name="T19" fmla="*/ 267377028 h 10000"/>
                <a:gd name="T20" fmla="*/ 494877933 w 10000"/>
                <a:gd name="T21" fmla="*/ 281600562 h 10000"/>
                <a:gd name="T22" fmla="*/ 557408924 w 10000"/>
                <a:gd name="T23" fmla="*/ 281876850 h 10000"/>
                <a:gd name="T24" fmla="*/ 556295733 w 10000"/>
                <a:gd name="T25" fmla="*/ 294424949 h 10000"/>
                <a:gd name="T26" fmla="*/ 505671820 w 10000"/>
                <a:gd name="T27" fmla="*/ 315220070 h 10000"/>
                <a:gd name="T28" fmla="*/ 556295733 w 10000"/>
                <a:gd name="T29" fmla="*/ 398358054 h 10000"/>
                <a:gd name="T30" fmla="*/ 758565393 w 10000"/>
                <a:gd name="T31" fmla="*/ 336015191 h 10000"/>
                <a:gd name="T32" fmla="*/ 960835399 w 10000"/>
                <a:gd name="T33" fmla="*/ 336015191 h 10000"/>
                <a:gd name="T34" fmla="*/ 1061967554 w 10000"/>
                <a:gd name="T35" fmla="*/ 273672341 h 10000"/>
                <a:gd name="T36" fmla="*/ 1112591138 w 10000"/>
                <a:gd name="T37" fmla="*/ 273672341 h 10000"/>
                <a:gd name="T38" fmla="*/ 809189306 w 10000"/>
                <a:gd name="T39" fmla="*/ 232082085 h 10000"/>
                <a:gd name="T40" fmla="*/ 758565393 w 10000"/>
                <a:gd name="T41" fmla="*/ 124685713 h 10000"/>
                <a:gd name="T42" fmla="*/ 960835399 w 10000"/>
                <a:gd name="T43" fmla="*/ 41547729 h 10000"/>
                <a:gd name="T44" fmla="*/ 657427560 w 10000"/>
                <a:gd name="T45" fmla="*/ 0 h 10000"/>
                <a:gd name="T46" fmla="*/ 404539994 w 10000"/>
                <a:gd name="T47" fmla="*/ 20795121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96" name="Freeform 361"/>
            <p:cNvSpPr>
              <a:spLocks/>
            </p:cNvSpPr>
            <p:nvPr/>
          </p:nvSpPr>
          <p:spPr bwMode="auto">
            <a:xfrm>
              <a:off x="4639432" y="2889866"/>
              <a:ext cx="114300" cy="65088"/>
            </a:xfrm>
            <a:custGeom>
              <a:avLst/>
              <a:gdLst>
                <a:gd name="T0" fmla="*/ 133281972 w 10000"/>
                <a:gd name="T1" fmla="*/ 3647102 h 11466"/>
                <a:gd name="T2" fmla="*/ 121170013 w 10000"/>
                <a:gd name="T3" fmla="*/ 2335908 h 11466"/>
                <a:gd name="T4" fmla="*/ 96928195 w 10000"/>
                <a:gd name="T5" fmla="*/ 1024719 h 11466"/>
                <a:gd name="T6" fmla="*/ 61763159 w 10000"/>
                <a:gd name="T7" fmla="*/ 2043250 h 11466"/>
                <a:gd name="T8" fmla="*/ 55046446 w 10000"/>
                <a:gd name="T9" fmla="*/ 0 h 11466"/>
                <a:gd name="T10" fmla="*/ 36352201 w 10000"/>
                <a:gd name="T11" fmla="*/ 1969880 h 11466"/>
                <a:gd name="T12" fmla="*/ 0 w 10000"/>
                <a:gd name="T13" fmla="*/ 6269480 h 11466"/>
                <a:gd name="T14" fmla="*/ 0 w 10000"/>
                <a:gd name="T15" fmla="*/ 8891665 h 11466"/>
                <a:gd name="T16" fmla="*/ 24240241 w 10000"/>
                <a:gd name="T17" fmla="*/ 8891665 h 11466"/>
                <a:gd name="T18" fmla="*/ 35759338 w 10000"/>
                <a:gd name="T19" fmla="*/ 12026952 h 11466"/>
                <a:gd name="T20" fmla="*/ 48464160 w 10000"/>
                <a:gd name="T21" fmla="*/ 11514048 h 11466"/>
                <a:gd name="T22" fmla="*/ 75250422 w 10000"/>
                <a:gd name="T23" fmla="*/ 9477014 h 11466"/>
                <a:gd name="T24" fmla="*/ 89160184 w 10000"/>
                <a:gd name="T25" fmla="*/ 10642422 h 11466"/>
                <a:gd name="T26" fmla="*/ 133281972 w 10000"/>
                <a:gd name="T27" fmla="*/ 8891665 h 11466"/>
                <a:gd name="T28" fmla="*/ 157522214 w 10000"/>
                <a:gd name="T29" fmla="*/ 7580476 h 11466"/>
                <a:gd name="T30" fmla="*/ 169634173 w 10000"/>
                <a:gd name="T31" fmla="*/ 7580476 h 11466"/>
                <a:gd name="T32" fmla="*/ 157522214 w 10000"/>
                <a:gd name="T33" fmla="*/ 6269480 h 11466"/>
                <a:gd name="T34" fmla="*/ 133281972 w 10000"/>
                <a:gd name="T35" fmla="*/ 364710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7" name="Freeform 363"/>
            <p:cNvSpPr>
              <a:spLocks/>
            </p:cNvSpPr>
            <p:nvPr/>
          </p:nvSpPr>
          <p:spPr bwMode="auto">
            <a:xfrm>
              <a:off x="4582282" y="2743816"/>
              <a:ext cx="71437" cy="74613"/>
            </a:xfrm>
            <a:custGeom>
              <a:avLst/>
              <a:gdLst>
                <a:gd name="T0" fmla="*/ 6065872 w 10056"/>
                <a:gd name="T1" fmla="*/ 14184304 h 10000"/>
                <a:gd name="T2" fmla="*/ 8518756 w 10056"/>
                <a:gd name="T3" fmla="*/ 19860071 h 10000"/>
                <a:gd name="T4" fmla="*/ 13426689 w 10056"/>
                <a:gd name="T5" fmla="*/ 22696230 h 10000"/>
                <a:gd name="T6" fmla="*/ 17900822 w 10056"/>
                <a:gd name="T7" fmla="*/ 26364056 h 10000"/>
                <a:gd name="T8" fmla="*/ 22509397 w 10056"/>
                <a:gd name="T9" fmla="*/ 31031233 h 10000"/>
                <a:gd name="T10" fmla="*/ 25391037 w 10056"/>
                <a:gd name="T11" fmla="*/ 23360442 h 10000"/>
                <a:gd name="T12" fmla="*/ 23682417 w 10056"/>
                <a:gd name="T13" fmla="*/ 17684728 h 10000"/>
                <a:gd name="T14" fmla="*/ 25533350 w 10056"/>
                <a:gd name="T15" fmla="*/ 10184675 h 10000"/>
                <a:gd name="T16" fmla="*/ 21935400 w 10056"/>
                <a:gd name="T17" fmla="*/ 7348015 h 10000"/>
                <a:gd name="T18" fmla="*/ 18332456 w 10056"/>
                <a:gd name="T19" fmla="*/ 5672431 h 10000"/>
                <a:gd name="T20" fmla="*/ 13426689 w 10056"/>
                <a:gd name="T21" fmla="*/ 2836212 h 10000"/>
                <a:gd name="T22" fmla="*/ 8518756 w 10056"/>
                <a:gd name="T23" fmla="*/ 2836212 h 10000"/>
                <a:gd name="T24" fmla="*/ 6065872 w 10056"/>
                <a:gd name="T25" fmla="*/ 0 h 10000"/>
                <a:gd name="T26" fmla="*/ 1160461 w 10056"/>
                <a:gd name="T27" fmla="*/ 2836212 h 10000"/>
                <a:gd name="T28" fmla="*/ 0 w 10056"/>
                <a:gd name="T29" fmla="*/ 3013134 h 10000"/>
                <a:gd name="T30" fmla="*/ 2310571 w 10056"/>
                <a:gd name="T31" fmla="*/ 10683932 h 10000"/>
                <a:gd name="T32" fmla="*/ 6065872 w 10056"/>
                <a:gd name="T33" fmla="*/ 14184304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98" name="Freeform 252"/>
            <p:cNvSpPr>
              <a:spLocks/>
            </p:cNvSpPr>
            <p:nvPr/>
          </p:nvSpPr>
          <p:spPr bwMode="auto">
            <a:xfrm rot="21133526">
              <a:off x="4814057" y="2920029"/>
              <a:ext cx="88900" cy="47625"/>
            </a:xfrm>
            <a:custGeom>
              <a:avLst/>
              <a:gdLst>
                <a:gd name="T0" fmla="*/ 0 w 1912593"/>
                <a:gd name="T1" fmla="*/ 1 h 1229193"/>
                <a:gd name="T2" fmla="*/ 0 w 1912593"/>
                <a:gd name="T3" fmla="*/ 3 h 1229193"/>
                <a:gd name="T4" fmla="*/ 5 w 1912593"/>
                <a:gd name="T5" fmla="*/ 3 h 1229193"/>
                <a:gd name="T6" fmla="*/ 9 w 1912593"/>
                <a:gd name="T7" fmla="*/ 1 h 1229193"/>
                <a:gd name="T8" fmla="*/ 8 w 1912593"/>
                <a:gd name="T9" fmla="*/ 0 h 1229193"/>
                <a:gd name="T10" fmla="*/ 5 w 1912593"/>
                <a:gd name="T11" fmla="*/ 1 h 1229193"/>
                <a:gd name="T12" fmla="*/ 1 w 1912593"/>
                <a:gd name="T13" fmla="*/ 1 h 1229193"/>
                <a:gd name="T14" fmla="*/ 1 w 1912593"/>
                <a:gd name="T15" fmla="*/ 1 h 1229193"/>
                <a:gd name="T16" fmla="*/ 0 w 1912593"/>
                <a:gd name="T17" fmla="*/ 1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299" name="Freeform 253"/>
            <p:cNvSpPr>
              <a:spLocks/>
            </p:cNvSpPr>
            <p:nvPr/>
          </p:nvSpPr>
          <p:spPr bwMode="auto">
            <a:xfrm>
              <a:off x="4818819" y="2929554"/>
              <a:ext cx="142875" cy="149225"/>
            </a:xfrm>
            <a:custGeom>
              <a:avLst/>
              <a:gdLst>
                <a:gd name="T0" fmla="*/ 5 w 3644175"/>
                <a:gd name="T1" fmla="*/ 0 h 3780713"/>
                <a:gd name="T2" fmla="*/ 3 w 3644175"/>
                <a:gd name="T3" fmla="*/ 2 h 3780713"/>
                <a:gd name="T4" fmla="*/ 0 w 3644175"/>
                <a:gd name="T5" fmla="*/ 2 h 3780713"/>
                <a:gd name="T6" fmla="*/ 0 w 3644175"/>
                <a:gd name="T7" fmla="*/ 3 h 3780713"/>
                <a:gd name="T8" fmla="*/ 1 w 3644175"/>
                <a:gd name="T9" fmla="*/ 4 h 3780713"/>
                <a:gd name="T10" fmla="*/ 1 w 3644175"/>
                <a:gd name="T11" fmla="*/ 4 h 3780713"/>
                <a:gd name="T12" fmla="*/ 1 w 3644175"/>
                <a:gd name="T13" fmla="*/ 3 h 3780713"/>
                <a:gd name="T14" fmla="*/ 2 w 3644175"/>
                <a:gd name="T15" fmla="*/ 4 h 3780713"/>
                <a:gd name="T16" fmla="*/ 3 w 3644175"/>
                <a:gd name="T17" fmla="*/ 6 h 3780713"/>
                <a:gd name="T18" fmla="*/ 4 w 3644175"/>
                <a:gd name="T19" fmla="*/ 7 h 3780713"/>
                <a:gd name="T20" fmla="*/ 8 w 3644175"/>
                <a:gd name="T21" fmla="*/ 9 h 3780713"/>
                <a:gd name="T22" fmla="*/ 3 w 3644175"/>
                <a:gd name="T23" fmla="*/ 4 h 3780713"/>
                <a:gd name="T24" fmla="*/ 4 w 3644175"/>
                <a:gd name="T25" fmla="*/ 3 h 3780713"/>
                <a:gd name="T26" fmla="*/ 4 w 3644175"/>
                <a:gd name="T27" fmla="*/ 4 h 3780713"/>
                <a:gd name="T28" fmla="*/ 9 w 3644175"/>
                <a:gd name="T29" fmla="*/ 4 h 3780713"/>
                <a:gd name="T30" fmla="*/ 8 w 3644175"/>
                <a:gd name="T31" fmla="*/ 1 h 3780713"/>
                <a:gd name="T32" fmla="*/ 7 w 3644175"/>
                <a:gd name="T33" fmla="*/ 2 h 3780713"/>
                <a:gd name="T34" fmla="*/ 6 w 3644175"/>
                <a:gd name="T35" fmla="*/ 2 h 3780713"/>
                <a:gd name="T36" fmla="*/ 5 w 3644175"/>
                <a:gd name="T37" fmla="*/ 0 h 3780713"/>
                <a:gd name="T38" fmla="*/ 5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00" name="Freeform 254"/>
            <p:cNvSpPr>
              <a:spLocks/>
            </p:cNvSpPr>
            <p:nvPr/>
          </p:nvSpPr>
          <p:spPr bwMode="auto">
            <a:xfrm>
              <a:off x="4877557" y="2981941"/>
              <a:ext cx="98425" cy="98425"/>
            </a:xfrm>
            <a:custGeom>
              <a:avLst/>
              <a:gdLst>
                <a:gd name="T0" fmla="*/ 6 w 2398426"/>
                <a:gd name="T1" fmla="*/ 1 h 2488994"/>
                <a:gd name="T2" fmla="*/ 1 w 2398426"/>
                <a:gd name="T3" fmla="*/ 0 h 2488994"/>
                <a:gd name="T4" fmla="*/ 0 w 2398426"/>
                <a:gd name="T5" fmla="*/ 0 h 2488994"/>
                <a:gd name="T6" fmla="*/ 0 w 2398426"/>
                <a:gd name="T7" fmla="*/ 1 h 2488994"/>
                <a:gd name="T8" fmla="*/ 5 w 2398426"/>
                <a:gd name="T9" fmla="*/ 6 h 2488994"/>
                <a:gd name="T10" fmla="*/ 6 w 2398426"/>
                <a:gd name="T11" fmla="*/ 4 h 2488994"/>
                <a:gd name="T12" fmla="*/ 7 w 2398426"/>
                <a:gd name="T13" fmla="*/ 3 h 2488994"/>
                <a:gd name="T14" fmla="*/ 6 w 2398426"/>
                <a:gd name="T15" fmla="*/ 1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01" name="Freeform 255"/>
            <p:cNvSpPr>
              <a:spLocks/>
            </p:cNvSpPr>
            <p:nvPr/>
          </p:nvSpPr>
          <p:spPr bwMode="auto">
            <a:xfrm rot="286500">
              <a:off x="4948994" y="3042266"/>
              <a:ext cx="44450" cy="58738"/>
            </a:xfrm>
            <a:custGeom>
              <a:avLst/>
              <a:gdLst>
                <a:gd name="T0" fmla="*/ 1 w 1259245"/>
                <a:gd name="T1" fmla="*/ 0 h 1506961"/>
                <a:gd name="T2" fmla="*/ 0 w 1259245"/>
                <a:gd name="T3" fmla="*/ 2 h 1506961"/>
                <a:gd name="T4" fmla="*/ 1 w 1259245"/>
                <a:gd name="T5" fmla="*/ 4 h 1506961"/>
                <a:gd name="T6" fmla="*/ 2 w 1259245"/>
                <a:gd name="T7" fmla="*/ 1 h 1506961"/>
                <a:gd name="T8" fmla="*/ 1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2" name="Freeform 256"/>
            <p:cNvSpPr>
              <a:spLocks/>
            </p:cNvSpPr>
            <p:nvPr/>
          </p:nvSpPr>
          <p:spPr bwMode="auto">
            <a:xfrm>
              <a:off x="4950582" y="2940666"/>
              <a:ext cx="71437" cy="57150"/>
            </a:xfrm>
            <a:custGeom>
              <a:avLst/>
              <a:gdLst>
                <a:gd name="T0" fmla="*/ 1 w 1678899"/>
                <a:gd name="T1" fmla="*/ 5 h 1259174"/>
                <a:gd name="T2" fmla="*/ 5 w 1678899"/>
                <a:gd name="T3" fmla="*/ 5 h 1259174"/>
                <a:gd name="T4" fmla="*/ 5 w 1678899"/>
                <a:gd name="T5" fmla="*/ 4 h 1259174"/>
                <a:gd name="T6" fmla="*/ 3 w 1678899"/>
                <a:gd name="T7" fmla="*/ 0 h 1259174"/>
                <a:gd name="T8" fmla="*/ 0 w 1678899"/>
                <a:gd name="T9" fmla="*/ 1 h 1259174"/>
                <a:gd name="T10" fmla="*/ 1 w 1678899"/>
                <a:gd name="T11" fmla="*/ 5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3" name="Freeform 257"/>
            <p:cNvSpPr>
              <a:spLocks/>
            </p:cNvSpPr>
            <p:nvPr/>
          </p:nvSpPr>
          <p:spPr bwMode="auto">
            <a:xfrm>
              <a:off x="4963282" y="2993054"/>
              <a:ext cx="100012" cy="96837"/>
            </a:xfrm>
            <a:custGeom>
              <a:avLst/>
              <a:gdLst>
                <a:gd name="T0" fmla="*/ 0 w 2578308"/>
                <a:gd name="T1" fmla="*/ 0 h 2368446"/>
                <a:gd name="T2" fmla="*/ 1 w 2578308"/>
                <a:gd name="T3" fmla="*/ 3 h 2368446"/>
                <a:gd name="T4" fmla="*/ 0 w 2578308"/>
                <a:gd name="T5" fmla="*/ 4 h 2368446"/>
                <a:gd name="T6" fmla="*/ 2 w 2578308"/>
                <a:gd name="T7" fmla="*/ 5 h 2368446"/>
                <a:gd name="T8" fmla="*/ 3 w 2578308"/>
                <a:gd name="T9" fmla="*/ 4 h 2368446"/>
                <a:gd name="T10" fmla="*/ 4 w 2578308"/>
                <a:gd name="T11" fmla="*/ 6 h 2368446"/>
                <a:gd name="T12" fmla="*/ 4 w 2578308"/>
                <a:gd name="T13" fmla="*/ 7 h 2368446"/>
                <a:gd name="T14" fmla="*/ 5 w 2578308"/>
                <a:gd name="T15" fmla="*/ 6 h 2368446"/>
                <a:gd name="T16" fmla="*/ 6 w 2578308"/>
                <a:gd name="T17" fmla="*/ 4 h 2368446"/>
                <a:gd name="T18" fmla="*/ 5 w 2578308"/>
                <a:gd name="T19" fmla="*/ 1 h 2368446"/>
                <a:gd name="T20" fmla="*/ 3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04" name="Freeform 258"/>
            <p:cNvSpPr>
              <a:spLocks/>
            </p:cNvSpPr>
            <p:nvPr/>
          </p:nvSpPr>
          <p:spPr bwMode="auto">
            <a:xfrm>
              <a:off x="4990269" y="3053379"/>
              <a:ext cx="39688" cy="49212"/>
            </a:xfrm>
            <a:custGeom>
              <a:avLst/>
              <a:gdLst>
                <a:gd name="T0" fmla="*/ 1 w 1097536"/>
                <a:gd name="T1" fmla="*/ 0 h 1184223"/>
                <a:gd name="T2" fmla="*/ 0 w 1097536"/>
                <a:gd name="T3" fmla="*/ 1 h 1184223"/>
                <a:gd name="T4" fmla="*/ 1 w 1097536"/>
                <a:gd name="T5" fmla="*/ 4 h 1184223"/>
                <a:gd name="T6" fmla="*/ 2 w 1097536"/>
                <a:gd name="T7" fmla="*/ 2 h 1184223"/>
                <a:gd name="T8" fmla="*/ 2 w 1097536"/>
                <a:gd name="T9" fmla="*/ 2 h 1184223"/>
                <a:gd name="T10" fmla="*/ 1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5" name="Freeform 259"/>
            <p:cNvSpPr>
              <a:spLocks/>
            </p:cNvSpPr>
            <p:nvPr/>
          </p:nvSpPr>
          <p:spPr bwMode="auto">
            <a:xfrm>
              <a:off x="5007732" y="3080366"/>
              <a:ext cx="65087" cy="60325"/>
            </a:xfrm>
            <a:custGeom>
              <a:avLst/>
              <a:gdLst>
                <a:gd name="T0" fmla="*/ 0 w 1852882"/>
                <a:gd name="T1" fmla="*/ 1 h 1521018"/>
                <a:gd name="T2" fmla="*/ 0 w 1852882"/>
                <a:gd name="T3" fmla="*/ 3 h 1521018"/>
                <a:gd name="T4" fmla="*/ 1 w 1852882"/>
                <a:gd name="T5" fmla="*/ 4 h 1521018"/>
                <a:gd name="T6" fmla="*/ 1 w 1852882"/>
                <a:gd name="T7" fmla="*/ 3 h 1521018"/>
                <a:gd name="T8" fmla="*/ 3 w 1852882"/>
                <a:gd name="T9" fmla="*/ 2 h 1521018"/>
                <a:gd name="T10" fmla="*/ 3 w 1852882"/>
                <a:gd name="T11" fmla="*/ 2 h 1521018"/>
                <a:gd name="T12" fmla="*/ 3 w 1852882"/>
                <a:gd name="T13" fmla="*/ 1 h 1521018"/>
                <a:gd name="T14" fmla="*/ 2 w 1852882"/>
                <a:gd name="T15" fmla="*/ 1 h 1521018"/>
                <a:gd name="T16" fmla="*/ 2 w 1852882"/>
                <a:gd name="T17" fmla="*/ 0 h 1521018"/>
                <a:gd name="T18" fmla="*/ 1 w 1852882"/>
                <a:gd name="T19" fmla="*/ 0 h 1521018"/>
                <a:gd name="T20" fmla="*/ 0 w 1852882"/>
                <a:gd name="T21" fmla="*/ 1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06" name="Freeform 260"/>
            <p:cNvSpPr>
              <a:spLocks/>
            </p:cNvSpPr>
            <p:nvPr/>
          </p:nvSpPr>
          <p:spPr bwMode="auto">
            <a:xfrm>
              <a:off x="4968044" y="3070841"/>
              <a:ext cx="53975" cy="109538"/>
            </a:xfrm>
            <a:custGeom>
              <a:avLst/>
              <a:gdLst>
                <a:gd name="T0" fmla="*/ 0 w 444747"/>
                <a:gd name="T1" fmla="*/ 52 h 900169"/>
                <a:gd name="T2" fmla="*/ 21 w 444747"/>
                <a:gd name="T3" fmla="*/ 65 h 900169"/>
                <a:gd name="T4" fmla="*/ 21 w 444747"/>
                <a:gd name="T5" fmla="*/ 155 h 900169"/>
                <a:gd name="T6" fmla="*/ 57 w 444747"/>
                <a:gd name="T7" fmla="*/ 195 h 900169"/>
                <a:gd name="T8" fmla="*/ 70 w 444747"/>
                <a:gd name="T9" fmla="*/ 181 h 900169"/>
                <a:gd name="T10" fmla="*/ 83 w 444747"/>
                <a:gd name="T11" fmla="*/ 148 h 900169"/>
                <a:gd name="T12" fmla="*/ 78 w 444747"/>
                <a:gd name="T13" fmla="*/ 132 h 900169"/>
                <a:gd name="T14" fmla="*/ 96 w 444747"/>
                <a:gd name="T15" fmla="*/ 125 h 900169"/>
                <a:gd name="T16" fmla="*/ 70 w 444747"/>
                <a:gd name="T17" fmla="*/ 103 h 900169"/>
                <a:gd name="T18" fmla="*/ 70 w 444747"/>
                <a:gd name="T19" fmla="*/ 58 h 900169"/>
                <a:gd name="T20" fmla="*/ 40 w 444747"/>
                <a:gd name="T21" fmla="*/ 0 h 900169"/>
                <a:gd name="T22" fmla="*/ 0 w 444747"/>
                <a:gd name="T23" fmla="*/ 52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07" name="Freeform 257"/>
            <p:cNvSpPr>
              <a:spLocks/>
            </p:cNvSpPr>
            <p:nvPr/>
          </p:nvSpPr>
          <p:spPr bwMode="auto">
            <a:xfrm>
              <a:off x="4201282" y="2585066"/>
              <a:ext cx="109537" cy="163513"/>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08" name="Freeform 258"/>
            <p:cNvSpPr>
              <a:spLocks/>
            </p:cNvSpPr>
            <p:nvPr/>
          </p:nvSpPr>
          <p:spPr bwMode="auto">
            <a:xfrm>
              <a:off x="5779257" y="1249979"/>
              <a:ext cx="436562" cy="557212"/>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38788"/>
            </a:solidFill>
            <a:ln w="9525">
              <a:solidFill>
                <a:schemeClr val="tx1">
                  <a:lumMod val="50000"/>
                  <a:lumOff val="50000"/>
                </a:schemeClr>
              </a:solidFill>
              <a:round/>
              <a:headEnd/>
              <a:tailEnd/>
            </a:ln>
          </p:spPr>
          <p:txBody>
            <a:bodyPr/>
            <a:lstStyle/>
            <a:p>
              <a:endParaRPr lang="en-US" dirty="0"/>
            </a:p>
          </p:txBody>
        </p:sp>
        <p:sp>
          <p:nvSpPr>
            <p:cNvPr id="309" name="Freeform 259"/>
            <p:cNvSpPr>
              <a:spLocks/>
            </p:cNvSpPr>
            <p:nvPr/>
          </p:nvSpPr>
          <p:spPr bwMode="auto">
            <a:xfrm>
              <a:off x="5520494" y="4528166"/>
              <a:ext cx="166688" cy="3460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grpSp>
          <p:nvGrpSpPr>
            <p:cNvPr id="310" name="Group 309"/>
            <p:cNvGrpSpPr/>
            <p:nvPr/>
          </p:nvGrpSpPr>
          <p:grpSpPr>
            <a:xfrm>
              <a:off x="8598657" y="5140941"/>
              <a:ext cx="280987" cy="388938"/>
              <a:chOff x="8598657" y="5140941"/>
              <a:chExt cx="280987" cy="388938"/>
            </a:xfrm>
            <a:solidFill>
              <a:srgbClr val="838788"/>
            </a:solidFill>
          </p:grpSpPr>
          <p:sp>
            <p:nvSpPr>
              <p:cNvPr id="481" name="Freeform 266"/>
              <p:cNvSpPr>
                <a:spLocks/>
              </p:cNvSpPr>
              <p:nvPr/>
            </p:nvSpPr>
            <p:spPr bwMode="auto">
              <a:xfrm>
                <a:off x="8598657" y="5325091"/>
                <a:ext cx="179387" cy="204788"/>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9525">
                <a:solidFill>
                  <a:schemeClr val="tx1">
                    <a:lumMod val="50000"/>
                    <a:lumOff val="50000"/>
                  </a:schemeClr>
                </a:solidFill>
                <a:round/>
                <a:headEnd/>
                <a:tailEnd/>
              </a:ln>
            </p:spPr>
            <p:txBody>
              <a:bodyPr/>
              <a:lstStyle/>
              <a:p>
                <a:endParaRPr lang="en-US" dirty="0"/>
              </a:p>
            </p:txBody>
          </p:sp>
          <p:sp>
            <p:nvSpPr>
              <p:cNvPr id="482" name="Freeform 267"/>
              <p:cNvSpPr>
                <a:spLocks/>
              </p:cNvSpPr>
              <p:nvPr/>
            </p:nvSpPr>
            <p:spPr bwMode="auto">
              <a:xfrm>
                <a:off x="8754232" y="5140941"/>
                <a:ext cx="125412" cy="201613"/>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9525">
                <a:solidFill>
                  <a:schemeClr val="tx1">
                    <a:lumMod val="50000"/>
                    <a:lumOff val="50000"/>
                  </a:schemeClr>
                </a:solidFill>
                <a:round/>
                <a:headEnd/>
                <a:tailEnd/>
              </a:ln>
            </p:spPr>
            <p:txBody>
              <a:bodyPr/>
              <a:lstStyle/>
              <a:p>
                <a:endParaRPr lang="en-US" dirty="0"/>
              </a:p>
            </p:txBody>
          </p:sp>
        </p:grpSp>
        <p:grpSp>
          <p:nvGrpSpPr>
            <p:cNvPr id="311" name="Group 310"/>
            <p:cNvGrpSpPr/>
            <p:nvPr/>
          </p:nvGrpSpPr>
          <p:grpSpPr>
            <a:xfrm>
              <a:off x="7271507" y="4513879"/>
              <a:ext cx="989012" cy="914400"/>
              <a:chOff x="7271507" y="4513879"/>
              <a:chExt cx="989012" cy="914400"/>
            </a:xfrm>
            <a:solidFill>
              <a:srgbClr val="A6A8AA"/>
            </a:solidFill>
          </p:grpSpPr>
          <p:sp>
            <p:nvSpPr>
              <p:cNvPr id="479" name="Freeform 268"/>
              <p:cNvSpPr>
                <a:spLocks/>
              </p:cNvSpPr>
              <p:nvPr/>
            </p:nvSpPr>
            <p:spPr bwMode="auto">
              <a:xfrm>
                <a:off x="7271507" y="4513879"/>
                <a:ext cx="989012" cy="75088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9525"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80" name="Freeform 269"/>
              <p:cNvSpPr>
                <a:spLocks/>
              </p:cNvSpPr>
              <p:nvPr/>
            </p:nvSpPr>
            <p:spPr bwMode="auto">
              <a:xfrm>
                <a:off x="8047794" y="5309216"/>
                <a:ext cx="87313" cy="119063"/>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9525">
                <a:solidFill>
                  <a:schemeClr val="tx1">
                    <a:lumMod val="50000"/>
                    <a:lumOff val="50000"/>
                  </a:schemeClr>
                </a:solidFill>
                <a:round/>
                <a:headEnd/>
                <a:tailEnd/>
              </a:ln>
            </p:spPr>
            <p:txBody>
              <a:bodyPr/>
              <a:lstStyle/>
              <a:p>
                <a:endParaRPr lang="en-US" dirty="0"/>
              </a:p>
            </p:txBody>
          </p:sp>
        </p:grpSp>
        <p:sp>
          <p:nvSpPr>
            <p:cNvPr id="312" name="Freeform 271"/>
            <p:cNvSpPr>
              <a:spLocks/>
            </p:cNvSpPr>
            <p:nvPr/>
          </p:nvSpPr>
          <p:spPr bwMode="auto">
            <a:xfrm>
              <a:off x="7208007" y="4061441"/>
              <a:ext cx="227012" cy="26511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13" name="Freeform 274"/>
            <p:cNvSpPr>
              <a:spLocks/>
            </p:cNvSpPr>
            <p:nvPr/>
          </p:nvSpPr>
          <p:spPr bwMode="auto">
            <a:xfrm>
              <a:off x="7404857" y="4193204"/>
              <a:ext cx="141287" cy="1730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14" name="Freeform 275"/>
            <p:cNvSpPr>
              <a:spLocks/>
            </p:cNvSpPr>
            <p:nvPr/>
          </p:nvSpPr>
          <p:spPr bwMode="auto">
            <a:xfrm>
              <a:off x="7084182" y="4390054"/>
              <a:ext cx="265112" cy="60325"/>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315" name="Freeform 277"/>
            <p:cNvSpPr>
              <a:spLocks/>
            </p:cNvSpPr>
            <p:nvPr/>
          </p:nvSpPr>
          <p:spPr bwMode="auto">
            <a:xfrm>
              <a:off x="2224844" y="3659804"/>
              <a:ext cx="276225" cy="77787"/>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6" name="Freeform 278"/>
            <p:cNvSpPr>
              <a:spLocks/>
            </p:cNvSpPr>
            <p:nvPr/>
          </p:nvSpPr>
          <p:spPr bwMode="auto">
            <a:xfrm>
              <a:off x="2501069" y="3745529"/>
              <a:ext cx="171450" cy="47625"/>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7" name="Freeform 279"/>
            <p:cNvSpPr>
              <a:spLocks/>
            </p:cNvSpPr>
            <p:nvPr/>
          </p:nvSpPr>
          <p:spPr bwMode="auto">
            <a:xfrm>
              <a:off x="4763257" y="3218479"/>
              <a:ext cx="77787" cy="46037"/>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8" name="Freeform 280"/>
            <p:cNvSpPr>
              <a:spLocks/>
            </p:cNvSpPr>
            <p:nvPr/>
          </p:nvSpPr>
          <p:spPr bwMode="auto">
            <a:xfrm>
              <a:off x="4675944" y="3129579"/>
              <a:ext cx="31750" cy="61912"/>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9" name="Freeform 281"/>
            <p:cNvSpPr>
              <a:spLocks/>
            </p:cNvSpPr>
            <p:nvPr/>
          </p:nvSpPr>
          <p:spPr bwMode="auto">
            <a:xfrm>
              <a:off x="4668007" y="3066079"/>
              <a:ext cx="39687" cy="47625"/>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0" name="Freeform 282"/>
            <p:cNvSpPr>
              <a:spLocks/>
            </p:cNvSpPr>
            <p:nvPr/>
          </p:nvSpPr>
          <p:spPr bwMode="auto">
            <a:xfrm>
              <a:off x="5466519" y="3242291"/>
              <a:ext cx="39688" cy="7938"/>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1" name="Rectangle 283"/>
            <p:cNvSpPr>
              <a:spLocks noChangeArrowheads="1"/>
            </p:cNvSpPr>
            <p:nvPr/>
          </p:nvSpPr>
          <p:spPr bwMode="auto">
            <a:xfrm>
              <a:off x="5326819" y="3474066"/>
              <a:ext cx="0" cy="3175"/>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22" name="Freeform 284"/>
            <p:cNvSpPr>
              <a:spLocks/>
            </p:cNvSpPr>
            <p:nvPr/>
          </p:nvSpPr>
          <p:spPr bwMode="auto">
            <a:xfrm>
              <a:off x="5068057" y="3093066"/>
              <a:ext cx="492125" cy="179388"/>
            </a:xfrm>
            <a:custGeom>
              <a:avLst/>
              <a:gdLst>
                <a:gd name="T0" fmla="*/ 2147483647 w 10616"/>
                <a:gd name="T1" fmla="*/ 900520531 h 10000"/>
                <a:gd name="T2" fmla="*/ 2147483647 w 10616"/>
                <a:gd name="T3" fmla="*/ 945461261 h 10000"/>
                <a:gd name="T4" fmla="*/ 2147483647 w 10616"/>
                <a:gd name="T5" fmla="*/ 900520531 h 10000"/>
                <a:gd name="T6" fmla="*/ 2147483647 w 10616"/>
                <a:gd name="T7" fmla="*/ 855470392 h 10000"/>
                <a:gd name="T8" fmla="*/ 2147483647 w 10616"/>
                <a:gd name="T9" fmla="*/ 810425706 h 10000"/>
                <a:gd name="T10" fmla="*/ 2147483647 w 10616"/>
                <a:gd name="T11" fmla="*/ 855470392 h 10000"/>
                <a:gd name="T12" fmla="*/ 2147483647 w 10616"/>
                <a:gd name="T13" fmla="*/ 720434837 h 10000"/>
                <a:gd name="T14" fmla="*/ 2147483647 w 10616"/>
                <a:gd name="T15" fmla="*/ 405215750 h 10000"/>
                <a:gd name="T16" fmla="*/ 2147483647 w 10616"/>
                <a:gd name="T17" fmla="*/ 360165611 h 10000"/>
                <a:gd name="T18" fmla="*/ 2147483647 w 10616"/>
                <a:gd name="T19" fmla="*/ 135035232 h 10000"/>
                <a:gd name="T20" fmla="*/ 2147483647 w 10616"/>
                <a:gd name="T21" fmla="*/ 45044345 h 10000"/>
                <a:gd name="T22" fmla="*/ 2147483647 w 10616"/>
                <a:gd name="T23" fmla="*/ 45044345 h 10000"/>
                <a:gd name="T24" fmla="*/ 2147483647 w 10616"/>
                <a:gd name="T25" fmla="*/ 0 h 10000"/>
                <a:gd name="T26" fmla="*/ 2147483647 w 10616"/>
                <a:gd name="T27" fmla="*/ 0 h 10000"/>
                <a:gd name="T28" fmla="*/ 2147483647 w 10616"/>
                <a:gd name="T29" fmla="*/ 135035232 h 10000"/>
                <a:gd name="T30" fmla="*/ 2147483647 w 10616"/>
                <a:gd name="T31" fmla="*/ 135035232 h 10000"/>
                <a:gd name="T32" fmla="*/ 2147483647 w 10616"/>
                <a:gd name="T33" fmla="*/ 135035232 h 10000"/>
                <a:gd name="T34" fmla="*/ 2147483647 w 10616"/>
                <a:gd name="T35" fmla="*/ 135035232 h 10000"/>
                <a:gd name="T36" fmla="*/ 2147483647 w 10616"/>
                <a:gd name="T37" fmla="*/ 45044345 h 10000"/>
                <a:gd name="T38" fmla="*/ 2147483647 w 10616"/>
                <a:gd name="T39" fmla="*/ 0 h 10000"/>
                <a:gd name="T40" fmla="*/ 2147483647 w 10616"/>
                <a:gd name="T41" fmla="*/ 0 h 10000"/>
                <a:gd name="T42" fmla="*/ 2147483647 w 10616"/>
                <a:gd name="T43" fmla="*/ 0 h 10000"/>
                <a:gd name="T44" fmla="*/ 2147483647 w 10616"/>
                <a:gd name="T45" fmla="*/ 45044345 h 10000"/>
                <a:gd name="T46" fmla="*/ 2147483647 w 10616"/>
                <a:gd name="T47" fmla="*/ 135035232 h 10000"/>
                <a:gd name="T48" fmla="*/ 2147483647 w 10616"/>
                <a:gd name="T49" fmla="*/ 180085694 h 10000"/>
                <a:gd name="T50" fmla="*/ 2147483647 w 10616"/>
                <a:gd name="T51" fmla="*/ 135035232 h 10000"/>
                <a:gd name="T52" fmla="*/ 2147483647 w 10616"/>
                <a:gd name="T53" fmla="*/ 135035232 h 10000"/>
                <a:gd name="T54" fmla="*/ 2147483647 w 10616"/>
                <a:gd name="T55" fmla="*/ 270174724 h 10000"/>
                <a:gd name="T56" fmla="*/ 2147483647 w 10616"/>
                <a:gd name="T57" fmla="*/ 270174724 h 10000"/>
                <a:gd name="T58" fmla="*/ 2147483647 w 10616"/>
                <a:gd name="T59" fmla="*/ 256608901 h 10000"/>
                <a:gd name="T60" fmla="*/ 946682867 w 10616"/>
                <a:gd name="T61" fmla="*/ 322781385 h 10000"/>
                <a:gd name="T62" fmla="*/ 0 w 10616"/>
                <a:gd name="T63" fmla="*/ 352811170 h 10000"/>
                <a:gd name="T64" fmla="*/ 2147483647 w 10616"/>
                <a:gd name="T65" fmla="*/ 595236400 h 10000"/>
                <a:gd name="T66" fmla="*/ 2147483647 w 10616"/>
                <a:gd name="T67" fmla="*/ 765381361 h 10000"/>
                <a:gd name="T68" fmla="*/ 2147483647 w 10616"/>
                <a:gd name="T69" fmla="*/ 900520531 h 10000"/>
                <a:gd name="T70" fmla="*/ 2147483647 w 10616"/>
                <a:gd name="T71" fmla="*/ 945461261 h 10000"/>
                <a:gd name="T72" fmla="*/ 2147483647 w 10616"/>
                <a:gd name="T73" fmla="*/ 945461261 h 10000"/>
                <a:gd name="T74" fmla="*/ 2147483647 w 10616"/>
                <a:gd name="T75" fmla="*/ 1035555763 h 10000"/>
                <a:gd name="T76" fmla="*/ 2147483647 w 10616"/>
                <a:gd name="T77" fmla="*/ 945461261 h 10000"/>
                <a:gd name="T78" fmla="*/ 2147483647 w 10616"/>
                <a:gd name="T79" fmla="*/ 1035555763 h 10000"/>
                <a:gd name="T80" fmla="*/ 2147483647 w 10616"/>
                <a:gd name="T81" fmla="*/ 1035555763 h 10000"/>
                <a:gd name="T82" fmla="*/ 2147483647 w 10616"/>
                <a:gd name="T83" fmla="*/ 1035555763 h 10000"/>
                <a:gd name="T84" fmla="*/ 2147483647 w 10616"/>
                <a:gd name="T85" fmla="*/ 900520531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23" name="Freeform 285"/>
            <p:cNvSpPr>
              <a:spLocks/>
            </p:cNvSpPr>
            <p:nvPr/>
          </p:nvSpPr>
          <p:spPr bwMode="auto">
            <a:xfrm>
              <a:off x="5315707" y="3242291"/>
              <a:ext cx="180975" cy="146050"/>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24" name="Freeform 286"/>
            <p:cNvSpPr>
              <a:spLocks/>
            </p:cNvSpPr>
            <p:nvPr/>
          </p:nvSpPr>
          <p:spPr bwMode="auto">
            <a:xfrm>
              <a:off x="5291894" y="3358179"/>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5" name="Freeform 287"/>
            <p:cNvSpPr>
              <a:spLocks/>
            </p:cNvSpPr>
            <p:nvPr/>
          </p:nvSpPr>
          <p:spPr bwMode="auto">
            <a:xfrm>
              <a:off x="5291894" y="3358179"/>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26" name="Freeform 288"/>
            <p:cNvSpPr>
              <a:spLocks/>
            </p:cNvSpPr>
            <p:nvPr/>
          </p:nvSpPr>
          <p:spPr bwMode="auto">
            <a:xfrm>
              <a:off x="5731632" y="3577254"/>
              <a:ext cx="119062" cy="77787"/>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27" name="Freeform 289"/>
            <p:cNvSpPr>
              <a:spLocks/>
            </p:cNvSpPr>
            <p:nvPr/>
          </p:nvSpPr>
          <p:spPr bwMode="auto">
            <a:xfrm>
              <a:off x="5749094" y="3607416"/>
              <a:ext cx="187325" cy="217488"/>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28" name="Freeform 290"/>
            <p:cNvSpPr>
              <a:spLocks/>
            </p:cNvSpPr>
            <p:nvPr/>
          </p:nvSpPr>
          <p:spPr bwMode="auto">
            <a:xfrm>
              <a:off x="5514144" y="3747116"/>
              <a:ext cx="265113" cy="165100"/>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29" name="Freeform 291"/>
            <p:cNvSpPr>
              <a:spLocks/>
            </p:cNvSpPr>
            <p:nvPr/>
          </p:nvSpPr>
          <p:spPr bwMode="auto">
            <a:xfrm>
              <a:off x="5326819" y="3388341"/>
              <a:ext cx="492125" cy="422275"/>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30" name="Freeform 292"/>
            <p:cNvSpPr>
              <a:spLocks/>
            </p:cNvSpPr>
            <p:nvPr/>
          </p:nvSpPr>
          <p:spPr bwMode="auto">
            <a:xfrm>
              <a:off x="5749094" y="3655041"/>
              <a:ext cx="77788" cy="9207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31" name="Freeform 293"/>
            <p:cNvSpPr>
              <a:spLocks/>
            </p:cNvSpPr>
            <p:nvPr/>
          </p:nvSpPr>
          <p:spPr bwMode="auto">
            <a:xfrm>
              <a:off x="5410957" y="3232766"/>
              <a:ext cx="249237" cy="250825"/>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32" name="Freeform 294"/>
            <p:cNvSpPr>
              <a:spLocks/>
            </p:cNvSpPr>
            <p:nvPr/>
          </p:nvSpPr>
          <p:spPr bwMode="auto">
            <a:xfrm>
              <a:off x="5553832" y="3164504"/>
              <a:ext cx="469900" cy="427037"/>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33" name="Freeform 299"/>
            <p:cNvSpPr>
              <a:spLocks/>
            </p:cNvSpPr>
            <p:nvPr/>
          </p:nvSpPr>
          <p:spPr bwMode="auto">
            <a:xfrm>
              <a:off x="4961694" y="2539029"/>
              <a:ext cx="158750" cy="107950"/>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334" name="Freeform 300"/>
            <p:cNvSpPr>
              <a:spLocks/>
            </p:cNvSpPr>
            <p:nvPr/>
          </p:nvSpPr>
          <p:spPr bwMode="auto">
            <a:xfrm>
              <a:off x="5031544" y="2389804"/>
              <a:ext cx="119063" cy="101600"/>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4898A"/>
            </a:solidFill>
            <a:ln w="9525">
              <a:solidFill>
                <a:schemeClr val="tx1">
                  <a:lumMod val="50000"/>
                  <a:lumOff val="50000"/>
                </a:schemeClr>
              </a:solidFill>
              <a:round/>
              <a:headEnd/>
              <a:tailEnd/>
            </a:ln>
          </p:spPr>
          <p:txBody>
            <a:bodyPr/>
            <a:lstStyle/>
            <a:p>
              <a:endParaRPr lang="en-US" dirty="0"/>
            </a:p>
          </p:txBody>
        </p:sp>
        <p:sp>
          <p:nvSpPr>
            <p:cNvPr id="335" name="Freeform 301"/>
            <p:cNvSpPr>
              <a:spLocks/>
            </p:cNvSpPr>
            <p:nvPr/>
          </p:nvSpPr>
          <p:spPr bwMode="auto">
            <a:xfrm>
              <a:off x="5026782" y="2546966"/>
              <a:ext cx="233362" cy="211138"/>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36" name="Freeform 302"/>
            <p:cNvSpPr>
              <a:spLocks/>
            </p:cNvSpPr>
            <p:nvPr/>
          </p:nvSpPr>
          <p:spPr bwMode="auto">
            <a:xfrm>
              <a:off x="4969632" y="2461241"/>
              <a:ext cx="190500" cy="107950"/>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37" name="Freeform 303"/>
            <p:cNvSpPr>
              <a:spLocks/>
            </p:cNvSpPr>
            <p:nvPr/>
          </p:nvSpPr>
          <p:spPr bwMode="auto">
            <a:xfrm>
              <a:off x="4067932" y="3912216"/>
              <a:ext cx="188912" cy="141288"/>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38" name="Freeform 304"/>
            <p:cNvSpPr>
              <a:spLocks/>
            </p:cNvSpPr>
            <p:nvPr/>
          </p:nvSpPr>
          <p:spPr bwMode="auto">
            <a:xfrm>
              <a:off x="4021894" y="3810616"/>
              <a:ext cx="147638" cy="111125"/>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39" name="Freeform 305"/>
            <p:cNvSpPr>
              <a:spLocks/>
            </p:cNvSpPr>
            <p:nvPr/>
          </p:nvSpPr>
          <p:spPr bwMode="auto">
            <a:xfrm>
              <a:off x="4029832" y="3539154"/>
              <a:ext cx="298450" cy="319087"/>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40" name="Freeform 306"/>
            <p:cNvSpPr>
              <a:spLocks/>
            </p:cNvSpPr>
            <p:nvPr/>
          </p:nvSpPr>
          <p:spPr bwMode="auto">
            <a:xfrm>
              <a:off x="5056944" y="3405804"/>
              <a:ext cx="282575" cy="273050"/>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41" name="Freeform 307"/>
            <p:cNvSpPr>
              <a:spLocks/>
            </p:cNvSpPr>
            <p:nvPr/>
          </p:nvSpPr>
          <p:spPr bwMode="auto">
            <a:xfrm>
              <a:off x="4671182" y="3358179"/>
              <a:ext cx="409575" cy="388937"/>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42" name="Freeform 308"/>
            <p:cNvSpPr>
              <a:spLocks/>
            </p:cNvSpPr>
            <p:nvPr/>
          </p:nvSpPr>
          <p:spPr bwMode="auto">
            <a:xfrm>
              <a:off x="4631494" y="3242291"/>
              <a:ext cx="103188" cy="193675"/>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43" name="Freeform 309"/>
            <p:cNvSpPr>
              <a:spLocks/>
            </p:cNvSpPr>
            <p:nvPr/>
          </p:nvSpPr>
          <p:spPr bwMode="auto">
            <a:xfrm>
              <a:off x="4125082" y="3288329"/>
              <a:ext cx="296862" cy="227012"/>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44" name="Freeform 310"/>
            <p:cNvSpPr>
              <a:spLocks/>
            </p:cNvSpPr>
            <p:nvPr/>
          </p:nvSpPr>
          <p:spPr bwMode="auto">
            <a:xfrm>
              <a:off x="4036182" y="3515341"/>
              <a:ext cx="204787" cy="17780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45" name="Freeform 311"/>
            <p:cNvSpPr>
              <a:spLocks/>
            </p:cNvSpPr>
            <p:nvPr/>
          </p:nvSpPr>
          <p:spPr bwMode="auto">
            <a:xfrm>
              <a:off x="4045707" y="3912216"/>
              <a:ext cx="61912" cy="47625"/>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46" name="Freeform 312"/>
            <p:cNvSpPr>
              <a:spLocks/>
            </p:cNvSpPr>
            <p:nvPr/>
          </p:nvSpPr>
          <p:spPr bwMode="auto">
            <a:xfrm>
              <a:off x="4995032" y="3640754"/>
              <a:ext cx="406400" cy="498475"/>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47" name="Freeform 313"/>
            <p:cNvSpPr>
              <a:spLocks/>
            </p:cNvSpPr>
            <p:nvPr/>
          </p:nvSpPr>
          <p:spPr bwMode="auto">
            <a:xfrm>
              <a:off x="4240969" y="3967779"/>
              <a:ext cx="149225" cy="147637"/>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48" name="Freeform 314"/>
            <p:cNvSpPr>
              <a:spLocks/>
            </p:cNvSpPr>
            <p:nvPr/>
          </p:nvSpPr>
          <p:spPr bwMode="auto">
            <a:xfrm>
              <a:off x="4164769" y="4023341"/>
              <a:ext cx="106363" cy="9207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49" name="Freeform 315"/>
            <p:cNvSpPr>
              <a:spLocks/>
            </p:cNvSpPr>
            <p:nvPr/>
          </p:nvSpPr>
          <p:spPr bwMode="auto">
            <a:xfrm>
              <a:off x="4115557" y="3991591"/>
              <a:ext cx="79375" cy="69850"/>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50" name="Rectangle 316"/>
            <p:cNvSpPr>
              <a:spLocks noChangeArrowheads="1"/>
            </p:cNvSpPr>
            <p:nvPr/>
          </p:nvSpPr>
          <p:spPr bwMode="auto">
            <a:xfrm>
              <a:off x="4231444" y="3515341"/>
              <a:ext cx="9525" cy="23813"/>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51" name="Freeform 317"/>
            <p:cNvSpPr>
              <a:spLocks/>
            </p:cNvSpPr>
            <p:nvPr/>
          </p:nvSpPr>
          <p:spPr bwMode="auto">
            <a:xfrm>
              <a:off x="4231444" y="3242291"/>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2" name="Freeform 318"/>
            <p:cNvSpPr>
              <a:spLocks/>
            </p:cNvSpPr>
            <p:nvPr/>
          </p:nvSpPr>
          <p:spPr bwMode="auto">
            <a:xfrm>
              <a:off x="4231444" y="3242291"/>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53" name="Freeform 327"/>
            <p:cNvSpPr>
              <a:spLocks/>
            </p:cNvSpPr>
            <p:nvPr/>
          </p:nvSpPr>
          <p:spPr bwMode="auto">
            <a:xfrm>
              <a:off x="5691944" y="3232766"/>
              <a:ext cx="25400" cy="17463"/>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4" name="Freeform 328"/>
            <p:cNvSpPr>
              <a:spLocks/>
            </p:cNvSpPr>
            <p:nvPr/>
          </p:nvSpPr>
          <p:spPr bwMode="auto">
            <a:xfrm>
              <a:off x="5655432" y="3194666"/>
              <a:ext cx="14287" cy="23813"/>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5" name="Freeform 334"/>
            <p:cNvSpPr>
              <a:spLocks/>
            </p:cNvSpPr>
            <p:nvPr/>
          </p:nvSpPr>
          <p:spPr bwMode="auto">
            <a:xfrm>
              <a:off x="4961694" y="1781791"/>
              <a:ext cx="266700" cy="585788"/>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56" name="Freeform 335"/>
            <p:cNvSpPr>
              <a:spLocks/>
            </p:cNvSpPr>
            <p:nvPr/>
          </p:nvSpPr>
          <p:spPr bwMode="auto">
            <a:xfrm>
              <a:off x="5236332" y="2710479"/>
              <a:ext cx="15875" cy="7937"/>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7" name="Freeform 336"/>
            <p:cNvSpPr>
              <a:spLocks/>
            </p:cNvSpPr>
            <p:nvPr/>
          </p:nvSpPr>
          <p:spPr bwMode="auto">
            <a:xfrm>
              <a:off x="5134732" y="1124566"/>
              <a:ext cx="3792537" cy="2030413"/>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58" name="Freeform 337"/>
            <p:cNvSpPr>
              <a:spLocks/>
            </p:cNvSpPr>
            <p:nvPr/>
          </p:nvSpPr>
          <p:spPr bwMode="auto">
            <a:xfrm>
              <a:off x="5717344" y="3242291"/>
              <a:ext cx="71438" cy="7938"/>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9" name="Freeform 338"/>
            <p:cNvSpPr>
              <a:spLocks/>
            </p:cNvSpPr>
            <p:nvPr/>
          </p:nvSpPr>
          <p:spPr bwMode="auto">
            <a:xfrm>
              <a:off x="5607807" y="2585066"/>
              <a:ext cx="1011237" cy="709613"/>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4898A"/>
            </a:solidFill>
            <a:ln w="9525">
              <a:solidFill>
                <a:schemeClr val="tx1">
                  <a:lumMod val="50000"/>
                  <a:lumOff val="50000"/>
                </a:schemeClr>
              </a:solidFill>
              <a:round/>
              <a:headEnd/>
              <a:tailEnd/>
            </a:ln>
          </p:spPr>
          <p:txBody>
            <a:bodyPr/>
            <a:lstStyle/>
            <a:p>
              <a:endParaRPr lang="en-US" dirty="0"/>
            </a:p>
          </p:txBody>
        </p:sp>
        <p:sp>
          <p:nvSpPr>
            <p:cNvPr id="360" name="Freeform 339"/>
            <p:cNvSpPr>
              <a:spLocks/>
            </p:cNvSpPr>
            <p:nvPr/>
          </p:nvSpPr>
          <p:spPr bwMode="auto">
            <a:xfrm>
              <a:off x="5669719" y="3218479"/>
              <a:ext cx="22225" cy="14287"/>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1" name="Rectangle 340"/>
            <p:cNvSpPr>
              <a:spLocks noChangeArrowheads="1"/>
            </p:cNvSpPr>
            <p:nvPr/>
          </p:nvSpPr>
          <p:spPr bwMode="auto">
            <a:xfrm>
              <a:off x="4852157" y="2850179"/>
              <a:ext cx="9525" cy="1587"/>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62" name="Freeform 347"/>
            <p:cNvSpPr>
              <a:spLocks/>
            </p:cNvSpPr>
            <p:nvPr/>
          </p:nvSpPr>
          <p:spPr bwMode="auto">
            <a:xfrm>
              <a:off x="4564819" y="1694479"/>
              <a:ext cx="649288" cy="766762"/>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63" name="Freeform 348"/>
            <p:cNvSpPr>
              <a:spLocks/>
            </p:cNvSpPr>
            <p:nvPr/>
          </p:nvSpPr>
          <p:spPr bwMode="auto">
            <a:xfrm>
              <a:off x="4720394" y="1843704"/>
              <a:ext cx="320675" cy="733425"/>
            </a:xfrm>
            <a:custGeom>
              <a:avLst/>
              <a:gdLst>
                <a:gd name="T0" fmla="*/ 10283246 w 10000"/>
                <a:gd name="T1" fmla="*/ 12146986 h 9895"/>
                <a:gd name="T2" fmla="*/ 10032349 w 10000"/>
                <a:gd name="T3" fmla="*/ 8674872 h 9895"/>
                <a:gd name="T4" fmla="*/ 9530525 w 10000"/>
                <a:gd name="T5" fmla="*/ 3472113 h 9895"/>
                <a:gd name="T6" fmla="*/ 8778799 w 10000"/>
                <a:gd name="T7" fmla="*/ 2889821 h 9895"/>
                <a:gd name="T8" fmla="*/ 7775150 w 10000"/>
                <a:gd name="T9" fmla="*/ 0 h 9895"/>
                <a:gd name="T10" fmla="*/ 7273326 w 10000"/>
                <a:gd name="T11" fmla="*/ 1736057 h 9895"/>
                <a:gd name="T12" fmla="*/ 6771502 w 10000"/>
                <a:gd name="T13" fmla="*/ 2889821 h 9895"/>
                <a:gd name="T14" fmla="*/ 5517983 w 10000"/>
                <a:gd name="T15" fmla="*/ 5202685 h 9895"/>
                <a:gd name="T16" fmla="*/ 4514334 w 10000"/>
                <a:gd name="T17" fmla="*/ 6361934 h 9895"/>
                <a:gd name="T18" fmla="*/ 4514334 w 10000"/>
                <a:gd name="T19" fmla="*/ 9251680 h 9895"/>
                <a:gd name="T20" fmla="*/ 3511744 w 10000"/>
                <a:gd name="T21" fmla="*/ 13877557 h 9895"/>
                <a:gd name="T22" fmla="*/ 2758991 w 10000"/>
                <a:gd name="T23" fmla="*/ 17926552 h 9895"/>
                <a:gd name="T24" fmla="*/ 2508095 w 10000"/>
                <a:gd name="T25" fmla="*/ 21398666 h 9895"/>
                <a:gd name="T26" fmla="*/ 1504447 w 10000"/>
                <a:gd name="T27" fmla="*/ 23711604 h 9895"/>
                <a:gd name="T28" fmla="*/ 1003649 w 10000"/>
                <a:gd name="T29" fmla="*/ 26601425 h 9895"/>
                <a:gd name="T30" fmla="*/ 1003649 w 10000"/>
                <a:gd name="T31" fmla="*/ 32386477 h 9895"/>
                <a:gd name="T32" fmla="*/ 1003649 w 10000"/>
                <a:gd name="T33" fmla="*/ 35276223 h 9895"/>
                <a:gd name="T34" fmla="*/ 1003649 w 10000"/>
                <a:gd name="T35" fmla="*/ 38748410 h 9895"/>
                <a:gd name="T36" fmla="*/ 250896 w 10000"/>
                <a:gd name="T37" fmla="*/ 42215039 h 9895"/>
                <a:gd name="T38" fmla="*/ 501824 w 10000"/>
                <a:gd name="T39" fmla="*/ 45687152 h 9895"/>
                <a:gd name="T40" fmla="*/ 1789270 w 10000"/>
                <a:gd name="T41" fmla="*/ 49653799 h 9895"/>
                <a:gd name="T42" fmla="*/ 1963076 w 10000"/>
                <a:gd name="T43" fmla="*/ 53252288 h 9895"/>
                <a:gd name="T44" fmla="*/ 2508095 w 10000"/>
                <a:gd name="T45" fmla="*/ 54362024 h 9895"/>
                <a:gd name="T46" fmla="*/ 3260816 w 10000"/>
                <a:gd name="T47" fmla="*/ 52049086 h 9895"/>
                <a:gd name="T48" fmla="*/ 4514334 w 10000"/>
                <a:gd name="T49" fmla="*/ 49736147 h 9895"/>
                <a:gd name="T50" fmla="*/ 4765263 w 10000"/>
                <a:gd name="T51" fmla="*/ 43374213 h 9895"/>
                <a:gd name="T52" fmla="*/ 6019807 w 10000"/>
                <a:gd name="T53" fmla="*/ 42215039 h 9895"/>
                <a:gd name="T54" fmla="*/ 5768911 w 10000"/>
                <a:gd name="T55" fmla="*/ 37589162 h 9895"/>
                <a:gd name="T56" fmla="*/ 5267087 w 10000"/>
                <a:gd name="T57" fmla="*/ 32386477 h 9895"/>
                <a:gd name="T58" fmla="*/ 6019807 w 10000"/>
                <a:gd name="T59" fmla="*/ 26601425 h 9895"/>
                <a:gd name="T60" fmla="*/ 8276974 w 10000"/>
                <a:gd name="T61" fmla="*/ 23134796 h 9895"/>
                <a:gd name="T62" fmla="*/ 8276974 w 10000"/>
                <a:gd name="T63" fmla="*/ 19662609 h 9895"/>
                <a:gd name="T64" fmla="*/ 9530525 w 10000"/>
                <a:gd name="T65" fmla="*/ 15613614 h 9895"/>
                <a:gd name="T66" fmla="*/ 10283246 w 10000"/>
                <a:gd name="T67" fmla="*/ 15613614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64" name="Freeform 349"/>
            <p:cNvSpPr>
              <a:spLocks/>
            </p:cNvSpPr>
            <p:nvPr/>
          </p:nvSpPr>
          <p:spPr bwMode="auto">
            <a:xfrm>
              <a:off x="4995032" y="2710479"/>
              <a:ext cx="446087" cy="287337"/>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65" name="Freeform 350"/>
            <p:cNvSpPr>
              <a:spLocks/>
            </p:cNvSpPr>
            <p:nvPr/>
          </p:nvSpPr>
          <p:spPr bwMode="auto">
            <a:xfrm>
              <a:off x="5252207" y="2710479"/>
              <a:ext cx="55562" cy="30162"/>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6" name="Freeform 359"/>
            <p:cNvSpPr>
              <a:spLocks/>
            </p:cNvSpPr>
            <p:nvPr/>
          </p:nvSpPr>
          <p:spPr bwMode="auto">
            <a:xfrm>
              <a:off x="4939469" y="2585066"/>
              <a:ext cx="77788" cy="47625"/>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7" name="Freeform 360"/>
            <p:cNvSpPr>
              <a:spLocks/>
            </p:cNvSpPr>
            <p:nvPr/>
          </p:nvSpPr>
          <p:spPr bwMode="auto">
            <a:xfrm>
              <a:off x="4798182" y="2608879"/>
              <a:ext cx="242887" cy="217487"/>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68" name="Freeform 364"/>
            <p:cNvSpPr>
              <a:spLocks/>
            </p:cNvSpPr>
            <p:nvPr/>
          </p:nvSpPr>
          <p:spPr bwMode="auto">
            <a:xfrm>
              <a:off x="4452107" y="3631229"/>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9" name="Freeform 365"/>
            <p:cNvSpPr>
              <a:spLocks/>
            </p:cNvSpPr>
            <p:nvPr/>
          </p:nvSpPr>
          <p:spPr bwMode="auto">
            <a:xfrm>
              <a:off x="4452107" y="3631229"/>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70" name="Freeform 366"/>
            <p:cNvSpPr>
              <a:spLocks/>
            </p:cNvSpPr>
            <p:nvPr/>
          </p:nvSpPr>
          <p:spPr bwMode="auto">
            <a:xfrm>
              <a:off x="4147307" y="3591541"/>
              <a:ext cx="407987" cy="384175"/>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67676B"/>
            </a:solidFill>
            <a:ln w="9525">
              <a:solidFill>
                <a:schemeClr val="tx1">
                  <a:lumMod val="50000"/>
                  <a:lumOff val="50000"/>
                </a:schemeClr>
              </a:solidFill>
              <a:round/>
              <a:headEnd/>
              <a:tailEnd/>
            </a:ln>
          </p:spPr>
          <p:txBody>
            <a:bodyPr/>
            <a:lstStyle/>
            <a:p>
              <a:endParaRPr lang="en-US" dirty="0"/>
            </a:p>
          </p:txBody>
        </p:sp>
        <p:sp>
          <p:nvSpPr>
            <p:cNvPr id="371" name="Freeform 367"/>
            <p:cNvSpPr>
              <a:spLocks/>
            </p:cNvSpPr>
            <p:nvPr/>
          </p:nvSpPr>
          <p:spPr bwMode="auto">
            <a:xfrm>
              <a:off x="5474457" y="3945554"/>
              <a:ext cx="234950" cy="317500"/>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72" name="Freeform 368"/>
            <p:cNvSpPr>
              <a:spLocks/>
            </p:cNvSpPr>
            <p:nvPr/>
          </p:nvSpPr>
          <p:spPr bwMode="auto">
            <a:xfrm>
              <a:off x="4798182" y="3921741"/>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73" name="Freeform 369"/>
            <p:cNvSpPr>
              <a:spLocks/>
            </p:cNvSpPr>
            <p:nvPr/>
          </p:nvSpPr>
          <p:spPr bwMode="auto">
            <a:xfrm>
              <a:off x="4798182" y="3921741"/>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74" name="Freeform 370"/>
            <p:cNvSpPr>
              <a:spLocks/>
            </p:cNvSpPr>
            <p:nvPr/>
          </p:nvSpPr>
          <p:spPr bwMode="auto">
            <a:xfrm>
              <a:off x="4782307" y="3640754"/>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75" name="Freeform 371"/>
            <p:cNvSpPr>
              <a:spLocks/>
            </p:cNvSpPr>
            <p:nvPr/>
          </p:nvSpPr>
          <p:spPr bwMode="auto">
            <a:xfrm>
              <a:off x="4782307" y="3640754"/>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76" name="Freeform 372"/>
            <p:cNvSpPr>
              <a:spLocks/>
            </p:cNvSpPr>
            <p:nvPr/>
          </p:nvSpPr>
          <p:spPr bwMode="auto">
            <a:xfrm>
              <a:off x="4861682" y="4786929"/>
              <a:ext cx="398462" cy="354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77" name="Freeform 373"/>
            <p:cNvSpPr>
              <a:spLocks/>
            </p:cNvSpPr>
            <p:nvPr/>
          </p:nvSpPr>
          <p:spPr bwMode="auto">
            <a:xfrm>
              <a:off x="4947407" y="4671041"/>
              <a:ext cx="236537" cy="234950"/>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78" name="Freeform 374"/>
            <p:cNvSpPr>
              <a:spLocks/>
            </p:cNvSpPr>
            <p:nvPr/>
          </p:nvSpPr>
          <p:spPr bwMode="auto">
            <a:xfrm>
              <a:off x="5190294" y="4490066"/>
              <a:ext cx="268288" cy="422275"/>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67676B"/>
            </a:solidFill>
            <a:ln w="9525">
              <a:solidFill>
                <a:schemeClr val="tx1">
                  <a:lumMod val="50000"/>
                  <a:lumOff val="50000"/>
                </a:schemeClr>
              </a:solidFill>
              <a:round/>
              <a:headEnd/>
              <a:tailEnd/>
            </a:ln>
          </p:spPr>
          <p:txBody>
            <a:bodyPr/>
            <a:lstStyle/>
            <a:p>
              <a:endParaRPr lang="en-US" dirty="0"/>
            </a:p>
          </p:txBody>
        </p:sp>
        <p:sp>
          <p:nvSpPr>
            <p:cNvPr id="379" name="Freeform 375"/>
            <p:cNvSpPr>
              <a:spLocks/>
            </p:cNvSpPr>
            <p:nvPr/>
          </p:nvSpPr>
          <p:spPr bwMode="auto">
            <a:xfrm>
              <a:off x="5190294" y="4248766"/>
              <a:ext cx="260350" cy="26511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80" name="Freeform 376"/>
            <p:cNvSpPr>
              <a:spLocks/>
            </p:cNvSpPr>
            <p:nvPr/>
          </p:nvSpPr>
          <p:spPr bwMode="auto">
            <a:xfrm>
              <a:off x="4750557" y="4372591"/>
              <a:ext cx="298450" cy="298450"/>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81" name="Freeform 377"/>
            <p:cNvSpPr>
              <a:spLocks/>
            </p:cNvSpPr>
            <p:nvPr/>
          </p:nvSpPr>
          <p:spPr bwMode="auto">
            <a:xfrm>
              <a:off x="4750557" y="4091604"/>
              <a:ext cx="463550" cy="460375"/>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82" name="Freeform 378"/>
            <p:cNvSpPr>
              <a:spLocks/>
            </p:cNvSpPr>
            <p:nvPr/>
          </p:nvSpPr>
          <p:spPr bwMode="auto">
            <a:xfrm>
              <a:off x="5268082" y="3778866"/>
              <a:ext cx="369887" cy="354013"/>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83" name="Freeform 379"/>
            <p:cNvSpPr>
              <a:spLocks/>
            </p:cNvSpPr>
            <p:nvPr/>
          </p:nvSpPr>
          <p:spPr bwMode="auto">
            <a:xfrm>
              <a:off x="5291894" y="4107479"/>
              <a:ext cx="204788" cy="234950"/>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84" name="Freeform 380"/>
            <p:cNvSpPr>
              <a:spLocks/>
            </p:cNvSpPr>
            <p:nvPr/>
          </p:nvSpPr>
          <p:spPr bwMode="auto">
            <a:xfrm>
              <a:off x="5071232" y="4615479"/>
              <a:ext cx="188912" cy="17938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85" name="Freeform 381"/>
            <p:cNvSpPr>
              <a:spLocks/>
            </p:cNvSpPr>
            <p:nvPr/>
          </p:nvSpPr>
          <p:spPr bwMode="auto">
            <a:xfrm>
              <a:off x="5001382" y="4132879"/>
              <a:ext cx="338137" cy="544512"/>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86" name="Freeform 382"/>
            <p:cNvSpPr>
              <a:spLocks/>
            </p:cNvSpPr>
            <p:nvPr/>
          </p:nvSpPr>
          <p:spPr bwMode="auto">
            <a:xfrm>
              <a:off x="4328282" y="3850304"/>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87" name="Freeform 383"/>
            <p:cNvSpPr>
              <a:spLocks/>
            </p:cNvSpPr>
            <p:nvPr/>
          </p:nvSpPr>
          <p:spPr bwMode="auto">
            <a:xfrm>
              <a:off x="4328282" y="3850304"/>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88" name="Freeform 384"/>
            <p:cNvSpPr>
              <a:spLocks/>
            </p:cNvSpPr>
            <p:nvPr/>
          </p:nvSpPr>
          <p:spPr bwMode="auto">
            <a:xfrm>
              <a:off x="4452107" y="3953491"/>
              <a:ext cx="23812" cy="635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89" name="Freeform 385"/>
            <p:cNvSpPr>
              <a:spLocks/>
            </p:cNvSpPr>
            <p:nvPr/>
          </p:nvSpPr>
          <p:spPr bwMode="auto">
            <a:xfrm>
              <a:off x="4452107" y="3953491"/>
              <a:ext cx="23812" cy="635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90" name="Freeform 386"/>
            <p:cNvSpPr>
              <a:spLocks/>
            </p:cNvSpPr>
            <p:nvPr/>
          </p:nvSpPr>
          <p:spPr bwMode="auto">
            <a:xfrm>
              <a:off x="4374319" y="3959841"/>
              <a:ext cx="101600" cy="131763"/>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91" name="Freeform 387"/>
            <p:cNvSpPr>
              <a:spLocks/>
            </p:cNvSpPr>
            <p:nvPr/>
          </p:nvSpPr>
          <p:spPr bwMode="auto">
            <a:xfrm>
              <a:off x="4525132" y="3858241"/>
              <a:ext cx="296862" cy="26670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92" name="Freeform 388"/>
            <p:cNvSpPr>
              <a:spLocks/>
            </p:cNvSpPr>
            <p:nvPr/>
          </p:nvSpPr>
          <p:spPr bwMode="auto">
            <a:xfrm>
              <a:off x="4814057" y="3959841"/>
              <a:ext cx="320675" cy="187325"/>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93" name="Freeform 389"/>
            <p:cNvSpPr>
              <a:spLocks/>
            </p:cNvSpPr>
            <p:nvPr/>
          </p:nvSpPr>
          <p:spPr bwMode="auto">
            <a:xfrm>
              <a:off x="4720394" y="4132879"/>
              <a:ext cx="195263" cy="233362"/>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94" name="Freeform 390"/>
            <p:cNvSpPr>
              <a:spLocks/>
            </p:cNvSpPr>
            <p:nvPr/>
          </p:nvSpPr>
          <p:spPr bwMode="auto">
            <a:xfrm>
              <a:off x="4680707" y="4180504"/>
              <a:ext cx="117475" cy="130175"/>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95" name="Freeform 391"/>
            <p:cNvSpPr>
              <a:spLocks/>
            </p:cNvSpPr>
            <p:nvPr/>
          </p:nvSpPr>
          <p:spPr bwMode="auto">
            <a:xfrm>
              <a:off x="4648957" y="3921741"/>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96" name="Freeform 392"/>
            <p:cNvSpPr>
              <a:spLocks/>
            </p:cNvSpPr>
            <p:nvPr/>
          </p:nvSpPr>
          <p:spPr bwMode="auto">
            <a:xfrm>
              <a:off x="4945877" y="4091604"/>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97" name="Freeform 393"/>
            <p:cNvSpPr>
              <a:spLocks/>
            </p:cNvSpPr>
            <p:nvPr/>
          </p:nvSpPr>
          <p:spPr bwMode="auto">
            <a:xfrm>
              <a:off x="4475919" y="3912216"/>
              <a:ext cx="63500" cy="157163"/>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98" name="Freeform 394"/>
            <p:cNvSpPr>
              <a:spLocks/>
            </p:cNvSpPr>
            <p:nvPr/>
          </p:nvSpPr>
          <p:spPr bwMode="auto">
            <a:xfrm>
              <a:off x="4452107" y="3953491"/>
              <a:ext cx="55562" cy="123825"/>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99" name="Freeform 395"/>
            <p:cNvSpPr>
              <a:spLocks/>
            </p:cNvSpPr>
            <p:nvPr/>
          </p:nvSpPr>
          <p:spPr bwMode="auto">
            <a:xfrm>
              <a:off x="4744207" y="4648816"/>
              <a:ext cx="320675" cy="325438"/>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400" name="Freeform 396"/>
            <p:cNvSpPr>
              <a:spLocks/>
            </p:cNvSpPr>
            <p:nvPr/>
          </p:nvSpPr>
          <p:spPr bwMode="auto">
            <a:xfrm>
              <a:off x="4475919" y="3756641"/>
              <a:ext cx="79375" cy="93663"/>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401" name="Freeform 397"/>
            <p:cNvSpPr>
              <a:spLocks/>
            </p:cNvSpPr>
            <p:nvPr/>
          </p:nvSpPr>
          <p:spPr bwMode="auto">
            <a:xfrm>
              <a:off x="169032" y="1683366"/>
              <a:ext cx="676275" cy="922338"/>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696B6E"/>
            </a:solidFill>
            <a:ln w="9525">
              <a:solidFill>
                <a:schemeClr val="tx1">
                  <a:lumMod val="50000"/>
                  <a:lumOff val="50000"/>
                </a:schemeClr>
              </a:solidFill>
              <a:round/>
              <a:headEnd/>
              <a:tailEnd/>
            </a:ln>
          </p:spPr>
          <p:txBody>
            <a:bodyPr/>
            <a:lstStyle/>
            <a:p>
              <a:endParaRPr lang="en-US" dirty="0"/>
            </a:p>
          </p:txBody>
        </p:sp>
        <p:sp>
          <p:nvSpPr>
            <p:cNvPr id="402" name="Freeform 400"/>
            <p:cNvSpPr>
              <a:spLocks/>
            </p:cNvSpPr>
            <p:nvPr/>
          </p:nvSpPr>
          <p:spPr bwMode="auto">
            <a:xfrm>
              <a:off x="2161344" y="3861416"/>
              <a:ext cx="111125" cy="112713"/>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84898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03" name="Freeform 401"/>
            <p:cNvSpPr>
              <a:spLocks/>
            </p:cNvSpPr>
            <p:nvPr/>
          </p:nvSpPr>
          <p:spPr bwMode="auto">
            <a:xfrm>
              <a:off x="2201032" y="3964604"/>
              <a:ext cx="95250" cy="69850"/>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A6A8A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04" name="Freeform 402"/>
            <p:cNvSpPr>
              <a:spLocks/>
            </p:cNvSpPr>
            <p:nvPr/>
          </p:nvSpPr>
          <p:spPr bwMode="auto">
            <a:xfrm>
              <a:off x="2288344" y="4004291"/>
              <a:ext cx="141288" cy="60325"/>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1F91DA"/>
            </a:solidFill>
            <a:ln w="9525">
              <a:solidFill>
                <a:srgbClr val="B5D8ED"/>
              </a:solidFill>
              <a:round/>
              <a:headEnd/>
              <a:tailEnd/>
            </a:ln>
          </p:spPr>
          <p:txBody>
            <a:bodyPr/>
            <a:lstStyle/>
            <a:p>
              <a:endParaRPr lang="en-US" dirty="0"/>
            </a:p>
          </p:txBody>
        </p:sp>
        <p:sp>
          <p:nvSpPr>
            <p:cNvPr id="405" name="Freeform 422"/>
            <p:cNvSpPr>
              <a:spLocks/>
            </p:cNvSpPr>
            <p:nvPr/>
          </p:nvSpPr>
          <p:spPr bwMode="auto">
            <a:xfrm>
              <a:off x="2121657" y="3839191"/>
              <a:ext cx="150812" cy="69850"/>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696B6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06" name="Freeform 423"/>
            <p:cNvSpPr>
              <a:spLocks/>
            </p:cNvSpPr>
            <p:nvPr/>
          </p:nvSpPr>
          <p:spPr bwMode="auto">
            <a:xfrm>
              <a:off x="2042282" y="3797916"/>
              <a:ext cx="119062" cy="98425"/>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5B5C5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07" name="Freeform 424"/>
            <p:cNvSpPr>
              <a:spLocks/>
            </p:cNvSpPr>
            <p:nvPr/>
          </p:nvSpPr>
          <p:spPr bwMode="auto">
            <a:xfrm>
              <a:off x="1432682" y="3385166"/>
              <a:ext cx="754062" cy="493713"/>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F7FAF"/>
            </a:solidFill>
            <a:ln w="9525">
              <a:solidFill>
                <a:srgbClr val="B5D8ED"/>
              </a:solidFill>
              <a:round/>
              <a:headEnd/>
              <a:tailEnd/>
            </a:ln>
          </p:spPr>
          <p:txBody>
            <a:bodyPr/>
            <a:lstStyle/>
            <a:p>
              <a:endParaRPr lang="en-US" dirty="0"/>
            </a:p>
          </p:txBody>
        </p:sp>
        <p:sp>
          <p:nvSpPr>
            <p:cNvPr id="408" name="Freeform 425"/>
            <p:cNvSpPr>
              <a:spLocks/>
            </p:cNvSpPr>
            <p:nvPr/>
          </p:nvSpPr>
          <p:spPr bwMode="auto">
            <a:xfrm rot="20747712">
              <a:off x="2666169" y="1407141"/>
              <a:ext cx="812800" cy="896938"/>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grpSp>
          <p:nvGrpSpPr>
            <p:cNvPr id="409" name="Group 408"/>
            <p:cNvGrpSpPr/>
            <p:nvPr/>
          </p:nvGrpSpPr>
          <p:grpSpPr>
            <a:xfrm>
              <a:off x="845307" y="1237279"/>
              <a:ext cx="2190750" cy="1860550"/>
              <a:chOff x="845307" y="1237279"/>
              <a:chExt cx="2190750" cy="1860550"/>
            </a:xfrm>
            <a:solidFill>
              <a:srgbClr val="84898A"/>
            </a:solidFill>
          </p:grpSpPr>
          <p:sp>
            <p:nvSpPr>
              <p:cNvPr id="459" name="Freeform 276"/>
              <p:cNvSpPr>
                <a:spLocks/>
              </p:cNvSpPr>
              <p:nvPr/>
            </p:nvSpPr>
            <p:spPr bwMode="auto">
              <a:xfrm>
                <a:off x="2877307" y="2753341"/>
                <a:ext cx="158750" cy="179388"/>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9525">
                <a:solidFill>
                  <a:schemeClr val="tx1">
                    <a:lumMod val="65000"/>
                    <a:lumOff val="35000"/>
                  </a:schemeClr>
                </a:solidFill>
                <a:round/>
                <a:headEnd/>
                <a:tailEnd/>
              </a:ln>
            </p:spPr>
            <p:txBody>
              <a:bodyPr/>
              <a:lstStyle/>
              <a:p>
                <a:endParaRPr lang="en-US" dirty="0"/>
              </a:p>
            </p:txBody>
          </p:sp>
          <p:sp>
            <p:nvSpPr>
              <p:cNvPr id="460" name="Freeform 398"/>
              <p:cNvSpPr>
                <a:spLocks/>
              </p:cNvSpPr>
              <p:nvPr/>
            </p:nvSpPr>
            <p:spPr bwMode="auto">
              <a:xfrm>
                <a:off x="845307" y="1645266"/>
                <a:ext cx="2119312" cy="1452563"/>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9525">
                <a:solidFill>
                  <a:schemeClr val="tx1">
                    <a:lumMod val="65000"/>
                    <a:lumOff val="35000"/>
                  </a:schemeClr>
                </a:solidFill>
                <a:round/>
                <a:headEnd/>
                <a:tailEnd/>
              </a:ln>
            </p:spPr>
            <p:txBody>
              <a:bodyPr/>
              <a:lstStyle/>
              <a:p>
                <a:endParaRPr lang="en-US" dirty="0"/>
              </a:p>
            </p:txBody>
          </p:sp>
          <p:sp>
            <p:nvSpPr>
              <p:cNvPr id="461" name="Freeform 426"/>
              <p:cNvSpPr>
                <a:spLocks/>
              </p:cNvSpPr>
              <p:nvPr/>
            </p:nvSpPr>
            <p:spPr bwMode="auto">
              <a:xfrm>
                <a:off x="1699382" y="1648441"/>
                <a:ext cx="41275" cy="36513"/>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9525">
                <a:solidFill>
                  <a:schemeClr val="tx1">
                    <a:lumMod val="65000"/>
                    <a:lumOff val="35000"/>
                  </a:schemeClr>
                </a:solidFill>
                <a:round/>
                <a:headEnd/>
                <a:tailEnd/>
              </a:ln>
            </p:spPr>
            <p:txBody>
              <a:bodyPr/>
              <a:lstStyle/>
              <a:p>
                <a:endParaRPr lang="en-US" dirty="0"/>
              </a:p>
            </p:txBody>
          </p:sp>
          <p:sp>
            <p:nvSpPr>
              <p:cNvPr id="462" name="Freeform 427"/>
              <p:cNvSpPr>
                <a:spLocks/>
              </p:cNvSpPr>
              <p:nvPr/>
            </p:nvSpPr>
            <p:spPr bwMode="auto">
              <a:xfrm>
                <a:off x="2051807" y="1943716"/>
                <a:ext cx="0" cy="4763"/>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9525">
                <a:solidFill>
                  <a:schemeClr val="tx1">
                    <a:lumMod val="65000"/>
                    <a:lumOff val="35000"/>
                  </a:schemeClr>
                </a:solidFill>
                <a:round/>
                <a:headEnd/>
                <a:tailEnd/>
              </a:ln>
            </p:spPr>
            <p:txBody>
              <a:bodyPr/>
              <a:lstStyle/>
              <a:p>
                <a:endParaRPr lang="en-US" dirty="0"/>
              </a:p>
            </p:txBody>
          </p:sp>
          <p:sp>
            <p:nvSpPr>
              <p:cNvPr id="463" name="Freeform 428"/>
              <p:cNvSpPr>
                <a:spLocks/>
              </p:cNvSpPr>
              <p:nvPr/>
            </p:nvSpPr>
            <p:spPr bwMode="auto">
              <a:xfrm>
                <a:off x="2408994" y="1977054"/>
                <a:ext cx="3175" cy="6350"/>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9525">
                <a:solidFill>
                  <a:schemeClr val="tx1">
                    <a:lumMod val="65000"/>
                    <a:lumOff val="35000"/>
                  </a:schemeClr>
                </a:solidFill>
                <a:round/>
                <a:headEnd/>
                <a:tailEnd/>
              </a:ln>
            </p:spPr>
            <p:txBody>
              <a:bodyPr/>
              <a:lstStyle/>
              <a:p>
                <a:endParaRPr lang="en-US" dirty="0"/>
              </a:p>
            </p:txBody>
          </p:sp>
          <p:sp>
            <p:nvSpPr>
              <p:cNvPr id="464" name="Freeform 429"/>
              <p:cNvSpPr>
                <a:spLocks/>
              </p:cNvSpPr>
              <p:nvPr/>
            </p:nvSpPr>
            <p:spPr bwMode="auto">
              <a:xfrm>
                <a:off x="2058157" y="1559541"/>
                <a:ext cx="14287" cy="14288"/>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9525">
                <a:solidFill>
                  <a:schemeClr val="tx1">
                    <a:lumMod val="65000"/>
                    <a:lumOff val="35000"/>
                  </a:schemeClr>
                </a:solidFill>
                <a:round/>
                <a:headEnd/>
                <a:tailEnd/>
              </a:ln>
            </p:spPr>
            <p:txBody>
              <a:bodyPr/>
              <a:lstStyle/>
              <a:p>
                <a:endParaRPr lang="en-US" dirty="0"/>
              </a:p>
            </p:txBody>
          </p:sp>
          <p:sp>
            <p:nvSpPr>
              <p:cNvPr id="465" name="Freeform 430"/>
              <p:cNvSpPr>
                <a:spLocks/>
              </p:cNvSpPr>
              <p:nvPr/>
            </p:nvSpPr>
            <p:spPr bwMode="auto">
              <a:xfrm>
                <a:off x="2245482" y="2027854"/>
                <a:ext cx="144462" cy="120650"/>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9525">
                <a:solidFill>
                  <a:schemeClr val="tx1">
                    <a:lumMod val="65000"/>
                    <a:lumOff val="35000"/>
                  </a:schemeClr>
                </a:solidFill>
                <a:round/>
                <a:headEnd/>
                <a:tailEnd/>
              </a:ln>
            </p:spPr>
            <p:txBody>
              <a:bodyPr/>
              <a:lstStyle/>
              <a:p>
                <a:endParaRPr lang="en-US" dirty="0"/>
              </a:p>
            </p:txBody>
          </p:sp>
          <p:sp>
            <p:nvSpPr>
              <p:cNvPr id="466" name="Freeform 431"/>
              <p:cNvSpPr>
                <a:spLocks/>
              </p:cNvSpPr>
              <p:nvPr/>
            </p:nvSpPr>
            <p:spPr bwMode="auto">
              <a:xfrm>
                <a:off x="2129594" y="1665904"/>
                <a:ext cx="598488" cy="400050"/>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9525">
                <a:solidFill>
                  <a:schemeClr val="tx1">
                    <a:lumMod val="65000"/>
                    <a:lumOff val="35000"/>
                  </a:schemeClr>
                </a:solidFill>
                <a:round/>
                <a:headEnd/>
                <a:tailEnd/>
              </a:ln>
            </p:spPr>
            <p:txBody>
              <a:bodyPr/>
              <a:lstStyle/>
              <a:p>
                <a:endParaRPr lang="en-US" dirty="0"/>
              </a:p>
            </p:txBody>
          </p:sp>
          <p:sp>
            <p:nvSpPr>
              <p:cNvPr id="467" name="Freeform 432"/>
              <p:cNvSpPr>
                <a:spLocks/>
              </p:cNvSpPr>
              <p:nvPr/>
            </p:nvSpPr>
            <p:spPr bwMode="auto">
              <a:xfrm>
                <a:off x="1612069" y="1599229"/>
                <a:ext cx="158750" cy="146050"/>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9525">
                <a:solidFill>
                  <a:schemeClr val="tx1">
                    <a:lumMod val="65000"/>
                    <a:lumOff val="35000"/>
                  </a:schemeClr>
                </a:solidFill>
                <a:round/>
                <a:headEnd/>
                <a:tailEnd/>
              </a:ln>
            </p:spPr>
            <p:txBody>
              <a:bodyPr/>
              <a:lstStyle/>
              <a:p>
                <a:endParaRPr lang="en-US" dirty="0"/>
              </a:p>
            </p:txBody>
          </p:sp>
          <p:sp>
            <p:nvSpPr>
              <p:cNvPr id="468" name="Freeform 433"/>
              <p:cNvSpPr>
                <a:spLocks/>
              </p:cNvSpPr>
              <p:nvPr/>
            </p:nvSpPr>
            <p:spPr bwMode="auto">
              <a:xfrm>
                <a:off x="1780344" y="1545254"/>
                <a:ext cx="144463" cy="93662"/>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9525">
                <a:solidFill>
                  <a:schemeClr val="tx1">
                    <a:lumMod val="65000"/>
                    <a:lumOff val="35000"/>
                  </a:schemeClr>
                </a:solidFill>
                <a:round/>
                <a:headEnd/>
                <a:tailEnd/>
              </a:ln>
            </p:spPr>
            <p:txBody>
              <a:bodyPr/>
              <a:lstStyle/>
              <a:p>
                <a:endParaRPr lang="en-US" dirty="0"/>
              </a:p>
            </p:txBody>
          </p:sp>
          <p:sp>
            <p:nvSpPr>
              <p:cNvPr id="469" name="Freeform 434"/>
              <p:cNvSpPr>
                <a:spLocks/>
              </p:cNvSpPr>
              <p:nvPr/>
            </p:nvSpPr>
            <p:spPr bwMode="auto">
              <a:xfrm>
                <a:off x="1720019" y="1496041"/>
                <a:ext cx="109538" cy="61913"/>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9525">
                <a:solidFill>
                  <a:schemeClr val="tx1">
                    <a:lumMod val="65000"/>
                    <a:lumOff val="35000"/>
                  </a:schemeClr>
                </a:solidFill>
                <a:round/>
                <a:headEnd/>
                <a:tailEnd/>
              </a:ln>
            </p:spPr>
            <p:txBody>
              <a:bodyPr/>
              <a:lstStyle/>
              <a:p>
                <a:endParaRPr lang="en-US" dirty="0"/>
              </a:p>
            </p:txBody>
          </p:sp>
          <p:sp>
            <p:nvSpPr>
              <p:cNvPr id="470" name="Freeform 435"/>
              <p:cNvSpPr>
                <a:spLocks/>
              </p:cNvSpPr>
              <p:nvPr/>
            </p:nvSpPr>
            <p:spPr bwMode="auto">
              <a:xfrm>
                <a:off x="1935919" y="1557954"/>
                <a:ext cx="92075" cy="8096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9525">
                <a:solidFill>
                  <a:schemeClr val="tx1">
                    <a:lumMod val="65000"/>
                    <a:lumOff val="35000"/>
                  </a:schemeClr>
                </a:solidFill>
                <a:round/>
                <a:headEnd/>
                <a:tailEnd/>
              </a:ln>
            </p:spPr>
            <p:txBody>
              <a:bodyPr/>
              <a:lstStyle/>
              <a:p>
                <a:endParaRPr lang="en-US" dirty="0"/>
              </a:p>
            </p:txBody>
          </p:sp>
          <p:sp>
            <p:nvSpPr>
              <p:cNvPr id="471" name="Freeform 436"/>
              <p:cNvSpPr>
                <a:spLocks/>
              </p:cNvSpPr>
              <p:nvPr/>
            </p:nvSpPr>
            <p:spPr bwMode="auto">
              <a:xfrm>
                <a:off x="2029582" y="1607166"/>
                <a:ext cx="36512" cy="46038"/>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9525">
                <a:solidFill>
                  <a:schemeClr val="tx1">
                    <a:lumMod val="65000"/>
                    <a:lumOff val="35000"/>
                  </a:schemeClr>
                </a:solidFill>
                <a:round/>
                <a:headEnd/>
                <a:tailEnd/>
              </a:ln>
            </p:spPr>
            <p:txBody>
              <a:bodyPr/>
              <a:lstStyle/>
              <a:p>
                <a:endParaRPr lang="en-US" dirty="0"/>
              </a:p>
            </p:txBody>
          </p:sp>
          <p:sp>
            <p:nvSpPr>
              <p:cNvPr id="472" name="Freeform 437"/>
              <p:cNvSpPr>
                <a:spLocks/>
              </p:cNvSpPr>
              <p:nvPr/>
            </p:nvSpPr>
            <p:spPr bwMode="auto">
              <a:xfrm>
                <a:off x="2020057" y="1543666"/>
                <a:ext cx="215900" cy="103188"/>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9525">
                <a:solidFill>
                  <a:schemeClr val="tx1">
                    <a:lumMod val="65000"/>
                    <a:lumOff val="35000"/>
                  </a:schemeClr>
                </a:solidFill>
                <a:round/>
                <a:headEnd/>
                <a:tailEnd/>
              </a:ln>
            </p:spPr>
            <p:txBody>
              <a:bodyPr/>
              <a:lstStyle/>
              <a:p>
                <a:endParaRPr lang="en-US" dirty="0"/>
              </a:p>
            </p:txBody>
          </p:sp>
          <p:sp>
            <p:nvSpPr>
              <p:cNvPr id="473" name="Freeform 438"/>
              <p:cNvSpPr>
                <a:spLocks/>
              </p:cNvSpPr>
              <p:nvPr/>
            </p:nvSpPr>
            <p:spPr bwMode="auto">
              <a:xfrm>
                <a:off x="1850194" y="1478579"/>
                <a:ext cx="44450" cy="38100"/>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9525">
                <a:solidFill>
                  <a:schemeClr val="tx1">
                    <a:lumMod val="65000"/>
                    <a:lumOff val="35000"/>
                  </a:schemeClr>
                </a:solidFill>
                <a:round/>
                <a:headEnd/>
                <a:tailEnd/>
              </a:ln>
            </p:spPr>
            <p:txBody>
              <a:bodyPr/>
              <a:lstStyle/>
              <a:p>
                <a:endParaRPr lang="en-US" dirty="0"/>
              </a:p>
            </p:txBody>
          </p:sp>
          <p:sp>
            <p:nvSpPr>
              <p:cNvPr id="474" name="Freeform 439"/>
              <p:cNvSpPr>
                <a:spLocks/>
              </p:cNvSpPr>
              <p:nvPr/>
            </p:nvSpPr>
            <p:spPr bwMode="auto">
              <a:xfrm flipV="1">
                <a:off x="2020057" y="1237279"/>
                <a:ext cx="215900" cy="323850"/>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9525">
                <a:solidFill>
                  <a:schemeClr val="tx1">
                    <a:lumMod val="65000"/>
                    <a:lumOff val="35000"/>
                  </a:schemeClr>
                </a:solidFill>
                <a:round/>
                <a:headEnd/>
                <a:tailEnd/>
              </a:ln>
            </p:spPr>
            <p:txBody>
              <a:bodyPr/>
              <a:lstStyle/>
              <a:p>
                <a:endParaRPr lang="en-US" dirty="0"/>
              </a:p>
            </p:txBody>
          </p:sp>
          <p:sp>
            <p:nvSpPr>
              <p:cNvPr id="475" name="Freeform 440"/>
              <p:cNvSpPr>
                <a:spLocks/>
              </p:cNvSpPr>
              <p:nvPr/>
            </p:nvSpPr>
            <p:spPr bwMode="auto">
              <a:xfrm>
                <a:off x="2024819" y="1505566"/>
                <a:ext cx="36513" cy="17463"/>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9525">
                <a:solidFill>
                  <a:schemeClr val="tx1">
                    <a:lumMod val="65000"/>
                    <a:lumOff val="35000"/>
                  </a:schemeClr>
                </a:solidFill>
                <a:round/>
                <a:headEnd/>
                <a:tailEnd/>
              </a:ln>
            </p:spPr>
            <p:txBody>
              <a:bodyPr/>
              <a:lstStyle/>
              <a:p>
                <a:endParaRPr lang="en-US" dirty="0"/>
              </a:p>
            </p:txBody>
          </p:sp>
          <p:sp>
            <p:nvSpPr>
              <p:cNvPr id="476" name="Freeform 441"/>
              <p:cNvSpPr>
                <a:spLocks/>
              </p:cNvSpPr>
              <p:nvPr/>
            </p:nvSpPr>
            <p:spPr bwMode="auto">
              <a:xfrm>
                <a:off x="2005769" y="1459529"/>
                <a:ext cx="33338" cy="47625"/>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9525">
                <a:solidFill>
                  <a:schemeClr val="tx1">
                    <a:lumMod val="65000"/>
                    <a:lumOff val="35000"/>
                  </a:schemeClr>
                </a:solidFill>
                <a:round/>
                <a:headEnd/>
                <a:tailEnd/>
              </a:ln>
            </p:spPr>
            <p:txBody>
              <a:bodyPr/>
              <a:lstStyle/>
              <a:p>
                <a:endParaRPr lang="en-US" dirty="0"/>
              </a:p>
            </p:txBody>
          </p:sp>
          <p:sp>
            <p:nvSpPr>
              <p:cNvPr id="477" name="Freeform 442"/>
              <p:cNvSpPr>
                <a:spLocks/>
              </p:cNvSpPr>
              <p:nvPr/>
            </p:nvSpPr>
            <p:spPr bwMode="auto">
              <a:xfrm>
                <a:off x="1939094" y="1437304"/>
                <a:ext cx="60325" cy="68262"/>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9525">
                <a:solidFill>
                  <a:schemeClr val="tx1">
                    <a:lumMod val="65000"/>
                    <a:lumOff val="35000"/>
                  </a:schemeClr>
                </a:solidFill>
                <a:round/>
                <a:headEnd/>
                <a:tailEnd/>
              </a:ln>
            </p:spPr>
            <p:txBody>
              <a:bodyPr/>
              <a:lstStyle/>
              <a:p>
                <a:endParaRPr lang="en-US" dirty="0"/>
              </a:p>
            </p:txBody>
          </p:sp>
          <p:sp>
            <p:nvSpPr>
              <p:cNvPr id="478" name="Freeform 443"/>
              <p:cNvSpPr>
                <a:spLocks/>
              </p:cNvSpPr>
              <p:nvPr/>
            </p:nvSpPr>
            <p:spPr bwMode="auto">
              <a:xfrm>
                <a:off x="1696207" y="1684954"/>
                <a:ext cx="269875" cy="23495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9525">
                <a:solidFill>
                  <a:schemeClr val="tx1">
                    <a:lumMod val="65000"/>
                    <a:lumOff val="35000"/>
                  </a:schemeClr>
                </a:solidFill>
                <a:round/>
                <a:headEnd/>
                <a:tailEnd/>
              </a:ln>
            </p:spPr>
            <p:txBody>
              <a:bodyPr/>
              <a:lstStyle/>
              <a:p>
                <a:endParaRPr lang="en-US" dirty="0"/>
              </a:p>
            </p:txBody>
          </p:sp>
        </p:grpSp>
        <p:sp>
          <p:nvSpPr>
            <p:cNvPr id="410" name="Freeform 445"/>
            <p:cNvSpPr>
              <a:spLocks/>
            </p:cNvSpPr>
            <p:nvPr/>
          </p:nvSpPr>
          <p:spPr bwMode="auto">
            <a:xfrm>
              <a:off x="2724907" y="3820141"/>
              <a:ext cx="36512" cy="19050"/>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solidFill>
              <a:schemeClr val="bg1">
                <a:lumMod val="75000"/>
              </a:schemeClr>
            </a:solidFill>
            <a:ln w="6350"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11" name="Freeform 450"/>
            <p:cNvSpPr>
              <a:spLocks/>
            </p:cNvSpPr>
            <p:nvPr/>
          </p:nvSpPr>
          <p:spPr bwMode="auto">
            <a:xfrm>
              <a:off x="3767894" y="2046904"/>
              <a:ext cx="131763" cy="50800"/>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chemeClr val="bg1">
                <a:lumMod val="75000"/>
              </a:schemeClr>
            </a:solidFill>
            <a:ln w="9525" cap="flat" cmpd="sng">
              <a:solidFill>
                <a:schemeClr val="tx1">
                  <a:lumMod val="50000"/>
                  <a:lumOff val="50000"/>
                </a:schemeClr>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2" name="Freeform 451"/>
            <p:cNvSpPr>
              <a:spLocks/>
            </p:cNvSpPr>
            <p:nvPr/>
          </p:nvSpPr>
          <p:spPr bwMode="auto">
            <a:xfrm>
              <a:off x="7763632" y="4180504"/>
              <a:ext cx="215900" cy="185737"/>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50000"/>
              </a:schemeClr>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3" name="Freeform 452"/>
            <p:cNvSpPr>
              <a:spLocks/>
            </p:cNvSpPr>
            <p:nvPr/>
          </p:nvSpPr>
          <p:spPr bwMode="auto">
            <a:xfrm>
              <a:off x="7979532" y="4224954"/>
              <a:ext cx="174625" cy="169862"/>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B3B4B9"/>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grpSp>
          <p:nvGrpSpPr>
            <p:cNvPr id="414" name="Group 453"/>
            <p:cNvGrpSpPr>
              <a:grpSpLocks/>
            </p:cNvGrpSpPr>
            <p:nvPr/>
          </p:nvGrpSpPr>
          <p:grpSpPr bwMode="auto">
            <a:xfrm>
              <a:off x="4240969" y="2435841"/>
              <a:ext cx="250825" cy="368300"/>
              <a:chOff x="2201" y="1250"/>
              <a:chExt cx="133" cy="193"/>
            </a:xfrm>
            <a:solidFill>
              <a:srgbClr val="4D4E50"/>
            </a:solidFill>
          </p:grpSpPr>
          <p:sp>
            <p:nvSpPr>
              <p:cNvPr id="457" name="Freeform 454"/>
              <p:cNvSpPr>
                <a:spLocks/>
              </p:cNvSpPr>
              <p:nvPr/>
            </p:nvSpPr>
            <p:spPr bwMode="auto">
              <a:xfrm>
                <a:off x="2234" y="1250"/>
                <a:ext cx="100" cy="193"/>
              </a:xfrm>
              <a:custGeom>
                <a:avLst/>
                <a:gdLst>
                  <a:gd name="T0" fmla="*/ 130504 w 24"/>
                  <a:gd name="T1" fmla="*/ 690078 h 47"/>
                  <a:gd name="T2" fmla="*/ 89200 w 24"/>
                  <a:gd name="T3" fmla="*/ 651445 h 47"/>
                  <a:gd name="T4" fmla="*/ 219758 w 24"/>
                  <a:gd name="T5" fmla="*/ 570976 h 47"/>
                  <a:gd name="T6" fmla="*/ 198350 w 24"/>
                  <a:gd name="T7" fmla="*/ 493916 h 47"/>
                  <a:gd name="T8" fmla="*/ 173317 w 24"/>
                  <a:gd name="T9" fmla="*/ 431946 h 47"/>
                  <a:gd name="T10" fmla="*/ 67846 w 24"/>
                  <a:gd name="T11" fmla="*/ 431946 h 47"/>
                  <a:gd name="T12" fmla="*/ 89200 w 24"/>
                  <a:gd name="T13" fmla="*/ 316438 h 47"/>
                  <a:gd name="T14" fmla="*/ 21408 w 24"/>
                  <a:gd name="T15" fmla="*/ 354870 h 47"/>
                  <a:gd name="T16" fmla="*/ 0 w 24"/>
                  <a:gd name="T17" fmla="*/ 254468 h 47"/>
                  <a:gd name="T18" fmla="*/ 0 w 24"/>
                  <a:gd name="T19" fmla="*/ 158642 h 47"/>
                  <a:gd name="T20" fmla="*/ 21408 w 24"/>
                  <a:gd name="T21" fmla="*/ 77060 h 47"/>
                  <a:gd name="T22" fmla="*/ 110608 w 24"/>
                  <a:gd name="T23" fmla="*/ 0 h 47"/>
                  <a:gd name="T24" fmla="*/ 173317 w 24"/>
                  <a:gd name="T25" fmla="*/ 18766 h 47"/>
                  <a:gd name="T26" fmla="*/ 151908 w 24"/>
                  <a:gd name="T27" fmla="*/ 120280 h 47"/>
                  <a:gd name="T28" fmla="*/ 282692 w 24"/>
                  <a:gd name="T29" fmla="*/ 120280 h 47"/>
                  <a:gd name="T30" fmla="*/ 241113 w 24"/>
                  <a:gd name="T31" fmla="*/ 216107 h 47"/>
                  <a:gd name="T32" fmla="*/ 198350 w 24"/>
                  <a:gd name="T33" fmla="*/ 297672 h 47"/>
                  <a:gd name="T34" fmla="*/ 282692 w 24"/>
                  <a:gd name="T35" fmla="*/ 335208 h 47"/>
                  <a:gd name="T36" fmla="*/ 371667 w 24"/>
                  <a:gd name="T37" fmla="*/ 475150 h 47"/>
                  <a:gd name="T38" fmla="*/ 413263 w 24"/>
                  <a:gd name="T39" fmla="*/ 570976 h 47"/>
                  <a:gd name="T40" fmla="*/ 413263 w 24"/>
                  <a:gd name="T41" fmla="*/ 628108 h 47"/>
                  <a:gd name="T42" fmla="*/ 502467 w 24"/>
                  <a:gd name="T43" fmla="*/ 628108 h 47"/>
                  <a:gd name="T44" fmla="*/ 481042 w 24"/>
                  <a:gd name="T45" fmla="*/ 767154 h 47"/>
                  <a:gd name="T46" fmla="*/ 523871 w 24"/>
                  <a:gd name="T47" fmla="*/ 785904 h 47"/>
                  <a:gd name="T48" fmla="*/ 371667 w 24"/>
                  <a:gd name="T49" fmla="*/ 848785 h 47"/>
                  <a:gd name="T50" fmla="*/ 241113 w 24"/>
                  <a:gd name="T51" fmla="*/ 867551 h 47"/>
                  <a:gd name="T52" fmla="*/ 173317 w 24"/>
                  <a:gd name="T53" fmla="*/ 887418 h 47"/>
                  <a:gd name="T54" fmla="*/ 89200 w 24"/>
                  <a:gd name="T55" fmla="*/ 887418 h 47"/>
                  <a:gd name="T56" fmla="*/ 21408 w 24"/>
                  <a:gd name="T57" fmla="*/ 906184 h 47"/>
                  <a:gd name="T58" fmla="*/ 110608 w 24"/>
                  <a:gd name="T59" fmla="*/ 824266 h 47"/>
                  <a:gd name="T60" fmla="*/ 130504 w 24"/>
                  <a:gd name="T61" fmla="*/ 748384 h 47"/>
                  <a:gd name="T62" fmla="*/ 67846 w 24"/>
                  <a:gd name="T63" fmla="*/ 728505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chemeClr val="tx1">
                    <a:lumMod val="50000"/>
                    <a:lumOff val="50000"/>
                  </a:schemeClr>
                </a:solidFill>
                <a:round/>
                <a:headEnd/>
                <a:tailEnd/>
              </a:ln>
            </p:spPr>
            <p:txBody>
              <a:bodyPr/>
              <a:lstStyle/>
              <a:p>
                <a:endParaRPr lang="en-US" dirty="0"/>
              </a:p>
            </p:txBody>
          </p:sp>
          <p:sp>
            <p:nvSpPr>
              <p:cNvPr id="458" name="Freeform 455"/>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grpSp>
        <p:sp>
          <p:nvSpPr>
            <p:cNvPr id="415" name="Freeform 458"/>
            <p:cNvSpPr>
              <a:spLocks/>
            </p:cNvSpPr>
            <p:nvPr/>
          </p:nvSpPr>
          <p:spPr bwMode="auto">
            <a:xfrm>
              <a:off x="5223632" y="3285154"/>
              <a:ext cx="73025" cy="44450"/>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67686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6" name="Freeform 507"/>
            <p:cNvSpPr>
              <a:spLocks/>
            </p:cNvSpPr>
            <p:nvPr/>
          </p:nvSpPr>
          <p:spPr bwMode="auto">
            <a:xfrm>
              <a:off x="6290432" y="2670791"/>
              <a:ext cx="1508125" cy="1047750"/>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rgbClr val="5B5C5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7" name="Freeform 260"/>
            <p:cNvSpPr>
              <a:spLocks/>
            </p:cNvSpPr>
            <p:nvPr/>
          </p:nvSpPr>
          <p:spPr bwMode="auto">
            <a:xfrm>
              <a:off x="6334882" y="4239241"/>
              <a:ext cx="57150" cy="68263"/>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18" name="Freeform 261"/>
            <p:cNvSpPr>
              <a:spLocks/>
            </p:cNvSpPr>
            <p:nvPr/>
          </p:nvSpPr>
          <p:spPr bwMode="auto">
            <a:xfrm>
              <a:off x="7154032" y="3718541"/>
              <a:ext cx="53975" cy="53975"/>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419" name="Freeform 262"/>
            <p:cNvSpPr>
              <a:spLocks/>
            </p:cNvSpPr>
            <p:nvPr/>
          </p:nvSpPr>
          <p:spPr bwMode="auto">
            <a:xfrm>
              <a:off x="7444544" y="3585191"/>
              <a:ext cx="31750" cy="93663"/>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420" name="Freeform 263"/>
            <p:cNvSpPr>
              <a:spLocks/>
            </p:cNvSpPr>
            <p:nvPr/>
          </p:nvSpPr>
          <p:spPr bwMode="auto">
            <a:xfrm>
              <a:off x="7679494" y="3342304"/>
              <a:ext cx="46038" cy="69850"/>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21" name="Freeform 264"/>
            <p:cNvSpPr>
              <a:spLocks/>
            </p:cNvSpPr>
            <p:nvPr/>
          </p:nvSpPr>
          <p:spPr bwMode="auto">
            <a:xfrm>
              <a:off x="7735057" y="2983529"/>
              <a:ext cx="344487" cy="374650"/>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B3B4B9"/>
            </a:solidFill>
            <a:ln w="9525">
              <a:solidFill>
                <a:schemeClr val="tx1">
                  <a:lumMod val="50000"/>
                  <a:lumOff val="50000"/>
                </a:schemeClr>
              </a:solidFill>
              <a:round/>
              <a:headEnd/>
              <a:tailEnd/>
            </a:ln>
          </p:spPr>
          <p:txBody>
            <a:bodyPr/>
            <a:lstStyle/>
            <a:p>
              <a:endParaRPr lang="en-US" dirty="0"/>
            </a:p>
          </p:txBody>
        </p:sp>
        <p:sp>
          <p:nvSpPr>
            <p:cNvPr id="422" name="Freeform 265"/>
            <p:cNvSpPr>
              <a:spLocks/>
            </p:cNvSpPr>
            <p:nvPr/>
          </p:nvSpPr>
          <p:spPr bwMode="auto">
            <a:xfrm>
              <a:off x="7977944" y="2639041"/>
              <a:ext cx="61913" cy="306388"/>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423" name="Freeform 272"/>
            <p:cNvSpPr>
              <a:spLocks/>
            </p:cNvSpPr>
            <p:nvPr/>
          </p:nvSpPr>
          <p:spPr bwMode="auto">
            <a:xfrm>
              <a:off x="7427082" y="3764579"/>
              <a:ext cx="141287" cy="195262"/>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24" name="Freeform 273"/>
            <p:cNvSpPr>
              <a:spLocks/>
            </p:cNvSpPr>
            <p:nvPr/>
          </p:nvSpPr>
          <p:spPr bwMode="auto">
            <a:xfrm>
              <a:off x="7484232" y="3991591"/>
              <a:ext cx="115887" cy="9207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425" name="Freeform 333"/>
            <p:cNvSpPr>
              <a:spLocks/>
            </p:cNvSpPr>
            <p:nvPr/>
          </p:nvSpPr>
          <p:spPr bwMode="auto">
            <a:xfrm>
              <a:off x="6641269" y="2718416"/>
              <a:ext cx="777875" cy="390525"/>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426" name="Line 449"/>
            <p:cNvSpPr>
              <a:spLocks noChangeShapeType="1"/>
            </p:cNvSpPr>
            <p:nvPr/>
          </p:nvSpPr>
          <p:spPr bwMode="auto">
            <a:xfrm>
              <a:off x="7388982" y="3782041"/>
              <a:ext cx="0" cy="0"/>
            </a:xfrm>
            <a:prstGeom prst="line">
              <a:avLst/>
            </a:prstGeom>
            <a:solidFill>
              <a:schemeClr val="bg1">
                <a:lumMod val="75000"/>
              </a:schemeClr>
            </a:solidFill>
            <a:ln w="0">
              <a:solidFill>
                <a:schemeClr val="tx1">
                  <a:lumMod val="50000"/>
                  <a:lumOff val="50000"/>
                </a:schemeClr>
              </a:solidFill>
              <a:round/>
              <a:headEnd/>
              <a:tailEnd/>
            </a:ln>
            <a:extLst/>
          </p:spPr>
          <p:txBody>
            <a:bodyPr/>
            <a:lstStyle/>
            <a:p>
              <a:endParaRPr lang="en-US" dirty="0"/>
            </a:p>
          </p:txBody>
        </p:sp>
        <p:sp>
          <p:nvSpPr>
            <p:cNvPr id="427" name="Freeform 506"/>
            <p:cNvSpPr>
              <a:spLocks/>
            </p:cNvSpPr>
            <p:nvPr/>
          </p:nvSpPr>
          <p:spPr bwMode="auto">
            <a:xfrm>
              <a:off x="7538207" y="3067666"/>
              <a:ext cx="123825" cy="155575"/>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428" name="Freeform 517"/>
            <p:cNvSpPr>
              <a:spLocks/>
            </p:cNvSpPr>
            <p:nvPr/>
          </p:nvSpPr>
          <p:spPr bwMode="auto">
            <a:xfrm>
              <a:off x="7585832" y="3207366"/>
              <a:ext cx="85725" cy="104775"/>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50000"/>
              </a:schemeClr>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29" name="Freeform 411"/>
            <p:cNvSpPr>
              <a:spLocks/>
            </p:cNvSpPr>
            <p:nvPr/>
          </p:nvSpPr>
          <p:spPr bwMode="auto">
            <a:xfrm>
              <a:off x="2867782" y="4940916"/>
              <a:ext cx="127000" cy="166688"/>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30" name="Freeform 420"/>
            <p:cNvSpPr>
              <a:spLocks/>
            </p:cNvSpPr>
            <p:nvPr/>
          </p:nvSpPr>
          <p:spPr bwMode="auto">
            <a:xfrm>
              <a:off x="2320094" y="4250354"/>
              <a:ext cx="320675" cy="392112"/>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4D4E50"/>
            </a:solidFill>
            <a:ln w="9525">
              <a:solidFill>
                <a:schemeClr val="tx1">
                  <a:lumMod val="50000"/>
                  <a:lumOff val="50000"/>
                </a:schemeClr>
              </a:solidFill>
              <a:round/>
              <a:headEnd/>
              <a:tailEnd/>
            </a:ln>
          </p:spPr>
          <p:txBody>
            <a:bodyPr/>
            <a:lstStyle/>
            <a:p>
              <a:endParaRPr lang="en-US" dirty="0"/>
            </a:p>
          </p:txBody>
        </p:sp>
        <p:sp>
          <p:nvSpPr>
            <p:cNvPr id="431" name="Freeform 413"/>
            <p:cNvSpPr>
              <a:spLocks/>
            </p:cNvSpPr>
            <p:nvPr/>
          </p:nvSpPr>
          <p:spPr bwMode="auto">
            <a:xfrm>
              <a:off x="2524882" y="4126529"/>
              <a:ext cx="884237" cy="911225"/>
            </a:xfrm>
            <a:custGeom>
              <a:avLst/>
              <a:gdLst>
                <a:gd name="T0" fmla="*/ 39734870 w 10000"/>
                <a:gd name="T1" fmla="*/ 65147758 h 10000"/>
                <a:gd name="T2" fmla="*/ 36529245 w 10000"/>
                <a:gd name="T3" fmla="*/ 70262646 h 10000"/>
                <a:gd name="T4" fmla="*/ 32682372 w 10000"/>
                <a:gd name="T5" fmla="*/ 74729836 h 10000"/>
                <a:gd name="T6" fmla="*/ 33964693 w 10000"/>
                <a:gd name="T7" fmla="*/ 75369151 h 10000"/>
                <a:gd name="T8" fmla="*/ 39093798 w 10000"/>
                <a:gd name="T9" fmla="*/ 79196934 h 10000"/>
                <a:gd name="T10" fmla="*/ 41658262 w 10000"/>
                <a:gd name="T11" fmla="*/ 81115063 h 10000"/>
                <a:gd name="T12" fmla="*/ 47428527 w 10000"/>
                <a:gd name="T13" fmla="*/ 75369151 h 10000"/>
                <a:gd name="T14" fmla="*/ 51908691 w 10000"/>
                <a:gd name="T15" fmla="*/ 63229721 h 10000"/>
                <a:gd name="T16" fmla="*/ 63449133 w 10000"/>
                <a:gd name="T17" fmla="*/ 58123216 h 10000"/>
                <a:gd name="T18" fmla="*/ 66013686 w 10000"/>
                <a:gd name="T19" fmla="*/ 54926365 h 10000"/>
                <a:gd name="T20" fmla="*/ 68570457 w 10000"/>
                <a:gd name="T21" fmla="*/ 49180545 h 10000"/>
                <a:gd name="T22" fmla="*/ 69852689 w 10000"/>
                <a:gd name="T23" fmla="*/ 37049406 h 10000"/>
                <a:gd name="T24" fmla="*/ 78187507 w 10000"/>
                <a:gd name="T25" fmla="*/ 28106735 h 10000"/>
                <a:gd name="T26" fmla="*/ 76905275 w 10000"/>
                <a:gd name="T27" fmla="*/ 21713125 h 10000"/>
                <a:gd name="T28" fmla="*/ 67296006 w 10000"/>
                <a:gd name="T29" fmla="*/ 17245935 h 10000"/>
                <a:gd name="T30" fmla="*/ 58961188 w 10000"/>
                <a:gd name="T31" fmla="*/ 15967305 h 10000"/>
                <a:gd name="T32" fmla="*/ 52549851 w 10000"/>
                <a:gd name="T33" fmla="*/ 12139431 h 10000"/>
                <a:gd name="T34" fmla="*/ 47428527 w 10000"/>
                <a:gd name="T35" fmla="*/ 7024634 h 10000"/>
                <a:gd name="T36" fmla="*/ 44863975 w 10000"/>
                <a:gd name="T37" fmla="*/ 1918038 h 10000"/>
                <a:gd name="T38" fmla="*/ 39734870 w 10000"/>
                <a:gd name="T39" fmla="*/ 7024634 h 10000"/>
                <a:gd name="T40" fmla="*/ 35888085 w 10000"/>
                <a:gd name="T41" fmla="*/ 6385227 h 10000"/>
                <a:gd name="T42" fmla="*/ 33964693 w 10000"/>
                <a:gd name="T43" fmla="*/ 7024634 h 10000"/>
                <a:gd name="T44" fmla="*/ 28843369 w 10000"/>
                <a:gd name="T45" fmla="*/ 8303356 h 10000"/>
                <a:gd name="T46" fmla="*/ 27561137 w 10000"/>
                <a:gd name="T47" fmla="*/ 2557444 h 10000"/>
                <a:gd name="T48" fmla="*/ 24996584 w 10000"/>
                <a:gd name="T49" fmla="*/ 0 h 10000"/>
                <a:gd name="T50" fmla="*/ 22432032 w 10000"/>
                <a:gd name="T51" fmla="*/ 2557444 h 10000"/>
                <a:gd name="T52" fmla="*/ 19226319 w 10000"/>
                <a:gd name="T53" fmla="*/ 5745911 h 10000"/>
                <a:gd name="T54" fmla="*/ 14097214 w 10000"/>
                <a:gd name="T55" fmla="*/ 9581986 h 10000"/>
                <a:gd name="T56" fmla="*/ 7052497 w 10000"/>
                <a:gd name="T57" fmla="*/ 8942671 h 10000"/>
                <a:gd name="T58" fmla="*/ 6411337 w 10000"/>
                <a:gd name="T59" fmla="*/ 19164064 h 10000"/>
                <a:gd name="T60" fmla="*/ 4487945 w 10000"/>
                <a:gd name="T61" fmla="*/ 19803380 h 10000"/>
                <a:gd name="T62" fmla="*/ 0 w 10000"/>
                <a:gd name="T63" fmla="*/ 24909976 h 10000"/>
                <a:gd name="T64" fmla="*/ 2564553 w 10000"/>
                <a:gd name="T65" fmla="*/ 30655796 h 10000"/>
                <a:gd name="T66" fmla="*/ 6411337 w 10000"/>
                <a:gd name="T67" fmla="*/ 33213240 h 10000"/>
                <a:gd name="T68" fmla="*/ 7693658 w 10000"/>
                <a:gd name="T69" fmla="*/ 33852555 h 10000"/>
                <a:gd name="T70" fmla="*/ 11032271 w 10000"/>
                <a:gd name="T71" fmla="*/ 34217957 h 10000"/>
                <a:gd name="T72" fmla="*/ 14613254 w 10000"/>
                <a:gd name="T73" fmla="*/ 32266659 h 10000"/>
                <a:gd name="T74" fmla="*/ 17302926 w 10000"/>
                <a:gd name="T75" fmla="*/ 35770684 h 10000"/>
                <a:gd name="T76" fmla="*/ 25637656 w 10000"/>
                <a:gd name="T77" fmla="*/ 39598467 h 10000"/>
                <a:gd name="T78" fmla="*/ 26919976 w 10000"/>
                <a:gd name="T79" fmla="*/ 44073949 h 10000"/>
                <a:gd name="T80" fmla="*/ 30758980 w 10000"/>
                <a:gd name="T81" fmla="*/ 47262416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solidFill>
              <a:srgbClr val="A6A8A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2" name="Freeform 444"/>
            <p:cNvSpPr>
              <a:spLocks/>
            </p:cNvSpPr>
            <p:nvPr/>
          </p:nvSpPr>
          <p:spPr bwMode="auto">
            <a:xfrm>
              <a:off x="2448682" y="4628179"/>
              <a:ext cx="242887" cy="1179512"/>
            </a:xfrm>
            <a:custGeom>
              <a:avLst/>
              <a:gdLst>
                <a:gd name="T0" fmla="*/ 2147483647 w 14463"/>
                <a:gd name="T1" fmla="*/ 2147483647 h 11339"/>
                <a:gd name="T2" fmla="*/ 2147483647 w 14463"/>
                <a:gd name="T3" fmla="*/ 0 h 11339"/>
                <a:gd name="T4" fmla="*/ 2147483647 w 14463"/>
                <a:gd name="T5" fmla="*/ 2147483647 h 11339"/>
                <a:gd name="T6" fmla="*/ 2147483647 w 14463"/>
                <a:gd name="T7" fmla="*/ 2147483647 h 11339"/>
                <a:gd name="T8" fmla="*/ 2147483647 w 14463"/>
                <a:gd name="T9" fmla="*/ 2147483647 h 11339"/>
                <a:gd name="T10" fmla="*/ 2147483647 w 14463"/>
                <a:gd name="T11" fmla="*/ 2147483647 h 11339"/>
                <a:gd name="T12" fmla="*/ 2147483647 w 14463"/>
                <a:gd name="T13" fmla="*/ 2147483647 h 11339"/>
                <a:gd name="T14" fmla="*/ 2147483647 w 14463"/>
                <a:gd name="T15" fmla="*/ 2147483647 h 11339"/>
                <a:gd name="T16" fmla="*/ 2147483647 w 14463"/>
                <a:gd name="T17" fmla="*/ 2147483647 h 11339"/>
                <a:gd name="T18" fmla="*/ 2147483647 w 14463"/>
                <a:gd name="T19" fmla="*/ 2147483647 h 11339"/>
                <a:gd name="T20" fmla="*/ 2147483647 w 14463"/>
                <a:gd name="T21" fmla="*/ 2147483647 h 11339"/>
                <a:gd name="T22" fmla="*/ 2147483647 w 14463"/>
                <a:gd name="T23" fmla="*/ 2147483647 h 11339"/>
                <a:gd name="T24" fmla="*/ 2147483647 w 14463"/>
                <a:gd name="T25" fmla="*/ 2147483647 h 11339"/>
                <a:gd name="T26" fmla="*/ 2147483647 w 14463"/>
                <a:gd name="T27" fmla="*/ 2147483647 h 11339"/>
                <a:gd name="T28" fmla="*/ 2147483647 w 14463"/>
                <a:gd name="T29" fmla="*/ 2147483647 h 11339"/>
                <a:gd name="T30" fmla="*/ 2147483647 w 14463"/>
                <a:gd name="T31" fmla="*/ 2147483647 h 11339"/>
                <a:gd name="T32" fmla="*/ 2147483647 w 14463"/>
                <a:gd name="T33" fmla="*/ 2147483647 h 11339"/>
                <a:gd name="T34" fmla="*/ 2147483647 w 14463"/>
                <a:gd name="T35" fmla="*/ 2147483647 h 11339"/>
                <a:gd name="T36" fmla="*/ 2147483647 w 14463"/>
                <a:gd name="T37" fmla="*/ 2147483647 h 11339"/>
                <a:gd name="T38" fmla="*/ 2147483647 w 14463"/>
                <a:gd name="T39" fmla="*/ 2147483647 h 11339"/>
                <a:gd name="T40" fmla="*/ 2147483647 w 14463"/>
                <a:gd name="T41" fmla="*/ 2147483647 h 11339"/>
                <a:gd name="T42" fmla="*/ 2147483647 w 14463"/>
                <a:gd name="T43" fmla="*/ 2147483647 h 11339"/>
                <a:gd name="T44" fmla="*/ 2147483647 w 14463"/>
                <a:gd name="T45" fmla="*/ 2147483647 h 11339"/>
                <a:gd name="T46" fmla="*/ 2147483647 w 14463"/>
                <a:gd name="T47" fmla="*/ 2147483647 h 11339"/>
                <a:gd name="T48" fmla="*/ 2147483647 w 14463"/>
                <a:gd name="T49" fmla="*/ 2147483647 h 11339"/>
                <a:gd name="T50" fmla="*/ 2147483647 w 14463"/>
                <a:gd name="T51" fmla="*/ 2147483647 h 11339"/>
                <a:gd name="T52" fmla="*/ 2147483647 w 14463"/>
                <a:gd name="T53" fmla="*/ 2147483647 h 11339"/>
                <a:gd name="T54" fmla="*/ 2147483647 w 14463"/>
                <a:gd name="T55" fmla="*/ 2147483647 h 11339"/>
                <a:gd name="T56" fmla="*/ 2147483647 w 14463"/>
                <a:gd name="T57" fmla="*/ 2147483647 h 11339"/>
                <a:gd name="T58" fmla="*/ 2147483647 w 14463"/>
                <a:gd name="T59" fmla="*/ 2147483647 h 11339"/>
                <a:gd name="T60" fmla="*/ 2147483647 w 14463"/>
                <a:gd name="T61" fmla="*/ 2147483647 h 11339"/>
                <a:gd name="T62" fmla="*/ 2147483647 w 14463"/>
                <a:gd name="T63" fmla="*/ 2147483647 h 11339"/>
                <a:gd name="T64" fmla="*/ 0 w 14463"/>
                <a:gd name="T65" fmla="*/ 2147483647 h 11339"/>
                <a:gd name="T66" fmla="*/ 2147483647 w 14463"/>
                <a:gd name="T67" fmla="*/ 2147483647 h 11339"/>
                <a:gd name="T68" fmla="*/ 2147483647 w 14463"/>
                <a:gd name="T69" fmla="*/ 2147483647 h 11339"/>
                <a:gd name="T70" fmla="*/ 2147483647 w 14463"/>
                <a:gd name="T71" fmla="*/ 2147483647 h 11339"/>
                <a:gd name="T72" fmla="*/ 2147483647 w 14463"/>
                <a:gd name="T73" fmla="*/ 2147483647 h 11339"/>
                <a:gd name="T74" fmla="*/ 2147483647 w 14463"/>
                <a:gd name="T75" fmla="*/ 2147483647 h 11339"/>
                <a:gd name="T76" fmla="*/ 2147483647 w 14463"/>
                <a:gd name="T77" fmla="*/ 2147483647 h 11339"/>
                <a:gd name="T78" fmla="*/ 2147483647 w 14463"/>
                <a:gd name="T79" fmla="*/ 2147483647 h 11339"/>
                <a:gd name="T80" fmla="*/ 2147483647 w 14463"/>
                <a:gd name="T81" fmla="*/ 2147483647 h 11339"/>
                <a:gd name="T82" fmla="*/ 2147483647 w 14463"/>
                <a:gd name="T83" fmla="*/ 2147483647 h 11339"/>
                <a:gd name="T84" fmla="*/ 2147483647 w 14463"/>
                <a:gd name="T85" fmla="*/ 2147483647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433" name="Freeform 410"/>
            <p:cNvSpPr>
              <a:spLocks/>
            </p:cNvSpPr>
            <p:nvPr/>
          </p:nvSpPr>
          <p:spPr bwMode="auto">
            <a:xfrm>
              <a:off x="2769357" y="4680566"/>
              <a:ext cx="200025" cy="187325"/>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77777C"/>
            </a:solidFill>
            <a:ln w="9525">
              <a:solidFill>
                <a:schemeClr val="tx1">
                  <a:lumMod val="50000"/>
                  <a:lumOff val="50000"/>
                </a:schemeClr>
              </a:solidFill>
              <a:round/>
              <a:headEnd/>
              <a:tailEnd/>
            </a:ln>
          </p:spPr>
          <p:txBody>
            <a:bodyPr/>
            <a:lstStyle/>
            <a:p>
              <a:endParaRPr lang="en-US" dirty="0"/>
            </a:p>
          </p:txBody>
        </p:sp>
        <p:sp>
          <p:nvSpPr>
            <p:cNvPr id="434" name="Freeform 412"/>
            <p:cNvSpPr>
              <a:spLocks/>
            </p:cNvSpPr>
            <p:nvPr/>
          </p:nvSpPr>
          <p:spPr bwMode="auto">
            <a:xfrm>
              <a:off x="2615369" y="4472604"/>
              <a:ext cx="266700" cy="287337"/>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84436941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solidFill>
              <a:srgbClr val="A39FA7"/>
            </a:solidFill>
            <a:ln w="9525">
              <a:solidFill>
                <a:schemeClr val="tx1">
                  <a:lumMod val="50000"/>
                  <a:lumOff val="50000"/>
                </a:schemeClr>
              </a:solidFill>
              <a:round/>
              <a:headEnd/>
              <a:tailEnd/>
            </a:ln>
          </p:spPr>
          <p:txBody>
            <a:bodyPr/>
            <a:lstStyle/>
            <a:p>
              <a:endParaRPr lang="en-US" dirty="0"/>
            </a:p>
          </p:txBody>
        </p:sp>
        <p:sp>
          <p:nvSpPr>
            <p:cNvPr id="435" name="Freeform 407"/>
            <p:cNvSpPr>
              <a:spLocks/>
            </p:cNvSpPr>
            <p:nvPr/>
          </p:nvSpPr>
          <p:spPr bwMode="auto">
            <a:xfrm>
              <a:off x="2802694" y="4037629"/>
              <a:ext cx="117475" cy="179387"/>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rgbClr val="5B5C5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6" name="Freeform 408"/>
            <p:cNvSpPr>
              <a:spLocks/>
            </p:cNvSpPr>
            <p:nvPr/>
          </p:nvSpPr>
          <p:spPr bwMode="auto">
            <a:xfrm>
              <a:off x="2985257" y="4101129"/>
              <a:ext cx="76200" cy="93662"/>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84898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7" name="Freeform 417"/>
            <p:cNvSpPr>
              <a:spLocks/>
            </p:cNvSpPr>
            <p:nvPr/>
          </p:nvSpPr>
          <p:spPr bwMode="auto">
            <a:xfrm>
              <a:off x="2891594" y="4097954"/>
              <a:ext cx="96838" cy="109537"/>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rgbClr val="696B6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8" name="Freeform 418"/>
            <p:cNvSpPr>
              <a:spLocks/>
            </p:cNvSpPr>
            <p:nvPr/>
          </p:nvSpPr>
          <p:spPr bwMode="auto">
            <a:xfrm>
              <a:off x="2528057" y="3953491"/>
              <a:ext cx="333375" cy="280988"/>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439" name="Freeform 421"/>
            <p:cNvSpPr>
              <a:spLocks/>
            </p:cNvSpPr>
            <p:nvPr/>
          </p:nvSpPr>
          <p:spPr bwMode="auto">
            <a:xfrm>
              <a:off x="2339144" y="4202729"/>
              <a:ext cx="134938" cy="149225"/>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1F91DA"/>
            </a:solidFill>
            <a:ln w="9525">
              <a:solidFill>
                <a:srgbClr val="B5D8ED"/>
              </a:solidFill>
              <a:round/>
              <a:headEnd/>
              <a:tailEnd/>
            </a:ln>
          </p:spPr>
          <p:txBody>
            <a:bodyPr/>
            <a:lstStyle/>
            <a:p>
              <a:endParaRPr lang="en-US" dirty="0"/>
            </a:p>
          </p:txBody>
        </p:sp>
        <p:sp>
          <p:nvSpPr>
            <p:cNvPr id="440" name="Freeform 263"/>
            <p:cNvSpPr>
              <a:spLocks/>
            </p:cNvSpPr>
            <p:nvPr/>
          </p:nvSpPr>
          <p:spPr bwMode="auto">
            <a:xfrm>
              <a:off x="4706107" y="2542204"/>
              <a:ext cx="49212" cy="96837"/>
            </a:xfrm>
            <a:custGeom>
              <a:avLst/>
              <a:gdLst>
                <a:gd name="T0" fmla="*/ 9 w 429209"/>
                <a:gd name="T1" fmla="*/ 141 h 839755"/>
                <a:gd name="T2" fmla="*/ 10 w 429209"/>
                <a:gd name="T3" fmla="*/ 99 h 839755"/>
                <a:gd name="T4" fmla="*/ 0 w 429209"/>
                <a:gd name="T5" fmla="*/ 92 h 839755"/>
                <a:gd name="T6" fmla="*/ 19 w 429209"/>
                <a:gd name="T7" fmla="*/ 23 h 839755"/>
                <a:gd name="T8" fmla="*/ 45 w 429209"/>
                <a:gd name="T9" fmla="*/ 23 h 839755"/>
                <a:gd name="T10" fmla="*/ 68 w 429209"/>
                <a:gd name="T11" fmla="*/ 0 h 839755"/>
                <a:gd name="T12" fmla="*/ 71 w 429209"/>
                <a:gd name="T13" fmla="*/ 46 h 839755"/>
                <a:gd name="T14" fmla="*/ 74 w 429209"/>
                <a:gd name="T15" fmla="*/ 72 h 839755"/>
                <a:gd name="T16" fmla="*/ 39 w 429209"/>
                <a:gd name="T17" fmla="*/ 112 h 839755"/>
                <a:gd name="T18" fmla="*/ 39 w 429209"/>
                <a:gd name="T19" fmla="*/ 148 h 839755"/>
                <a:gd name="T20" fmla="*/ 19 w 429209"/>
                <a:gd name="T21" fmla="*/ 138 h 839755"/>
                <a:gd name="T22" fmla="*/ 9 w 429209"/>
                <a:gd name="T23" fmla="*/ 141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441" name="Freeform 295"/>
            <p:cNvSpPr>
              <a:spLocks/>
            </p:cNvSpPr>
            <p:nvPr/>
          </p:nvSpPr>
          <p:spPr bwMode="auto">
            <a:xfrm>
              <a:off x="5968169" y="3228004"/>
              <a:ext cx="438150" cy="417512"/>
            </a:xfrm>
            <a:custGeom>
              <a:avLst/>
              <a:gdLst>
                <a:gd name="T0" fmla="*/ 11649569 w 10944"/>
                <a:gd name="T1" fmla="*/ 15612566 h 10652"/>
                <a:gd name="T2" fmla="*/ 12922422 w 10944"/>
                <a:gd name="T3" fmla="*/ 14869455 h 10652"/>
                <a:gd name="T4" fmla="*/ 11553404 w 10944"/>
                <a:gd name="T5" fmla="*/ 12451359 h 10652"/>
                <a:gd name="T6" fmla="*/ 11816278 w 10944"/>
                <a:gd name="T7" fmla="*/ 11514818 h 10652"/>
                <a:gd name="T8" fmla="*/ 12310037 w 10944"/>
                <a:gd name="T9" fmla="*/ 10925237 h 10652"/>
                <a:gd name="T10" fmla="*/ 13584492 w 10944"/>
                <a:gd name="T11" fmla="*/ 10807023 h 10652"/>
                <a:gd name="T12" fmla="*/ 15177950 w 10944"/>
                <a:gd name="T13" fmla="*/ 7796288 h 10652"/>
                <a:gd name="T14" fmla="*/ 16058053 w 10944"/>
                <a:gd name="T15" fmla="*/ 5858730 h 10652"/>
                <a:gd name="T16" fmla="*/ 16599896 w 10944"/>
                <a:gd name="T17" fmla="*/ 3879742 h 10652"/>
                <a:gd name="T18" fmla="*/ 15570700 w 10944"/>
                <a:gd name="T19" fmla="*/ 3185783 h 10652"/>
                <a:gd name="T20" fmla="*/ 15692528 w 10944"/>
                <a:gd name="T21" fmla="*/ 1733349 h 10652"/>
                <a:gd name="T22" fmla="*/ 17468749 w 10944"/>
                <a:gd name="T23" fmla="*/ 1300394 h 10652"/>
                <a:gd name="T24" fmla="*/ 17140137 w 10944"/>
                <a:gd name="T25" fmla="*/ 717006 h 10652"/>
                <a:gd name="T26" fmla="*/ 16405923 w 10944"/>
                <a:gd name="T27" fmla="*/ 274801 h 10652"/>
                <a:gd name="T28" fmla="*/ 15463284 w 10944"/>
                <a:gd name="T29" fmla="*/ 1529 h 10652"/>
                <a:gd name="T30" fmla="*/ 13459460 w 10944"/>
                <a:gd name="T31" fmla="*/ 363853 h 10652"/>
                <a:gd name="T32" fmla="*/ 12484793 w 10944"/>
                <a:gd name="T33" fmla="*/ 403794 h 10652"/>
                <a:gd name="T34" fmla="*/ 11359431 w 10944"/>
                <a:gd name="T35" fmla="*/ 879746 h 10652"/>
                <a:gd name="T36" fmla="*/ 11114133 w 10944"/>
                <a:gd name="T37" fmla="*/ 2491824 h 10652"/>
                <a:gd name="T38" fmla="*/ 11114133 w 10944"/>
                <a:gd name="T39" fmla="*/ 3185783 h 10652"/>
                <a:gd name="T40" fmla="*/ 10769466 w 10944"/>
                <a:gd name="T41" fmla="*/ 3532743 h 10652"/>
                <a:gd name="T42" fmla="*/ 10379919 w 10944"/>
                <a:gd name="T43" fmla="*/ 4734873 h 10652"/>
                <a:gd name="T44" fmla="*/ 8369690 w 10944"/>
                <a:gd name="T45" fmla="*/ 5620773 h 10652"/>
                <a:gd name="T46" fmla="*/ 7342095 w 10944"/>
                <a:gd name="T47" fmla="*/ 6314732 h 10652"/>
                <a:gd name="T48" fmla="*/ 6311338 w 10944"/>
                <a:gd name="T49" fmla="*/ 7694967 h 10652"/>
                <a:gd name="T50" fmla="*/ 4256188 w 10944"/>
                <a:gd name="T51" fmla="*/ 8052706 h 10652"/>
                <a:gd name="T52" fmla="*/ 2274785 w 10944"/>
                <a:gd name="T53" fmla="*/ 9611046 h 10652"/>
                <a:gd name="T54" fmla="*/ 270921 w 10944"/>
                <a:gd name="T55" fmla="*/ 9515840 h 10652"/>
                <a:gd name="T56" fmla="*/ 1123760 w 10944"/>
                <a:gd name="T57" fmla="*/ 10759439 h 10652"/>
                <a:gd name="T58" fmla="*/ 2133699 w 10944"/>
                <a:gd name="T59" fmla="*/ 11244603 h 10652"/>
                <a:gd name="T60" fmla="*/ 2160963 w 10944"/>
                <a:gd name="T61" fmla="*/ 11743564 h 10652"/>
                <a:gd name="T62" fmla="*/ 2199438 w 10944"/>
                <a:gd name="T63" fmla="*/ 12224141 h 10652"/>
                <a:gd name="T64" fmla="*/ 1623925 w 10944"/>
                <a:gd name="T65" fmla="*/ 12488203 h 10652"/>
                <a:gd name="T66" fmla="*/ 516179 w 10944"/>
                <a:gd name="T67" fmla="*/ 13374063 h 10652"/>
                <a:gd name="T68" fmla="*/ 750228 w 10944"/>
                <a:gd name="T69" fmla="*/ 14095655 h 10652"/>
                <a:gd name="T70" fmla="*/ 9810853 w 10944"/>
                <a:gd name="T71" fmla="*/ 16354108 h 10652"/>
                <a:gd name="T72" fmla="*/ 10229265 w 10944"/>
                <a:gd name="T73" fmla="*/ 16126891 h 10652"/>
                <a:gd name="T74" fmla="*/ 11649569 w 10944"/>
                <a:gd name="T75" fmla="*/ 15612566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442" name="Freeform 296"/>
            <p:cNvSpPr>
              <a:spLocks/>
            </p:cNvSpPr>
            <p:nvPr/>
          </p:nvSpPr>
          <p:spPr bwMode="auto">
            <a:xfrm>
              <a:off x="6212644" y="3232766"/>
              <a:ext cx="730250" cy="890588"/>
            </a:xfrm>
            <a:custGeom>
              <a:avLst/>
              <a:gdLst>
                <a:gd name="T0" fmla="*/ 9397 w 10736"/>
                <a:gd name="T1" fmla="*/ 4647 h 10000"/>
                <a:gd name="T2" fmla="*/ 9543 w 10736"/>
                <a:gd name="T3" fmla="*/ 5202 h 10000"/>
                <a:gd name="T4" fmla="*/ 10736 w 10736"/>
                <a:gd name="T5" fmla="*/ 4050 h 10000"/>
                <a:gd name="T6" fmla="*/ 10593 w 10736"/>
                <a:gd name="T7" fmla="*/ 3380 h 10000"/>
                <a:gd name="T8" fmla="*/ 10055 w 10736"/>
                <a:gd name="T9" fmla="*/ 2790 h 10000"/>
                <a:gd name="T10" fmla="*/ 9075 w 10736"/>
                <a:gd name="T11" fmla="*/ 2540 h 10000"/>
                <a:gd name="T12" fmla="*/ 8793 w 10736"/>
                <a:gd name="T13" fmla="*/ 3233 h 10000"/>
                <a:gd name="T14" fmla="*/ 8437 w 10736"/>
                <a:gd name="T15" fmla="*/ 3459 h 10000"/>
                <a:gd name="T16" fmla="*/ 8262 w 10736"/>
                <a:gd name="T17" fmla="*/ 3149 h 10000"/>
                <a:gd name="T18" fmla="*/ 7254 w 10736"/>
                <a:gd name="T19" fmla="*/ 3152 h 10000"/>
                <a:gd name="T20" fmla="*/ 6808 w 10736"/>
                <a:gd name="T21" fmla="*/ 3468 h 10000"/>
                <a:gd name="T22" fmla="*/ 6138 w 10736"/>
                <a:gd name="T23" fmla="*/ 3363 h 10000"/>
                <a:gd name="T24" fmla="*/ 4240 w 10736"/>
                <a:gd name="T25" fmla="*/ 2732 h 10000"/>
                <a:gd name="T26" fmla="*/ 4017 w 10736"/>
                <a:gd name="T27" fmla="*/ 1891 h 10000"/>
                <a:gd name="T28" fmla="*/ 4017 w 10736"/>
                <a:gd name="T29" fmla="*/ 1156 h 10000"/>
                <a:gd name="T30" fmla="*/ 4233 w 10736"/>
                <a:gd name="T31" fmla="*/ 601 h 10000"/>
                <a:gd name="T32" fmla="*/ 3571 w 10736"/>
                <a:gd name="T33" fmla="*/ 0 h 10000"/>
                <a:gd name="T34" fmla="*/ 3236 w 10736"/>
                <a:gd name="T35" fmla="*/ 105 h 10000"/>
                <a:gd name="T36" fmla="*/ 2120 w 10736"/>
                <a:gd name="T37" fmla="*/ 420 h 10000"/>
                <a:gd name="T38" fmla="*/ 2455 w 10736"/>
                <a:gd name="T39" fmla="*/ 1156 h 10000"/>
                <a:gd name="T40" fmla="*/ 2009 w 10736"/>
                <a:gd name="T41" fmla="*/ 2102 h 10000"/>
                <a:gd name="T42" fmla="*/ 893 w 10736"/>
                <a:gd name="T43" fmla="*/ 3047 h 10000"/>
                <a:gd name="T44" fmla="*/ 781 w 10736"/>
                <a:gd name="T45" fmla="*/ 3783 h 10000"/>
                <a:gd name="T46" fmla="*/ 670 w 10736"/>
                <a:gd name="T47" fmla="*/ 4413 h 10000"/>
                <a:gd name="T48" fmla="*/ 0 w 10736"/>
                <a:gd name="T49" fmla="*/ 4623 h 10000"/>
                <a:gd name="T50" fmla="*/ 781 w 10736"/>
                <a:gd name="T51" fmla="*/ 5569 h 10000"/>
                <a:gd name="T52" fmla="*/ 1673 w 10736"/>
                <a:gd name="T53" fmla="*/ 7145 h 10000"/>
                <a:gd name="T54" fmla="*/ 2566 w 10736"/>
                <a:gd name="T55" fmla="*/ 8949 h 10000"/>
                <a:gd name="T56" fmla="*/ 3236 w 10736"/>
                <a:gd name="T57" fmla="*/ 10000 h 10000"/>
                <a:gd name="T58" fmla="*/ 4017 w 10736"/>
                <a:gd name="T59" fmla="*/ 9159 h 10000"/>
                <a:gd name="T60" fmla="*/ 4240 w 10736"/>
                <a:gd name="T61" fmla="*/ 8004 h 10000"/>
                <a:gd name="T62" fmla="*/ 5133 w 10736"/>
                <a:gd name="T63" fmla="*/ 6725 h 10000"/>
                <a:gd name="T64" fmla="*/ 6639 w 10736"/>
                <a:gd name="T65" fmla="*/ 5875 h 10000"/>
                <a:gd name="T66" fmla="*/ 8062 w 10736"/>
                <a:gd name="T67" fmla="*/ 5306 h 10000"/>
                <a:gd name="T68" fmla="*/ 7954 w 10736"/>
                <a:gd name="T69" fmla="*/ 4393 h 10000"/>
                <a:gd name="T70" fmla="*/ 8411 w 10736"/>
                <a:gd name="T71" fmla="*/ 4228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443" name="Freeform 297"/>
            <p:cNvSpPr>
              <a:spLocks/>
            </p:cNvSpPr>
            <p:nvPr/>
          </p:nvSpPr>
          <p:spPr bwMode="auto">
            <a:xfrm>
              <a:off x="5950707" y="3201016"/>
              <a:ext cx="354012" cy="274638"/>
            </a:xfrm>
            <a:custGeom>
              <a:avLst/>
              <a:gdLst>
                <a:gd name="T0" fmla="*/ 11195818 w 10348"/>
                <a:gd name="T1" fmla="*/ 204963 h 11017"/>
                <a:gd name="T2" fmla="*/ 10067345 w 10348"/>
                <a:gd name="T3" fmla="*/ 732626 h 11017"/>
                <a:gd name="T4" fmla="*/ 9304891 w 10348"/>
                <a:gd name="T5" fmla="*/ 732626 h 11017"/>
                <a:gd name="T6" fmla="*/ 9049953 w 10348"/>
                <a:gd name="T7" fmla="*/ 183150 h 11017"/>
                <a:gd name="T8" fmla="*/ 8796213 w 10348"/>
                <a:gd name="T9" fmla="*/ 0 h 11017"/>
                <a:gd name="T10" fmla="*/ 8033760 w 10348"/>
                <a:gd name="T11" fmla="*/ 549475 h 11017"/>
                <a:gd name="T12" fmla="*/ 7525081 w 10348"/>
                <a:gd name="T13" fmla="*/ 916399 h 11017"/>
                <a:gd name="T14" fmla="*/ 6553293 w 10348"/>
                <a:gd name="T15" fmla="*/ 722654 h 11017"/>
                <a:gd name="T16" fmla="*/ 6000175 w 10348"/>
                <a:gd name="T17" fmla="*/ 732626 h 11017"/>
                <a:gd name="T18" fmla="*/ 5236559 w 10348"/>
                <a:gd name="T19" fmla="*/ 732626 h 11017"/>
                <a:gd name="T20" fmla="*/ 4220365 w 10348"/>
                <a:gd name="T21" fmla="*/ 549475 h 11017"/>
                <a:gd name="T22" fmla="*/ 3965427 w 10348"/>
                <a:gd name="T23" fmla="*/ 1465874 h 11017"/>
                <a:gd name="T24" fmla="*/ 2695459 w 10348"/>
                <a:gd name="T25" fmla="*/ 1832200 h 11017"/>
                <a:gd name="T26" fmla="*/ 2186780 w 10348"/>
                <a:gd name="T27" fmla="*/ 2198500 h 11017"/>
                <a:gd name="T28" fmla="*/ 1424327 w 10348"/>
                <a:gd name="T29" fmla="*/ 2015350 h 11017"/>
                <a:gd name="T30" fmla="*/ 671248 w 10348"/>
                <a:gd name="T31" fmla="*/ 1773019 h 11017"/>
                <a:gd name="T32" fmla="*/ 416310 w 10348"/>
                <a:gd name="T33" fmla="*/ 2931749 h 11017"/>
                <a:gd name="T34" fmla="*/ 406936 w 10348"/>
                <a:gd name="T35" fmla="*/ 3664399 h 11017"/>
                <a:gd name="T36" fmla="*/ 0 w 10348"/>
                <a:gd name="T37" fmla="*/ 4818143 h 11017"/>
                <a:gd name="T38" fmla="*/ 935525 w 10348"/>
                <a:gd name="T39" fmla="*/ 5243649 h 11017"/>
                <a:gd name="T40" fmla="*/ 915649 w 10348"/>
                <a:gd name="T41" fmla="*/ 6046673 h 11017"/>
                <a:gd name="T42" fmla="*/ 551955 w 10348"/>
                <a:gd name="T43" fmla="*/ 6616714 h 11017"/>
                <a:gd name="T44" fmla="*/ 1596236 w 10348"/>
                <a:gd name="T45" fmla="*/ 6779298 h 11017"/>
                <a:gd name="T46" fmla="*/ 2114288 w 10348"/>
                <a:gd name="T47" fmla="*/ 6786154 h 11017"/>
                <a:gd name="T48" fmla="*/ 3536254 w 10348"/>
                <a:gd name="T49" fmla="*/ 6840348 h 11017"/>
                <a:gd name="T50" fmla="*/ 5592076 w 10348"/>
                <a:gd name="T51" fmla="*/ 6392432 h 11017"/>
                <a:gd name="T52" fmla="*/ 5906643 w 10348"/>
                <a:gd name="T53" fmla="*/ 5557624 h 11017"/>
                <a:gd name="T54" fmla="*/ 6894784 w 10348"/>
                <a:gd name="T55" fmla="*/ 5354531 h 11017"/>
                <a:gd name="T56" fmla="*/ 8474633 w 10348"/>
                <a:gd name="T57" fmla="*/ 4845565 h 11017"/>
                <a:gd name="T58" fmla="*/ 8533099 w 10348"/>
                <a:gd name="T59" fmla="*/ 4213850 h 11017"/>
                <a:gd name="T60" fmla="*/ 8872229 w 10348"/>
                <a:gd name="T61" fmla="*/ 4051266 h 11017"/>
                <a:gd name="T62" fmla="*/ 9318918 w 10348"/>
                <a:gd name="T63" fmla="*/ 3786499 h 11017"/>
                <a:gd name="T64" fmla="*/ 10079045 w 10348"/>
                <a:gd name="T65" fmla="*/ 3074415 h 11017"/>
                <a:gd name="T66" fmla="*/ 10224029 w 10348"/>
                <a:gd name="T67" fmla="*/ 2646441 h 11017"/>
                <a:gd name="T68" fmla="*/ 10726892 w 10348"/>
                <a:gd name="T69" fmla="*/ 1995407 h 11017"/>
                <a:gd name="T70" fmla="*/ 10321119 w 10348"/>
                <a:gd name="T71" fmla="*/ 1282724 h 11017"/>
                <a:gd name="T72" fmla="*/ 12100929 w 10348"/>
                <a:gd name="T73" fmla="*/ 1099574 h 11017"/>
                <a:gd name="T74" fmla="*/ 11592251 w 10348"/>
                <a:gd name="T75" fmla="*/ 549475 h 11017"/>
                <a:gd name="T76" fmla="*/ 11195818 w 10348"/>
                <a:gd name="T77" fmla="*/ 20496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444" name="Freeform 298"/>
            <p:cNvSpPr>
              <a:spLocks/>
            </p:cNvSpPr>
            <p:nvPr/>
          </p:nvSpPr>
          <p:spPr bwMode="auto">
            <a:xfrm>
              <a:off x="6746044" y="3610591"/>
              <a:ext cx="112713" cy="138113"/>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445" name="Freeform 331"/>
            <p:cNvSpPr>
              <a:spLocks/>
            </p:cNvSpPr>
            <p:nvPr/>
          </p:nvSpPr>
          <p:spPr bwMode="auto">
            <a:xfrm>
              <a:off x="6503157" y="3428029"/>
              <a:ext cx="214312" cy="120650"/>
            </a:xfrm>
            <a:custGeom>
              <a:avLst/>
              <a:gdLst>
                <a:gd name="T0" fmla="*/ 295343260 w 10000"/>
                <a:gd name="T1" fmla="*/ 23464656 h 11631"/>
                <a:gd name="T2" fmla="*/ 211266562 w 10000"/>
                <a:gd name="T3" fmla="*/ 19464680 h 11631"/>
                <a:gd name="T4" fmla="*/ 80079822 w 10000"/>
                <a:gd name="T5" fmla="*/ 5066398 h 11631"/>
                <a:gd name="T6" fmla="*/ 34045733 w 10000"/>
                <a:gd name="T7" fmla="*/ 0 h 11631"/>
                <a:gd name="T8" fmla="*/ 0 w 10000"/>
                <a:gd name="T9" fmla="*/ 20905302 h 11631"/>
                <a:gd name="T10" fmla="*/ 132916088 w 10000"/>
                <a:gd name="T11" fmla="*/ 40409068 h 11631"/>
                <a:gd name="T12" fmla="*/ 226829214 w 10000"/>
                <a:gd name="T13" fmla="*/ 44652854 h 11631"/>
                <a:gd name="T14" fmla="*/ 308023522 w 10000"/>
                <a:gd name="T15" fmla="*/ 50624568 h 11631"/>
                <a:gd name="T16" fmla="*/ 333384969 w 10000"/>
                <a:gd name="T17" fmla="*/ 37910728 h 11631"/>
                <a:gd name="T18" fmla="*/ 384261095 w 10000"/>
                <a:gd name="T19" fmla="*/ 35377576 h 11631"/>
                <a:gd name="T20" fmla="*/ 342568945 w 10000"/>
                <a:gd name="T21" fmla="*/ 29418964 h 11631"/>
                <a:gd name="T22" fmla="*/ 319320872 w 10000"/>
                <a:gd name="T23" fmla="*/ 28822653 h 11631"/>
                <a:gd name="T24" fmla="*/ 295343260 w 10000"/>
                <a:gd name="T25" fmla="*/ 23464656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46" name="Freeform 447"/>
            <p:cNvSpPr>
              <a:spLocks/>
            </p:cNvSpPr>
            <p:nvPr/>
          </p:nvSpPr>
          <p:spPr bwMode="auto">
            <a:xfrm>
              <a:off x="6850819" y="3564554"/>
              <a:ext cx="269875" cy="488950"/>
            </a:xfrm>
            <a:custGeom>
              <a:avLst/>
              <a:gdLst>
                <a:gd name="T0" fmla="*/ 2939212 w 12864"/>
                <a:gd name="T1" fmla="*/ 0 h 10000"/>
                <a:gd name="T2" fmla="*/ 2299287 w 12864"/>
                <a:gd name="T3" fmla="*/ 1502886 h 10000"/>
                <a:gd name="T4" fmla="*/ 1987244 w 12864"/>
                <a:gd name="T5" fmla="*/ 1905585 h 10000"/>
                <a:gd name="T6" fmla="*/ 1888517 w 12864"/>
                <a:gd name="T7" fmla="*/ 1442940 h 10000"/>
                <a:gd name="T8" fmla="*/ 815352 w 12864"/>
                <a:gd name="T9" fmla="*/ 3621799 h 10000"/>
                <a:gd name="T10" fmla="*/ 159105 w 12864"/>
                <a:gd name="T11" fmla="*/ 6471742 h 10000"/>
                <a:gd name="T12" fmla="*/ 0 w 12864"/>
                <a:gd name="T13" fmla="*/ 8454043 h 10000"/>
                <a:gd name="T14" fmla="*/ 1086843 w 12864"/>
                <a:gd name="T15" fmla="*/ 12945880 h 10000"/>
                <a:gd name="T16" fmla="*/ 842667 w 12864"/>
                <a:gd name="T17" fmla="*/ 15378798 h 10000"/>
                <a:gd name="T18" fmla="*/ 2093902 w 12864"/>
                <a:gd name="T19" fmla="*/ 15848581 h 10000"/>
                <a:gd name="T20" fmla="*/ 2811848 w 12864"/>
                <a:gd name="T21" fmla="*/ 15767122 h 10000"/>
                <a:gd name="T22" fmla="*/ 2412113 w 12864"/>
                <a:gd name="T23" fmla="*/ 13880704 h 10000"/>
                <a:gd name="T24" fmla="*/ 2676114 w 12864"/>
                <a:gd name="T25" fmla="*/ 14393661 h 10000"/>
                <a:gd name="T26" fmla="*/ 2945401 w 12864"/>
                <a:gd name="T27" fmla="*/ 17145374 h 10000"/>
                <a:gd name="T28" fmla="*/ 3256101 w 12864"/>
                <a:gd name="T29" fmla="*/ 19211530 h 10000"/>
                <a:gd name="T30" fmla="*/ 3330137 w 12864"/>
                <a:gd name="T31" fmla="*/ 23969454 h 10000"/>
                <a:gd name="T32" fmla="*/ 3969642 w 12864"/>
                <a:gd name="T33" fmla="*/ 21294457 h 10000"/>
                <a:gd name="T34" fmla="*/ 3692425 w 12864"/>
                <a:gd name="T35" fmla="*/ 16622833 h 10000"/>
                <a:gd name="T36" fmla="*/ 3240682 w 12864"/>
                <a:gd name="T37" fmla="*/ 15294894 h 10000"/>
                <a:gd name="T38" fmla="*/ 3466333 w 12864"/>
                <a:gd name="T39" fmla="*/ 14233041 h 10000"/>
                <a:gd name="T40" fmla="*/ 3428424 w 12864"/>
                <a:gd name="T41" fmla="*/ 13350975 h 10000"/>
                <a:gd name="T42" fmla="*/ 2826387 w 12864"/>
                <a:gd name="T43" fmla="*/ 11493356 h 10000"/>
                <a:gd name="T44" fmla="*/ 3127416 w 12864"/>
                <a:gd name="T45" fmla="*/ 10079166 h 10000"/>
                <a:gd name="T46" fmla="*/ 3488802 w 12864"/>
                <a:gd name="T47" fmla="*/ 10057604 h 10000"/>
                <a:gd name="T48" fmla="*/ 4268468 w 12864"/>
                <a:gd name="T49" fmla="*/ 9158718 h 10000"/>
                <a:gd name="T50" fmla="*/ 4551413 w 12864"/>
                <a:gd name="T51" fmla="*/ 8389306 h 10000"/>
                <a:gd name="T52" fmla="*/ 4898701 w 12864"/>
                <a:gd name="T53" fmla="*/ 7195633 h 10000"/>
                <a:gd name="T54" fmla="*/ 5669536 w 12864"/>
                <a:gd name="T55" fmla="*/ 6977512 h 10000"/>
                <a:gd name="T56" fmla="*/ 5405094 w 12864"/>
                <a:gd name="T57" fmla="*/ 4918544 h 10000"/>
                <a:gd name="T58" fmla="*/ 4870925 w 12864"/>
                <a:gd name="T59" fmla="*/ 4139548 h 10000"/>
                <a:gd name="T60" fmla="*/ 4190888 w 12864"/>
                <a:gd name="T61" fmla="*/ 3895025 h 10000"/>
                <a:gd name="T62" fmla="*/ 3427983 w 12864"/>
                <a:gd name="T63" fmla="*/ 4101166 h 10000"/>
                <a:gd name="T64" fmla="*/ 3274605 w 12864"/>
                <a:gd name="T65" fmla="*/ 4225799 h 10000"/>
                <a:gd name="T66" fmla="*/ 3127416 w 12864"/>
                <a:gd name="T67" fmla="*/ 3715287 h 10000"/>
                <a:gd name="T68" fmla="*/ 3466333 w 12864"/>
                <a:gd name="T69" fmla="*/ 3005771 h 10000"/>
                <a:gd name="T70" fmla="*/ 3466333 w 12864"/>
                <a:gd name="T71" fmla="*/ 1150548 h 10000"/>
                <a:gd name="T72" fmla="*/ 2939212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rgbClr val="92979C"/>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47" name="Freeform 241"/>
            <p:cNvSpPr>
              <a:spLocks/>
            </p:cNvSpPr>
            <p:nvPr/>
          </p:nvSpPr>
          <p:spPr bwMode="auto">
            <a:xfrm>
              <a:off x="6738107" y="3497879"/>
              <a:ext cx="88900" cy="49212"/>
            </a:xfrm>
            <a:custGeom>
              <a:avLst/>
              <a:gdLst>
                <a:gd name="T0" fmla="*/ 0 w 348468"/>
                <a:gd name="T1" fmla="*/ 8993 h 191264"/>
                <a:gd name="T2" fmla="*/ 6643 w 348468"/>
                <a:gd name="T3" fmla="*/ 12624 h 191264"/>
                <a:gd name="T4" fmla="*/ 10561 w 348468"/>
                <a:gd name="T5" fmla="*/ 10722 h 191264"/>
                <a:gd name="T6" fmla="*/ 14138 w 348468"/>
                <a:gd name="T7" fmla="*/ 12451 h 191264"/>
                <a:gd name="T8" fmla="*/ 21122 w 348468"/>
                <a:gd name="T9" fmla="*/ 11068 h 191264"/>
                <a:gd name="T10" fmla="*/ 22655 w 348468"/>
                <a:gd name="T11" fmla="*/ 6917 h 191264"/>
                <a:gd name="T12" fmla="*/ 16522 w 348468"/>
                <a:gd name="T13" fmla="*/ 346 h 191264"/>
                <a:gd name="T14" fmla="*/ 10901 w 348468"/>
                <a:gd name="T15" fmla="*/ 1383 h 191264"/>
                <a:gd name="T16" fmla="*/ 7495 w 348468"/>
                <a:gd name="T17" fmla="*/ 0 h 191264"/>
                <a:gd name="T18" fmla="*/ 1874 w 348468"/>
                <a:gd name="T19" fmla="*/ 4842 h 191264"/>
                <a:gd name="T20" fmla="*/ 0 w 348468"/>
                <a:gd name="T21" fmla="*/ 8993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48" name="Freeform 448"/>
            <p:cNvSpPr>
              <a:spLocks/>
            </p:cNvSpPr>
            <p:nvPr/>
          </p:nvSpPr>
          <p:spPr bwMode="auto">
            <a:xfrm>
              <a:off x="7077832" y="4140816"/>
              <a:ext cx="128587" cy="147638"/>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92979C"/>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49" name="Freeform 330"/>
            <p:cNvSpPr>
              <a:spLocks/>
            </p:cNvSpPr>
            <p:nvPr/>
          </p:nvSpPr>
          <p:spPr bwMode="auto">
            <a:xfrm>
              <a:off x="7112757" y="3683616"/>
              <a:ext cx="200025" cy="392113"/>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450" name="Freeform 446"/>
            <p:cNvSpPr>
              <a:spLocks/>
            </p:cNvSpPr>
            <p:nvPr/>
          </p:nvSpPr>
          <p:spPr bwMode="auto">
            <a:xfrm>
              <a:off x="6984169" y="3748704"/>
              <a:ext cx="222250" cy="400050"/>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717274"/>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51" name="Freeform 329"/>
            <p:cNvSpPr>
              <a:spLocks/>
            </p:cNvSpPr>
            <p:nvPr/>
          </p:nvSpPr>
          <p:spPr bwMode="auto">
            <a:xfrm>
              <a:off x="7050844" y="3709016"/>
              <a:ext cx="211138" cy="230188"/>
            </a:xfrm>
            <a:custGeom>
              <a:avLst/>
              <a:gdLst>
                <a:gd name="T0" fmla="*/ 73747949 w 10000"/>
                <a:gd name="T1" fmla="*/ 108505720 h 10000"/>
                <a:gd name="T2" fmla="*/ 85041699 w 10000"/>
                <a:gd name="T3" fmla="*/ 110382236 h 10000"/>
                <a:gd name="T4" fmla="*/ 85041699 w 10000"/>
                <a:gd name="T5" fmla="*/ 87731829 h 10000"/>
                <a:gd name="T6" fmla="*/ 73952372 w 10000"/>
                <a:gd name="T7" fmla="*/ 74552346 h 10000"/>
                <a:gd name="T8" fmla="*/ 59163507 w 10000"/>
                <a:gd name="T9" fmla="*/ 52641325 h 10000"/>
                <a:gd name="T10" fmla="*/ 48065735 w 10000"/>
                <a:gd name="T11" fmla="*/ 35057195 h 10000"/>
                <a:gd name="T12" fmla="*/ 51764830 w 10000"/>
                <a:gd name="T13" fmla="*/ 26315115 h 10000"/>
                <a:gd name="T14" fmla="*/ 48065735 w 10000"/>
                <a:gd name="T15" fmla="*/ 17550799 h 10000"/>
                <a:gd name="T16" fmla="*/ 36975965 w 10000"/>
                <a:gd name="T17" fmla="*/ 13146704 h 10000"/>
                <a:gd name="T18" fmla="*/ 29577309 w 10000"/>
                <a:gd name="T19" fmla="*/ 0 h 10000"/>
                <a:gd name="T20" fmla="*/ 25878192 w 10000"/>
                <a:gd name="T21" fmla="*/ 0 h 10000"/>
                <a:gd name="T22" fmla="*/ 7398656 w 10000"/>
                <a:gd name="T23" fmla="*/ 4371316 h 10000"/>
                <a:gd name="T24" fmla="*/ 0 w 10000"/>
                <a:gd name="T25" fmla="*/ 17550799 h 10000"/>
                <a:gd name="T26" fmla="*/ 3699117 w 10000"/>
                <a:gd name="T27" fmla="*/ 26315115 h 10000"/>
                <a:gd name="T28" fmla="*/ 7398656 w 10000"/>
                <a:gd name="T29" fmla="*/ 52641325 h 10000"/>
                <a:gd name="T30" fmla="*/ 33276848 w 10000"/>
                <a:gd name="T31" fmla="*/ 52641325 h 10000"/>
                <a:gd name="T32" fmla="*/ 44366175 w 10000"/>
                <a:gd name="T33" fmla="*/ 57012642 h 10000"/>
                <a:gd name="T34" fmla="*/ 62854157 w 10000"/>
                <a:gd name="T35" fmla="*/ 92103145 h 10000"/>
                <a:gd name="T36" fmla="*/ 59163507 w 10000"/>
                <a:gd name="T37" fmla="*/ 105989259 h 10000"/>
                <a:gd name="T38" fmla="*/ 73747949 w 10000"/>
                <a:gd name="T39" fmla="*/ 108505720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452" name="Freeform 329"/>
            <p:cNvSpPr>
              <a:spLocks/>
            </p:cNvSpPr>
            <p:nvPr/>
          </p:nvSpPr>
          <p:spPr bwMode="auto">
            <a:xfrm>
              <a:off x="7114344" y="3923329"/>
              <a:ext cx="147638" cy="117475"/>
            </a:xfrm>
            <a:custGeom>
              <a:avLst/>
              <a:gdLst>
                <a:gd name="T0" fmla="*/ 23630289 w 10000"/>
                <a:gd name="T1" fmla="*/ 1493488 h 6448"/>
                <a:gd name="T2" fmla="*/ 21342431 w 10000"/>
                <a:gd name="T3" fmla="*/ 827426 h 6448"/>
                <a:gd name="T4" fmla="*/ 16292104 w 10000"/>
                <a:gd name="T5" fmla="*/ 0 h 6448"/>
                <a:gd name="T6" fmla="*/ 5429683 w 10000"/>
                <a:gd name="T7" fmla="*/ 2753903 h 6448"/>
                <a:gd name="T8" fmla="*/ 0 w 10000"/>
                <a:gd name="T9" fmla="*/ 8267030 h 6448"/>
                <a:gd name="T10" fmla="*/ 0 w 10000"/>
                <a:gd name="T11" fmla="*/ 19282643 h 6448"/>
                <a:gd name="T12" fmla="*/ 9049619 w 10000"/>
                <a:gd name="T13" fmla="*/ 33040882 h 6448"/>
                <a:gd name="T14" fmla="*/ 12669334 w 10000"/>
                <a:gd name="T15" fmla="*/ 35800433 h 6448"/>
                <a:gd name="T16" fmla="*/ 16292104 w 10000"/>
                <a:gd name="T17" fmla="*/ 33040882 h 6448"/>
                <a:gd name="T18" fmla="*/ 18096196 w 10000"/>
                <a:gd name="T19" fmla="*/ 27533404 h 6448"/>
                <a:gd name="T20" fmla="*/ 23531755 w 10000"/>
                <a:gd name="T21" fmla="*/ 24796116 h 6448"/>
                <a:gd name="T22" fmla="*/ 28958603 w 10000"/>
                <a:gd name="T23" fmla="*/ 19282643 h 6448"/>
                <a:gd name="T24" fmla="*/ 28958603 w 10000"/>
                <a:gd name="T25" fmla="*/ 2753903 h 6448"/>
                <a:gd name="T26" fmla="*/ 23630289 w 10000"/>
                <a:gd name="T27" fmla="*/ 1493488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453" name="Freeform 452"/>
            <p:cNvSpPr/>
            <p:nvPr/>
          </p:nvSpPr>
          <p:spPr>
            <a:xfrm>
              <a:off x="2378800" y="3945585"/>
              <a:ext cx="291298" cy="398463"/>
            </a:xfrm>
            <a:custGeom>
              <a:avLst/>
              <a:gdLst>
                <a:gd name="connsiteX0" fmla="*/ 769781 w 1192025"/>
                <a:gd name="connsiteY0" fmla="*/ 0 h 1663037"/>
                <a:gd name="connsiteX1" fmla="*/ 769781 w 1192025"/>
                <a:gd name="connsiteY1" fmla="*/ 32481 h 1663037"/>
                <a:gd name="connsiteX2" fmla="*/ 639860 w 1192025"/>
                <a:gd name="connsiteY2" fmla="*/ 94195 h 1663037"/>
                <a:gd name="connsiteX3" fmla="*/ 607380 w 1192025"/>
                <a:gd name="connsiteY3" fmla="*/ 350797 h 1663037"/>
                <a:gd name="connsiteX4" fmla="*/ 672341 w 1192025"/>
                <a:gd name="connsiteY4" fmla="*/ 509955 h 1663037"/>
                <a:gd name="connsiteX5" fmla="*/ 987399 w 1192025"/>
                <a:gd name="connsiteY5" fmla="*/ 639879 h 1663037"/>
                <a:gd name="connsiteX6" fmla="*/ 1149800 w 1192025"/>
                <a:gd name="connsiteY6" fmla="*/ 672361 h 1663037"/>
                <a:gd name="connsiteX7" fmla="*/ 1123816 w 1192025"/>
                <a:gd name="connsiteY7" fmla="*/ 734075 h 1663037"/>
                <a:gd name="connsiteX8" fmla="*/ 1192025 w 1192025"/>
                <a:gd name="connsiteY8" fmla="*/ 867248 h 1663037"/>
                <a:gd name="connsiteX9" fmla="*/ 1188776 w 1192025"/>
                <a:gd name="connsiteY9" fmla="*/ 1094616 h 1663037"/>
                <a:gd name="connsiteX10" fmla="*/ 945175 w 1192025"/>
                <a:gd name="connsiteY10" fmla="*/ 1159579 h 1663037"/>
                <a:gd name="connsiteX11" fmla="*/ 977655 w 1192025"/>
                <a:gd name="connsiteY11" fmla="*/ 1328481 h 1663037"/>
                <a:gd name="connsiteX12" fmla="*/ 915942 w 1192025"/>
                <a:gd name="connsiteY12" fmla="*/ 1663037 h 1663037"/>
                <a:gd name="connsiteX13" fmla="*/ 837990 w 1192025"/>
                <a:gd name="connsiteY13" fmla="*/ 1588330 h 1663037"/>
                <a:gd name="connsiteX14" fmla="*/ 779525 w 1192025"/>
                <a:gd name="connsiteY14" fmla="*/ 1503879 h 1663037"/>
                <a:gd name="connsiteX15" fmla="*/ 649604 w 1192025"/>
                <a:gd name="connsiteY15" fmla="*/ 1507127 h 1663037"/>
                <a:gd name="connsiteX16" fmla="*/ 555412 w 1192025"/>
                <a:gd name="connsiteY16" fmla="*/ 1403188 h 1663037"/>
                <a:gd name="connsiteX17" fmla="*/ 396259 w 1192025"/>
                <a:gd name="connsiteY17" fmla="*/ 1305744 h 1663037"/>
                <a:gd name="connsiteX18" fmla="*/ 259842 w 1192025"/>
                <a:gd name="connsiteY18" fmla="*/ 1214797 h 1663037"/>
                <a:gd name="connsiteX19" fmla="*/ 0 w 1192025"/>
                <a:gd name="connsiteY19" fmla="*/ 1114105 h 1663037"/>
                <a:gd name="connsiteX20" fmla="*/ 77952 w 1192025"/>
                <a:gd name="connsiteY20" fmla="*/ 1042646 h 1663037"/>
                <a:gd name="connsiteX21" fmla="*/ 194881 w 1192025"/>
                <a:gd name="connsiteY21" fmla="*/ 954947 h 1663037"/>
                <a:gd name="connsiteX22" fmla="*/ 159153 w 1192025"/>
                <a:gd name="connsiteY22" fmla="*/ 831518 h 1663037"/>
                <a:gd name="connsiteX23" fmla="*/ 165649 w 1192025"/>
                <a:gd name="connsiteY23" fmla="*/ 721082 h 1663037"/>
                <a:gd name="connsiteX24" fmla="*/ 129921 w 1192025"/>
                <a:gd name="connsiteY24" fmla="*/ 568421 h 1663037"/>
                <a:gd name="connsiteX25" fmla="*/ 103936 w 1192025"/>
                <a:gd name="connsiteY25" fmla="*/ 513203 h 1663037"/>
                <a:gd name="connsiteX26" fmla="*/ 298818 w 1192025"/>
                <a:gd name="connsiteY26" fmla="*/ 311819 h 1663037"/>
                <a:gd name="connsiteX27" fmla="*/ 357282 w 1192025"/>
                <a:gd name="connsiteY27" fmla="*/ 289082 h 1663037"/>
                <a:gd name="connsiteX28" fmla="*/ 422243 w 1192025"/>
                <a:gd name="connsiteY28" fmla="*/ 123428 h 1663037"/>
                <a:gd name="connsiteX29" fmla="*/ 558660 w 1192025"/>
                <a:gd name="connsiteY29" fmla="*/ 58466 h 1663037"/>
                <a:gd name="connsiteX30" fmla="*/ 769781 w 1192025"/>
                <a:gd name="connsiteY30" fmla="*/ 0 h 1663037"/>
                <a:gd name="connsiteX0" fmla="*/ 769781 w 1192025"/>
                <a:gd name="connsiteY0" fmla="*/ 0 h 1663037"/>
                <a:gd name="connsiteX1" fmla="*/ 769781 w 1192025"/>
                <a:gd name="connsiteY1" fmla="*/ 32481 h 1663037"/>
                <a:gd name="connsiteX2" fmla="*/ 639860 w 1192025"/>
                <a:gd name="connsiteY2" fmla="*/ 120443 h 1663037"/>
                <a:gd name="connsiteX3" fmla="*/ 607380 w 1192025"/>
                <a:gd name="connsiteY3" fmla="*/ 350797 h 1663037"/>
                <a:gd name="connsiteX4" fmla="*/ 672341 w 1192025"/>
                <a:gd name="connsiteY4" fmla="*/ 509955 h 1663037"/>
                <a:gd name="connsiteX5" fmla="*/ 987399 w 1192025"/>
                <a:gd name="connsiteY5" fmla="*/ 639879 h 1663037"/>
                <a:gd name="connsiteX6" fmla="*/ 1149800 w 1192025"/>
                <a:gd name="connsiteY6" fmla="*/ 672361 h 1663037"/>
                <a:gd name="connsiteX7" fmla="*/ 1123816 w 1192025"/>
                <a:gd name="connsiteY7" fmla="*/ 734075 h 1663037"/>
                <a:gd name="connsiteX8" fmla="*/ 1192025 w 1192025"/>
                <a:gd name="connsiteY8" fmla="*/ 867248 h 1663037"/>
                <a:gd name="connsiteX9" fmla="*/ 1188776 w 1192025"/>
                <a:gd name="connsiteY9" fmla="*/ 1094616 h 1663037"/>
                <a:gd name="connsiteX10" fmla="*/ 945175 w 1192025"/>
                <a:gd name="connsiteY10" fmla="*/ 1159579 h 1663037"/>
                <a:gd name="connsiteX11" fmla="*/ 977655 w 1192025"/>
                <a:gd name="connsiteY11" fmla="*/ 1328481 h 1663037"/>
                <a:gd name="connsiteX12" fmla="*/ 915942 w 1192025"/>
                <a:gd name="connsiteY12" fmla="*/ 1663037 h 1663037"/>
                <a:gd name="connsiteX13" fmla="*/ 837990 w 1192025"/>
                <a:gd name="connsiteY13" fmla="*/ 1588330 h 1663037"/>
                <a:gd name="connsiteX14" fmla="*/ 779525 w 1192025"/>
                <a:gd name="connsiteY14" fmla="*/ 1503879 h 1663037"/>
                <a:gd name="connsiteX15" fmla="*/ 649604 w 1192025"/>
                <a:gd name="connsiteY15" fmla="*/ 1507127 h 1663037"/>
                <a:gd name="connsiteX16" fmla="*/ 555412 w 1192025"/>
                <a:gd name="connsiteY16" fmla="*/ 1403188 h 1663037"/>
                <a:gd name="connsiteX17" fmla="*/ 396259 w 1192025"/>
                <a:gd name="connsiteY17" fmla="*/ 1305744 h 1663037"/>
                <a:gd name="connsiteX18" fmla="*/ 259842 w 1192025"/>
                <a:gd name="connsiteY18" fmla="*/ 1214797 h 1663037"/>
                <a:gd name="connsiteX19" fmla="*/ 0 w 1192025"/>
                <a:gd name="connsiteY19" fmla="*/ 1114105 h 1663037"/>
                <a:gd name="connsiteX20" fmla="*/ 77952 w 1192025"/>
                <a:gd name="connsiteY20" fmla="*/ 1042646 h 1663037"/>
                <a:gd name="connsiteX21" fmla="*/ 194881 w 1192025"/>
                <a:gd name="connsiteY21" fmla="*/ 954947 h 1663037"/>
                <a:gd name="connsiteX22" fmla="*/ 159153 w 1192025"/>
                <a:gd name="connsiteY22" fmla="*/ 831518 h 1663037"/>
                <a:gd name="connsiteX23" fmla="*/ 165649 w 1192025"/>
                <a:gd name="connsiteY23" fmla="*/ 721082 h 1663037"/>
                <a:gd name="connsiteX24" fmla="*/ 129921 w 1192025"/>
                <a:gd name="connsiteY24" fmla="*/ 568421 h 1663037"/>
                <a:gd name="connsiteX25" fmla="*/ 103936 w 1192025"/>
                <a:gd name="connsiteY25" fmla="*/ 513203 h 1663037"/>
                <a:gd name="connsiteX26" fmla="*/ 298818 w 1192025"/>
                <a:gd name="connsiteY26" fmla="*/ 311819 h 1663037"/>
                <a:gd name="connsiteX27" fmla="*/ 357282 w 1192025"/>
                <a:gd name="connsiteY27" fmla="*/ 289082 h 1663037"/>
                <a:gd name="connsiteX28" fmla="*/ 422243 w 1192025"/>
                <a:gd name="connsiteY28" fmla="*/ 123428 h 1663037"/>
                <a:gd name="connsiteX29" fmla="*/ 558660 w 1192025"/>
                <a:gd name="connsiteY29" fmla="*/ 58466 h 1663037"/>
                <a:gd name="connsiteX30" fmla="*/ 769781 w 1192025"/>
                <a:gd name="connsiteY30" fmla="*/ 0 h 1663037"/>
                <a:gd name="connsiteX0" fmla="*/ 769780 w 1192025"/>
                <a:gd name="connsiteY0" fmla="*/ 20019 h 1630558"/>
                <a:gd name="connsiteX1" fmla="*/ 769781 w 1192025"/>
                <a:gd name="connsiteY1" fmla="*/ 2 h 1630558"/>
                <a:gd name="connsiteX2" fmla="*/ 639860 w 1192025"/>
                <a:gd name="connsiteY2" fmla="*/ 87964 h 1630558"/>
                <a:gd name="connsiteX3" fmla="*/ 607380 w 1192025"/>
                <a:gd name="connsiteY3" fmla="*/ 318318 h 1630558"/>
                <a:gd name="connsiteX4" fmla="*/ 672341 w 1192025"/>
                <a:gd name="connsiteY4" fmla="*/ 477476 h 1630558"/>
                <a:gd name="connsiteX5" fmla="*/ 987399 w 1192025"/>
                <a:gd name="connsiteY5" fmla="*/ 607400 h 1630558"/>
                <a:gd name="connsiteX6" fmla="*/ 1149800 w 1192025"/>
                <a:gd name="connsiteY6" fmla="*/ 639882 h 1630558"/>
                <a:gd name="connsiteX7" fmla="*/ 1123816 w 1192025"/>
                <a:gd name="connsiteY7" fmla="*/ 701596 h 1630558"/>
                <a:gd name="connsiteX8" fmla="*/ 1192025 w 1192025"/>
                <a:gd name="connsiteY8" fmla="*/ 834769 h 1630558"/>
                <a:gd name="connsiteX9" fmla="*/ 1188776 w 1192025"/>
                <a:gd name="connsiteY9" fmla="*/ 1062137 h 1630558"/>
                <a:gd name="connsiteX10" fmla="*/ 945175 w 1192025"/>
                <a:gd name="connsiteY10" fmla="*/ 1127100 h 1630558"/>
                <a:gd name="connsiteX11" fmla="*/ 977655 w 1192025"/>
                <a:gd name="connsiteY11" fmla="*/ 1296002 h 1630558"/>
                <a:gd name="connsiteX12" fmla="*/ 915942 w 1192025"/>
                <a:gd name="connsiteY12" fmla="*/ 1630558 h 1630558"/>
                <a:gd name="connsiteX13" fmla="*/ 837990 w 1192025"/>
                <a:gd name="connsiteY13" fmla="*/ 1555851 h 1630558"/>
                <a:gd name="connsiteX14" fmla="*/ 779525 w 1192025"/>
                <a:gd name="connsiteY14" fmla="*/ 1471400 h 1630558"/>
                <a:gd name="connsiteX15" fmla="*/ 649604 w 1192025"/>
                <a:gd name="connsiteY15" fmla="*/ 1474648 h 1630558"/>
                <a:gd name="connsiteX16" fmla="*/ 555412 w 1192025"/>
                <a:gd name="connsiteY16" fmla="*/ 1370709 h 1630558"/>
                <a:gd name="connsiteX17" fmla="*/ 396259 w 1192025"/>
                <a:gd name="connsiteY17" fmla="*/ 1273265 h 1630558"/>
                <a:gd name="connsiteX18" fmla="*/ 259842 w 1192025"/>
                <a:gd name="connsiteY18" fmla="*/ 1182318 h 1630558"/>
                <a:gd name="connsiteX19" fmla="*/ 0 w 1192025"/>
                <a:gd name="connsiteY19" fmla="*/ 1081626 h 1630558"/>
                <a:gd name="connsiteX20" fmla="*/ 77952 w 1192025"/>
                <a:gd name="connsiteY20" fmla="*/ 1010167 h 1630558"/>
                <a:gd name="connsiteX21" fmla="*/ 194881 w 1192025"/>
                <a:gd name="connsiteY21" fmla="*/ 922468 h 1630558"/>
                <a:gd name="connsiteX22" fmla="*/ 159153 w 1192025"/>
                <a:gd name="connsiteY22" fmla="*/ 799039 h 1630558"/>
                <a:gd name="connsiteX23" fmla="*/ 165649 w 1192025"/>
                <a:gd name="connsiteY23" fmla="*/ 688603 h 1630558"/>
                <a:gd name="connsiteX24" fmla="*/ 129921 w 1192025"/>
                <a:gd name="connsiteY24" fmla="*/ 535942 h 1630558"/>
                <a:gd name="connsiteX25" fmla="*/ 103936 w 1192025"/>
                <a:gd name="connsiteY25" fmla="*/ 480724 h 1630558"/>
                <a:gd name="connsiteX26" fmla="*/ 298818 w 1192025"/>
                <a:gd name="connsiteY26" fmla="*/ 279340 h 1630558"/>
                <a:gd name="connsiteX27" fmla="*/ 357282 w 1192025"/>
                <a:gd name="connsiteY27" fmla="*/ 256603 h 1630558"/>
                <a:gd name="connsiteX28" fmla="*/ 422243 w 1192025"/>
                <a:gd name="connsiteY28" fmla="*/ 90949 h 1630558"/>
                <a:gd name="connsiteX29" fmla="*/ 558660 w 1192025"/>
                <a:gd name="connsiteY29" fmla="*/ 25987 h 1630558"/>
                <a:gd name="connsiteX30" fmla="*/ 769780 w 1192025"/>
                <a:gd name="connsiteY30" fmla="*/ 20019 h 163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2025" h="1630558">
                  <a:moveTo>
                    <a:pt x="769780" y="20019"/>
                  </a:moveTo>
                  <a:cubicBezTo>
                    <a:pt x="769780" y="13347"/>
                    <a:pt x="769781" y="6674"/>
                    <a:pt x="769781" y="2"/>
                  </a:cubicBezTo>
                  <a:lnTo>
                    <a:pt x="639860" y="87964"/>
                  </a:lnTo>
                  <a:lnTo>
                    <a:pt x="607380" y="318318"/>
                  </a:lnTo>
                  <a:lnTo>
                    <a:pt x="672341" y="477476"/>
                  </a:lnTo>
                  <a:lnTo>
                    <a:pt x="987399" y="607400"/>
                  </a:lnTo>
                  <a:lnTo>
                    <a:pt x="1149800" y="639882"/>
                  </a:lnTo>
                  <a:lnTo>
                    <a:pt x="1123816" y="701596"/>
                  </a:lnTo>
                  <a:lnTo>
                    <a:pt x="1192025" y="834769"/>
                  </a:lnTo>
                  <a:lnTo>
                    <a:pt x="1188776" y="1062137"/>
                  </a:lnTo>
                  <a:lnTo>
                    <a:pt x="945175" y="1127100"/>
                  </a:lnTo>
                  <a:lnTo>
                    <a:pt x="977655" y="1296002"/>
                  </a:lnTo>
                  <a:lnTo>
                    <a:pt x="915942" y="1630558"/>
                  </a:lnTo>
                  <a:lnTo>
                    <a:pt x="837990" y="1555851"/>
                  </a:lnTo>
                  <a:lnTo>
                    <a:pt x="779525" y="1471400"/>
                  </a:lnTo>
                  <a:lnTo>
                    <a:pt x="649604" y="1474648"/>
                  </a:lnTo>
                  <a:lnTo>
                    <a:pt x="555412" y="1370709"/>
                  </a:lnTo>
                  <a:lnTo>
                    <a:pt x="396259" y="1273265"/>
                  </a:lnTo>
                  <a:lnTo>
                    <a:pt x="259842" y="1182318"/>
                  </a:lnTo>
                  <a:lnTo>
                    <a:pt x="0" y="1081626"/>
                  </a:lnTo>
                  <a:lnTo>
                    <a:pt x="77952" y="1010167"/>
                  </a:lnTo>
                  <a:lnTo>
                    <a:pt x="194881" y="922468"/>
                  </a:lnTo>
                  <a:lnTo>
                    <a:pt x="159153" y="799039"/>
                  </a:lnTo>
                  <a:lnTo>
                    <a:pt x="165649" y="688603"/>
                  </a:lnTo>
                  <a:lnTo>
                    <a:pt x="129921" y="535942"/>
                  </a:lnTo>
                  <a:lnTo>
                    <a:pt x="103936" y="480724"/>
                  </a:lnTo>
                  <a:lnTo>
                    <a:pt x="298818" y="279340"/>
                  </a:lnTo>
                  <a:lnTo>
                    <a:pt x="357282" y="256603"/>
                  </a:lnTo>
                  <a:lnTo>
                    <a:pt x="422243" y="90949"/>
                  </a:lnTo>
                  <a:lnTo>
                    <a:pt x="558660" y="25987"/>
                  </a:lnTo>
                  <a:lnTo>
                    <a:pt x="769780" y="20019"/>
                  </a:lnTo>
                  <a:close/>
                </a:path>
              </a:pathLst>
            </a:custGeom>
            <a:solidFill>
              <a:srgbClr val="0F7FAF"/>
            </a:solidFill>
            <a:ln w="9525">
              <a:solidFill>
                <a:srgbClr val="B5D8ED"/>
              </a:solidFill>
              <a:round/>
              <a:headEnd/>
              <a:tailEnd/>
            </a:ln>
          </p:spPr>
          <p:txBody>
            <a:bodyPr/>
            <a:lstStyle/>
            <a:p>
              <a:endParaRPr lang="en-US" dirty="0">
                <a:solidFill>
                  <a:schemeClr val="tx1"/>
                </a:solidFill>
              </a:endParaRPr>
            </a:p>
          </p:txBody>
        </p:sp>
        <p:sp>
          <p:nvSpPr>
            <p:cNvPr id="454" name="Freeform 423"/>
            <p:cNvSpPr>
              <a:spLocks/>
            </p:cNvSpPr>
            <p:nvPr/>
          </p:nvSpPr>
          <p:spPr bwMode="auto">
            <a:xfrm>
              <a:off x="2089912" y="3889989"/>
              <a:ext cx="55554" cy="32802"/>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connsiteX0" fmla="*/ 10000 w 10000"/>
                <a:gd name="connsiteY0" fmla="*/ 4167 h 9167"/>
                <a:gd name="connsiteX1" fmla="*/ 7333 w 10000"/>
                <a:gd name="connsiteY1" fmla="*/ 3333 h 9167"/>
                <a:gd name="connsiteX2" fmla="*/ 7333 w 10000"/>
                <a:gd name="connsiteY2" fmla="*/ 0 h 9167"/>
                <a:gd name="connsiteX3" fmla="*/ 4000 w 10000"/>
                <a:gd name="connsiteY3" fmla="*/ 0 h 9167"/>
                <a:gd name="connsiteX4" fmla="*/ 2667 w 10000"/>
                <a:gd name="connsiteY4" fmla="*/ 833 h 9167"/>
                <a:gd name="connsiteX5" fmla="*/ 4000 w 10000"/>
                <a:gd name="connsiteY5" fmla="*/ 4167 h 9167"/>
                <a:gd name="connsiteX6" fmla="*/ 2000 w 10000"/>
                <a:gd name="connsiteY6" fmla="*/ 4167 h 9167"/>
                <a:gd name="connsiteX7" fmla="*/ 667 w 10000"/>
                <a:gd name="connsiteY7" fmla="*/ 6667 h 9167"/>
                <a:gd name="connsiteX8" fmla="*/ 0 w 10000"/>
                <a:gd name="connsiteY8" fmla="*/ 8333 h 9167"/>
                <a:gd name="connsiteX9" fmla="*/ 667 w 10000"/>
                <a:gd name="connsiteY9" fmla="*/ 9167 h 9167"/>
                <a:gd name="connsiteX10" fmla="*/ 6667 w 10000"/>
                <a:gd name="connsiteY10" fmla="*/ 9167 h 9167"/>
                <a:gd name="connsiteX11" fmla="*/ 7333 w 10000"/>
                <a:gd name="connsiteY11" fmla="*/ 6667 h 9167"/>
                <a:gd name="connsiteX12" fmla="*/ 10000 w 10000"/>
                <a:gd name="connsiteY12" fmla="*/ 4167 h 9167"/>
                <a:gd name="connsiteX0" fmla="*/ 10000 w 10000"/>
                <a:gd name="connsiteY0" fmla="*/ 4546 h 10000"/>
                <a:gd name="connsiteX1" fmla="*/ 7333 w 10000"/>
                <a:gd name="connsiteY1" fmla="*/ 3636 h 10000"/>
                <a:gd name="connsiteX2" fmla="*/ 7333 w 10000"/>
                <a:gd name="connsiteY2" fmla="*/ 0 h 10000"/>
                <a:gd name="connsiteX3" fmla="*/ 4000 w 10000"/>
                <a:gd name="connsiteY3" fmla="*/ 0 h 10000"/>
                <a:gd name="connsiteX4" fmla="*/ 2667 w 10000"/>
                <a:gd name="connsiteY4" fmla="*/ 909 h 10000"/>
                <a:gd name="connsiteX5" fmla="*/ 4000 w 10000"/>
                <a:gd name="connsiteY5" fmla="*/ 4546 h 10000"/>
                <a:gd name="connsiteX6" fmla="*/ 2000 w 10000"/>
                <a:gd name="connsiteY6" fmla="*/ 4546 h 10000"/>
                <a:gd name="connsiteX7" fmla="*/ 667 w 10000"/>
                <a:gd name="connsiteY7" fmla="*/ 7273 h 10000"/>
                <a:gd name="connsiteX8" fmla="*/ 0 w 10000"/>
                <a:gd name="connsiteY8" fmla="*/ 9090 h 10000"/>
                <a:gd name="connsiteX9" fmla="*/ 667 w 10000"/>
                <a:gd name="connsiteY9" fmla="*/ 10000 h 10000"/>
                <a:gd name="connsiteX10" fmla="*/ 7333 w 10000"/>
                <a:gd name="connsiteY10" fmla="*/ 7273 h 10000"/>
                <a:gd name="connsiteX11" fmla="*/ 10000 w 10000"/>
                <a:gd name="connsiteY11" fmla="*/ 4546 h 10000"/>
                <a:gd name="connsiteX0" fmla="*/ 10000 w 10000"/>
                <a:gd name="connsiteY0" fmla="*/ 4546 h 10000"/>
                <a:gd name="connsiteX1" fmla="*/ 7333 w 10000"/>
                <a:gd name="connsiteY1" fmla="*/ 3636 h 10000"/>
                <a:gd name="connsiteX2" fmla="*/ 7333 w 10000"/>
                <a:gd name="connsiteY2" fmla="*/ 0 h 10000"/>
                <a:gd name="connsiteX3" fmla="*/ 4000 w 10000"/>
                <a:gd name="connsiteY3" fmla="*/ 0 h 10000"/>
                <a:gd name="connsiteX4" fmla="*/ 2667 w 10000"/>
                <a:gd name="connsiteY4" fmla="*/ 909 h 10000"/>
                <a:gd name="connsiteX5" fmla="*/ 4000 w 10000"/>
                <a:gd name="connsiteY5" fmla="*/ 4546 h 10000"/>
                <a:gd name="connsiteX6" fmla="*/ 2000 w 10000"/>
                <a:gd name="connsiteY6" fmla="*/ 4546 h 10000"/>
                <a:gd name="connsiteX7" fmla="*/ 667 w 10000"/>
                <a:gd name="connsiteY7" fmla="*/ 7273 h 10000"/>
                <a:gd name="connsiteX8" fmla="*/ 0 w 10000"/>
                <a:gd name="connsiteY8" fmla="*/ 9090 h 10000"/>
                <a:gd name="connsiteX9" fmla="*/ 667 w 10000"/>
                <a:gd name="connsiteY9" fmla="*/ 10000 h 10000"/>
                <a:gd name="connsiteX10" fmla="*/ 10000 w 10000"/>
                <a:gd name="connsiteY10" fmla="*/ 4546 h 10000"/>
                <a:gd name="connsiteX0" fmla="*/ 667 w 7333"/>
                <a:gd name="connsiteY0" fmla="*/ 10000 h 10000"/>
                <a:gd name="connsiteX1" fmla="*/ 7333 w 7333"/>
                <a:gd name="connsiteY1" fmla="*/ 3636 h 10000"/>
                <a:gd name="connsiteX2" fmla="*/ 7333 w 7333"/>
                <a:gd name="connsiteY2" fmla="*/ 0 h 10000"/>
                <a:gd name="connsiteX3" fmla="*/ 4000 w 7333"/>
                <a:gd name="connsiteY3" fmla="*/ 0 h 10000"/>
                <a:gd name="connsiteX4" fmla="*/ 2667 w 7333"/>
                <a:gd name="connsiteY4" fmla="*/ 909 h 10000"/>
                <a:gd name="connsiteX5" fmla="*/ 4000 w 7333"/>
                <a:gd name="connsiteY5" fmla="*/ 4546 h 10000"/>
                <a:gd name="connsiteX6" fmla="*/ 2000 w 7333"/>
                <a:gd name="connsiteY6" fmla="*/ 4546 h 10000"/>
                <a:gd name="connsiteX7" fmla="*/ 667 w 7333"/>
                <a:gd name="connsiteY7" fmla="*/ 7273 h 10000"/>
                <a:gd name="connsiteX8" fmla="*/ 0 w 7333"/>
                <a:gd name="connsiteY8" fmla="*/ 9090 h 10000"/>
                <a:gd name="connsiteX9" fmla="*/ 667 w 7333"/>
                <a:gd name="connsiteY9" fmla="*/ 10000 h 10000"/>
                <a:gd name="connsiteX0" fmla="*/ 0 w 10000"/>
                <a:gd name="connsiteY0" fmla="*/ 9090 h 9090"/>
                <a:gd name="connsiteX1" fmla="*/ 10000 w 10000"/>
                <a:gd name="connsiteY1" fmla="*/ 3636 h 9090"/>
                <a:gd name="connsiteX2" fmla="*/ 10000 w 10000"/>
                <a:gd name="connsiteY2" fmla="*/ 0 h 9090"/>
                <a:gd name="connsiteX3" fmla="*/ 5455 w 10000"/>
                <a:gd name="connsiteY3" fmla="*/ 0 h 9090"/>
                <a:gd name="connsiteX4" fmla="*/ 3637 w 10000"/>
                <a:gd name="connsiteY4" fmla="*/ 909 h 9090"/>
                <a:gd name="connsiteX5" fmla="*/ 5455 w 10000"/>
                <a:gd name="connsiteY5" fmla="*/ 4546 h 9090"/>
                <a:gd name="connsiteX6" fmla="*/ 2727 w 10000"/>
                <a:gd name="connsiteY6" fmla="*/ 4546 h 9090"/>
                <a:gd name="connsiteX7" fmla="*/ 910 w 10000"/>
                <a:gd name="connsiteY7" fmla="*/ 7273 h 9090"/>
                <a:gd name="connsiteX8" fmla="*/ 0 w 10000"/>
                <a:gd name="connsiteY8" fmla="*/ 9090 h 9090"/>
                <a:gd name="connsiteX0" fmla="*/ 0 w 9090"/>
                <a:gd name="connsiteY0" fmla="*/ 8001 h 8001"/>
                <a:gd name="connsiteX1" fmla="*/ 9090 w 9090"/>
                <a:gd name="connsiteY1" fmla="*/ 4000 h 8001"/>
                <a:gd name="connsiteX2" fmla="*/ 9090 w 9090"/>
                <a:gd name="connsiteY2" fmla="*/ 0 h 8001"/>
                <a:gd name="connsiteX3" fmla="*/ 4545 w 9090"/>
                <a:gd name="connsiteY3" fmla="*/ 0 h 8001"/>
                <a:gd name="connsiteX4" fmla="*/ 2727 w 9090"/>
                <a:gd name="connsiteY4" fmla="*/ 1000 h 8001"/>
                <a:gd name="connsiteX5" fmla="*/ 4545 w 9090"/>
                <a:gd name="connsiteY5" fmla="*/ 5001 h 8001"/>
                <a:gd name="connsiteX6" fmla="*/ 1817 w 9090"/>
                <a:gd name="connsiteY6" fmla="*/ 5001 h 8001"/>
                <a:gd name="connsiteX7" fmla="*/ 0 w 9090"/>
                <a:gd name="connsiteY7" fmla="*/ 8001 h 8001"/>
                <a:gd name="connsiteX0" fmla="*/ 0 w 8001"/>
                <a:gd name="connsiteY0" fmla="*/ 6250 h 6250"/>
                <a:gd name="connsiteX1" fmla="*/ 8001 w 8001"/>
                <a:gd name="connsiteY1" fmla="*/ 4999 h 6250"/>
                <a:gd name="connsiteX2" fmla="*/ 8001 w 8001"/>
                <a:gd name="connsiteY2" fmla="*/ 0 h 6250"/>
                <a:gd name="connsiteX3" fmla="*/ 3001 w 8001"/>
                <a:gd name="connsiteY3" fmla="*/ 0 h 6250"/>
                <a:gd name="connsiteX4" fmla="*/ 1001 w 8001"/>
                <a:gd name="connsiteY4" fmla="*/ 1250 h 6250"/>
                <a:gd name="connsiteX5" fmla="*/ 3001 w 8001"/>
                <a:gd name="connsiteY5" fmla="*/ 6250 h 6250"/>
                <a:gd name="connsiteX6" fmla="*/ 0 w 8001"/>
                <a:gd name="connsiteY6" fmla="*/ 6250 h 6250"/>
                <a:gd name="connsiteX0" fmla="*/ 2500 w 8749"/>
                <a:gd name="connsiteY0" fmla="*/ 10000 h 10000"/>
                <a:gd name="connsiteX1" fmla="*/ 8749 w 8749"/>
                <a:gd name="connsiteY1" fmla="*/ 7998 h 10000"/>
                <a:gd name="connsiteX2" fmla="*/ 8749 w 8749"/>
                <a:gd name="connsiteY2" fmla="*/ 0 h 10000"/>
                <a:gd name="connsiteX3" fmla="*/ 2500 w 8749"/>
                <a:gd name="connsiteY3" fmla="*/ 0 h 10000"/>
                <a:gd name="connsiteX4" fmla="*/ 0 w 8749"/>
                <a:gd name="connsiteY4" fmla="*/ 2000 h 10000"/>
                <a:gd name="connsiteX5" fmla="*/ 2500 w 8749"/>
                <a:gd name="connsiteY5" fmla="*/ 10000 h 10000"/>
                <a:gd name="connsiteX0" fmla="*/ 0 w 10000"/>
                <a:gd name="connsiteY0" fmla="*/ 2000 h 7998"/>
                <a:gd name="connsiteX1" fmla="*/ 10000 w 10000"/>
                <a:gd name="connsiteY1" fmla="*/ 7998 h 7998"/>
                <a:gd name="connsiteX2" fmla="*/ 10000 w 10000"/>
                <a:gd name="connsiteY2" fmla="*/ 0 h 7998"/>
                <a:gd name="connsiteX3" fmla="*/ 2857 w 10000"/>
                <a:gd name="connsiteY3" fmla="*/ 0 h 7998"/>
                <a:gd name="connsiteX4" fmla="*/ 0 w 10000"/>
                <a:gd name="connsiteY4" fmla="*/ 2000 h 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7998">
                  <a:moveTo>
                    <a:pt x="0" y="2000"/>
                  </a:moveTo>
                  <a:lnTo>
                    <a:pt x="10000" y="7998"/>
                  </a:lnTo>
                  <a:lnTo>
                    <a:pt x="10000" y="0"/>
                  </a:lnTo>
                  <a:lnTo>
                    <a:pt x="2857" y="0"/>
                  </a:lnTo>
                  <a:lnTo>
                    <a:pt x="0" y="2000"/>
                  </a:lnTo>
                  <a:close/>
                </a:path>
              </a:pathLst>
            </a:custGeom>
            <a:solidFill>
              <a:srgbClr val="1F8DD2"/>
            </a:solidFill>
            <a:ln w="9525">
              <a:solidFill>
                <a:srgbClr val="B5D8ED"/>
              </a:solidFill>
              <a:round/>
              <a:headEnd/>
              <a:tailEnd/>
            </a:ln>
          </p:spPr>
          <p:txBody>
            <a:bodyPr/>
            <a:lstStyle/>
            <a:p>
              <a:endParaRPr lang="en-US" dirty="0"/>
            </a:p>
          </p:txBody>
        </p:sp>
        <p:sp>
          <p:nvSpPr>
            <p:cNvPr id="455" name="Freeform 399"/>
            <p:cNvSpPr>
              <a:spLocks/>
            </p:cNvSpPr>
            <p:nvPr/>
          </p:nvSpPr>
          <p:spPr bwMode="auto">
            <a:xfrm>
              <a:off x="1245357" y="2854941"/>
              <a:ext cx="1435100" cy="741363"/>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1F8DD2"/>
            </a:solidFill>
            <a:ln w="9525">
              <a:solidFill>
                <a:schemeClr val="accent1">
                  <a:lumMod val="40000"/>
                  <a:lumOff val="60000"/>
                </a:schemeClr>
              </a:solidFill>
              <a:round/>
              <a:headEnd/>
              <a:tailEnd/>
            </a:ln>
          </p:spPr>
          <p:txBody>
            <a:bodyPr/>
            <a:lstStyle/>
            <a:p>
              <a:endParaRPr lang="en-US" dirty="0"/>
            </a:p>
          </p:txBody>
        </p:sp>
        <p:sp>
          <p:nvSpPr>
            <p:cNvPr id="456" name="Freeform 409"/>
            <p:cNvSpPr>
              <a:spLocks/>
            </p:cNvSpPr>
            <p:nvPr/>
          </p:nvSpPr>
          <p:spPr bwMode="auto">
            <a:xfrm>
              <a:off x="2512182" y="4728191"/>
              <a:ext cx="473075" cy="947738"/>
            </a:xfrm>
            <a:custGeom>
              <a:avLst/>
              <a:gdLst>
                <a:gd name="T0" fmla="*/ 802631676 w 10000"/>
                <a:gd name="T1" fmla="*/ 2147483647 h 10001"/>
                <a:gd name="T2" fmla="*/ 819678508 w 10000"/>
                <a:gd name="T3" fmla="*/ 2147483647 h 10001"/>
                <a:gd name="T4" fmla="*/ 853875160 w 10000"/>
                <a:gd name="T5" fmla="*/ 1967533749 h 10001"/>
                <a:gd name="T6" fmla="*/ 973406737 w 10000"/>
                <a:gd name="T7" fmla="*/ 1492674746 h 10001"/>
                <a:gd name="T8" fmla="*/ 1024545009 w 10000"/>
                <a:gd name="T9" fmla="*/ 1357359916 h 10001"/>
                <a:gd name="T10" fmla="*/ 1058741661 w 10000"/>
                <a:gd name="T11" fmla="*/ 949727198 h 10001"/>
                <a:gd name="T12" fmla="*/ 1041694782 w 10000"/>
                <a:gd name="T13" fmla="*/ 882500818 h 10001"/>
                <a:gd name="T14" fmla="*/ 990453568 w 10000"/>
                <a:gd name="T15" fmla="*/ 1018659809 h 10001"/>
                <a:gd name="T16" fmla="*/ 887966600 w 10000"/>
                <a:gd name="T17" fmla="*/ 1221200925 h 10001"/>
                <a:gd name="T18" fmla="*/ 802631676 w 10000"/>
                <a:gd name="T19" fmla="*/ 1153965637 h 10001"/>
                <a:gd name="T20" fmla="*/ 819678508 w 10000"/>
                <a:gd name="T21" fmla="*/ 678253376 h 10001"/>
                <a:gd name="T22" fmla="*/ 768435071 w 10000"/>
                <a:gd name="T23" fmla="*/ 542947548 h 10001"/>
                <a:gd name="T24" fmla="*/ 665948103 w 10000"/>
                <a:gd name="T25" fmla="*/ 407632718 h 10001"/>
                <a:gd name="T26" fmla="*/ 614704619 w 10000"/>
                <a:gd name="T27" fmla="*/ 271473822 h 10001"/>
                <a:gd name="T28" fmla="*/ 563568571 w 10000"/>
                <a:gd name="T29" fmla="*/ 0 h 10001"/>
                <a:gd name="T30" fmla="*/ 495173090 w 10000"/>
                <a:gd name="T31" fmla="*/ 68932611 h 10001"/>
                <a:gd name="T32" fmla="*/ 478128482 w 10000"/>
                <a:gd name="T33" fmla="*/ 135314831 h 10001"/>
                <a:gd name="T34" fmla="*/ 392793558 w 10000"/>
                <a:gd name="T35" fmla="*/ 68932611 h 10001"/>
                <a:gd name="T36" fmla="*/ 358596905 w 10000"/>
                <a:gd name="T37" fmla="*/ 68932611 h 10001"/>
                <a:gd name="T38" fmla="*/ 336467545 w 10000"/>
                <a:gd name="T39" fmla="*/ 111481129 h 10001"/>
                <a:gd name="T40" fmla="*/ 341550074 w 10000"/>
                <a:gd name="T41" fmla="*/ 204238439 h 10001"/>
                <a:gd name="T42" fmla="*/ 324503242 w 10000"/>
                <a:gd name="T43" fmla="*/ 474859098 h 10001"/>
                <a:gd name="T44" fmla="*/ 273261981 w 10000"/>
                <a:gd name="T45" fmla="*/ 678253376 h 10001"/>
                <a:gd name="T46" fmla="*/ 273261981 w 10000"/>
                <a:gd name="T47" fmla="*/ 1085041934 h 10001"/>
                <a:gd name="T48" fmla="*/ 239063106 w 10000"/>
                <a:gd name="T49" fmla="*/ 1357359916 h 10001"/>
                <a:gd name="T50" fmla="*/ 187821892 w 10000"/>
                <a:gd name="T51" fmla="*/ 2147483647 h 10001"/>
                <a:gd name="T52" fmla="*/ 204866501 w 10000"/>
                <a:gd name="T53" fmla="*/ 2147483647 h 10001"/>
                <a:gd name="T54" fmla="*/ 102486968 w 10000"/>
                <a:gd name="T55" fmla="*/ 2147483647 h 10001"/>
                <a:gd name="T56" fmla="*/ 85334924 w 10000"/>
                <a:gd name="T57" fmla="*/ 2147483647 h 10001"/>
                <a:gd name="T58" fmla="*/ 85334924 w 10000"/>
                <a:gd name="T59" fmla="*/ 2147483647 h 10001"/>
                <a:gd name="T60" fmla="*/ 68288092 w 10000"/>
                <a:gd name="T61" fmla="*/ 2147483647 h 10001"/>
                <a:gd name="T62" fmla="*/ 102486968 w 10000"/>
                <a:gd name="T63" fmla="*/ 2147483647 h 10001"/>
                <a:gd name="T64" fmla="*/ 51243484 w 10000"/>
                <a:gd name="T65" fmla="*/ 2147483647 h 10001"/>
                <a:gd name="T66" fmla="*/ 0 w 10000"/>
                <a:gd name="T67" fmla="*/ 2147483647 h 10001"/>
                <a:gd name="T68" fmla="*/ 17046832 w 10000"/>
                <a:gd name="T69" fmla="*/ 2147483647 h 10001"/>
                <a:gd name="T70" fmla="*/ 72524621 w 10000"/>
                <a:gd name="T71" fmla="*/ 2147483647 h 10001"/>
                <a:gd name="T72" fmla="*/ 251450432 w 10000"/>
                <a:gd name="T73" fmla="*/ 2147483647 h 10001"/>
                <a:gd name="T74" fmla="*/ 231017519 w 10000"/>
                <a:gd name="T75" fmla="*/ 2147483647 h 10001"/>
                <a:gd name="T76" fmla="*/ 239063106 w 10000"/>
                <a:gd name="T77" fmla="*/ 2147483647 h 10001"/>
                <a:gd name="T78" fmla="*/ 285967120 w 10000"/>
                <a:gd name="T79" fmla="*/ 2147483647 h 10001"/>
                <a:gd name="T80" fmla="*/ 335091181 w 10000"/>
                <a:gd name="T81" fmla="*/ 2147483647 h 10001"/>
                <a:gd name="T82" fmla="*/ 388346653 w 10000"/>
                <a:gd name="T83" fmla="*/ 2147483647 h 10001"/>
                <a:gd name="T84" fmla="*/ 409838166 w 10000"/>
                <a:gd name="T85" fmla="*/ 2147483647 h 10001"/>
                <a:gd name="T86" fmla="*/ 358596905 w 10000"/>
                <a:gd name="T87" fmla="*/ 2147483647 h 10001"/>
                <a:gd name="T88" fmla="*/ 324503242 w 10000"/>
                <a:gd name="T89" fmla="*/ 2147483647 h 10001"/>
                <a:gd name="T90" fmla="*/ 400098356 w 10000"/>
                <a:gd name="T91" fmla="*/ 2147483647 h 10001"/>
                <a:gd name="T92" fmla="*/ 420426105 w 10000"/>
                <a:gd name="T93" fmla="*/ 2147483647 h 10001"/>
                <a:gd name="T94" fmla="*/ 461081603 w 10000"/>
                <a:gd name="T95" fmla="*/ 2147483647 h 10001"/>
                <a:gd name="T96" fmla="*/ 506078841 w 10000"/>
                <a:gd name="T97" fmla="*/ 2147483647 h 10001"/>
                <a:gd name="T98" fmla="*/ 512325087 w 10000"/>
                <a:gd name="T99" fmla="*/ 2147483647 h 10001"/>
                <a:gd name="T100" fmla="*/ 575638086 w 10000"/>
                <a:gd name="T101" fmla="*/ 2147483647 h 10001"/>
                <a:gd name="T102" fmla="*/ 569179240 w 10000"/>
                <a:gd name="T103" fmla="*/ 2147483647 h 10001"/>
                <a:gd name="T104" fmla="*/ 580613179 w 10000"/>
                <a:gd name="T105" fmla="*/ 2147483647 h 10001"/>
                <a:gd name="T106" fmla="*/ 614704619 w 10000"/>
                <a:gd name="T107" fmla="*/ 2147483647 h 10001"/>
                <a:gd name="T108" fmla="*/ 697499415 w 10000"/>
                <a:gd name="T109" fmla="*/ 2147483647 h 10001"/>
                <a:gd name="T110" fmla="*/ 819571120 w 10000"/>
                <a:gd name="T111" fmla="*/ 2147483647 h 10001"/>
                <a:gd name="T112" fmla="*/ 870919769 w 10000"/>
                <a:gd name="T113" fmla="*/ 2147483647 h 10001"/>
                <a:gd name="T114" fmla="*/ 905013432 w 10000"/>
                <a:gd name="T115" fmla="*/ 2147483647 h 10001"/>
                <a:gd name="T116" fmla="*/ 870919769 w 10000"/>
                <a:gd name="T117" fmla="*/ 2147483647 h 10001"/>
                <a:gd name="T118" fmla="*/ 819678508 w 10000"/>
                <a:gd name="T119" fmla="*/ 2147483647 h 10001"/>
                <a:gd name="T120" fmla="*/ 817984379 w 10000"/>
                <a:gd name="T121" fmla="*/ 2147483647 h 10001"/>
                <a:gd name="T122" fmla="*/ 802631676 w 10000"/>
                <a:gd name="T123" fmla="*/ 2147483647 h 10001"/>
                <a:gd name="T124" fmla="*/ 802631676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grpSp>
      <p:grpSp>
        <p:nvGrpSpPr>
          <p:cNvPr id="588" name="Group 587"/>
          <p:cNvGrpSpPr/>
          <p:nvPr/>
        </p:nvGrpSpPr>
        <p:grpSpPr>
          <a:xfrm>
            <a:off x="4050117" y="1113526"/>
            <a:ext cx="4905375" cy="3671094"/>
            <a:chOff x="4021894" y="1124566"/>
            <a:chExt cx="4905375" cy="4405313"/>
          </a:xfrm>
          <a:solidFill>
            <a:schemeClr val="bg1">
              <a:alpha val="61000"/>
            </a:schemeClr>
          </a:solidFill>
        </p:grpSpPr>
        <p:sp>
          <p:nvSpPr>
            <p:cNvPr id="589" name="Freeform 321"/>
            <p:cNvSpPr>
              <a:spLocks/>
            </p:cNvSpPr>
            <p:nvPr/>
          </p:nvSpPr>
          <p:spPr bwMode="auto">
            <a:xfrm rot="730076">
              <a:off x="4175882" y="2958129"/>
              <a:ext cx="360362" cy="282575"/>
            </a:xfrm>
            <a:custGeom>
              <a:avLst/>
              <a:gdLst>
                <a:gd name="T0" fmla="*/ 2147483647 w 10000"/>
                <a:gd name="T1" fmla="*/ 938283611 h 10009"/>
                <a:gd name="T2" fmla="*/ 2147483647 w 10000"/>
                <a:gd name="T3" fmla="*/ 911640591 h 10009"/>
                <a:gd name="T4" fmla="*/ 2147483647 w 10000"/>
                <a:gd name="T5" fmla="*/ 811414635 h 10009"/>
                <a:gd name="T6" fmla="*/ 2147483647 w 10000"/>
                <a:gd name="T7" fmla="*/ 851378769 h 10009"/>
                <a:gd name="T8" fmla="*/ 2147483647 w 10000"/>
                <a:gd name="T9" fmla="*/ 851378769 h 10009"/>
                <a:gd name="T10" fmla="*/ 2147483647 w 10000"/>
                <a:gd name="T11" fmla="*/ 465665080 h 10009"/>
                <a:gd name="T12" fmla="*/ 2147483647 w 10000"/>
                <a:gd name="T13" fmla="*/ 5715643 h 10009"/>
                <a:gd name="T14" fmla="*/ 2147483647 w 10000"/>
                <a:gd name="T15" fmla="*/ 216968420 h 10009"/>
                <a:gd name="T16" fmla="*/ 2147483647 w 10000"/>
                <a:gd name="T17" fmla="*/ 5715643 h 10009"/>
                <a:gd name="T18" fmla="*/ 1357109995 w 10000"/>
                <a:gd name="T19" fmla="*/ 216968420 h 10009"/>
                <a:gd name="T20" fmla="*/ 0 w 10000"/>
                <a:gd name="T21" fmla="*/ 640125993 h 10009"/>
                <a:gd name="T22" fmla="*/ 905847689 w 10000"/>
                <a:gd name="T23" fmla="*/ 1697672346 h 10009"/>
                <a:gd name="T24" fmla="*/ 1811694117 w 10000"/>
                <a:gd name="T25" fmla="*/ 1274537104 h 10009"/>
                <a:gd name="T26" fmla="*/ 2147483647 w 10000"/>
                <a:gd name="T27" fmla="*/ 1485789881 h 10009"/>
                <a:gd name="T28" fmla="*/ 2147483647 w 10000"/>
                <a:gd name="T29" fmla="*/ 1697672346 h 10009"/>
                <a:gd name="T30" fmla="*/ 2147483647 w 10000"/>
                <a:gd name="T31" fmla="*/ 1697672346 h 10009"/>
                <a:gd name="T32" fmla="*/ 2147483647 w 10000"/>
                <a:gd name="T33" fmla="*/ 1908947425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1806156555 h 10009"/>
                <a:gd name="T74" fmla="*/ 2147483647 w 10000"/>
                <a:gd name="T75" fmla="*/ 1111484384 h 10009"/>
                <a:gd name="T76" fmla="*/ 2147483647 w 10000"/>
                <a:gd name="T77" fmla="*/ 1013778678 h 10009"/>
                <a:gd name="T78" fmla="*/ 2147483647 w 10000"/>
                <a:gd name="T79" fmla="*/ 1011258428 h 10009"/>
                <a:gd name="T80" fmla="*/ 2147483647 w 10000"/>
                <a:gd name="T81" fmla="*/ 938283611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grpFill/>
            <a:ln w="9525">
              <a:noFill/>
              <a:round/>
              <a:headEnd/>
              <a:tailEnd/>
            </a:ln>
          </p:spPr>
          <p:txBody>
            <a:bodyPr/>
            <a:lstStyle/>
            <a:p>
              <a:endParaRPr lang="en-US" dirty="0"/>
            </a:p>
          </p:txBody>
        </p:sp>
        <p:sp>
          <p:nvSpPr>
            <p:cNvPr id="590" name="Freeform 322"/>
            <p:cNvSpPr>
              <a:spLocks/>
            </p:cNvSpPr>
            <p:nvPr/>
          </p:nvSpPr>
          <p:spPr bwMode="auto">
            <a:xfrm rot="926903">
              <a:off x="4185407" y="2977179"/>
              <a:ext cx="90487" cy="198437"/>
            </a:xfrm>
            <a:custGeom>
              <a:avLst/>
              <a:gdLst>
                <a:gd name="T0" fmla="*/ 47081879 w 10000"/>
                <a:gd name="T1" fmla="*/ 1062621218 h 10437"/>
                <a:gd name="T2" fmla="*/ 47081879 w 10000"/>
                <a:gd name="T3" fmla="*/ 1000778936 h 10437"/>
                <a:gd name="T4" fmla="*/ 48750333 w 10000"/>
                <a:gd name="T5" fmla="*/ 881279289 h 10437"/>
                <a:gd name="T6" fmla="*/ 53808484 w 10000"/>
                <a:gd name="T7" fmla="*/ 753133952 h 10437"/>
                <a:gd name="T8" fmla="*/ 53808484 w 10000"/>
                <a:gd name="T9" fmla="*/ 691291309 h 10437"/>
                <a:gd name="T10" fmla="*/ 55852594 w 10000"/>
                <a:gd name="T11" fmla="*/ 543104691 h 10437"/>
                <a:gd name="T12" fmla="*/ 60534355 w 10000"/>
                <a:gd name="T13" fmla="*/ 443653550 h 10437"/>
                <a:gd name="T14" fmla="*/ 61550144 w 10000"/>
                <a:gd name="T15" fmla="*/ 322978719 h 10437"/>
                <a:gd name="T16" fmla="*/ 67260218 w 10000"/>
                <a:gd name="T17" fmla="*/ 196015449 h 10437"/>
                <a:gd name="T18" fmla="*/ 60534355 w 10000"/>
                <a:gd name="T19" fmla="*/ 134173148 h 10437"/>
                <a:gd name="T20" fmla="*/ 53808484 w 10000"/>
                <a:gd name="T21" fmla="*/ 61842643 h 10437"/>
                <a:gd name="T22" fmla="*/ 33630154 w 10000"/>
                <a:gd name="T23" fmla="*/ 0 h 10437"/>
                <a:gd name="T24" fmla="*/ 20178339 w 10000"/>
                <a:gd name="T25" fmla="*/ 61842643 h 10437"/>
                <a:gd name="T26" fmla="*/ 13451734 w 10000"/>
                <a:gd name="T27" fmla="*/ 134173148 h 10437"/>
                <a:gd name="T28" fmla="*/ 8306951 w 10000"/>
                <a:gd name="T29" fmla="*/ 187238875 h 10437"/>
                <a:gd name="T30" fmla="*/ 13451734 w 10000"/>
                <a:gd name="T31" fmla="*/ 381680403 h 10437"/>
                <a:gd name="T32" fmla="*/ 13451734 w 10000"/>
                <a:gd name="T33" fmla="*/ 629318504 h 10437"/>
                <a:gd name="T34" fmla="*/ 1540306 w 10000"/>
                <a:gd name="T35" fmla="*/ 813148207 h 10437"/>
                <a:gd name="T36" fmla="*/ 0 w 10000"/>
                <a:gd name="T37" fmla="*/ 938798907 h 10437"/>
                <a:gd name="T38" fmla="*/ 4372006 w 10000"/>
                <a:gd name="T39" fmla="*/ 1011390401 h 10437"/>
                <a:gd name="T40" fmla="*/ 13451734 w 10000"/>
                <a:gd name="T41" fmla="*/ 1000778936 h 10437"/>
                <a:gd name="T42" fmla="*/ 7620888 w 10000"/>
                <a:gd name="T43" fmla="*/ 1362273484 h 10437"/>
                <a:gd name="T44" fmla="*/ 43604808 w 10000"/>
                <a:gd name="T45" fmla="*/ 1367517587 h 10437"/>
                <a:gd name="T46" fmla="*/ 48279113 w 10000"/>
                <a:gd name="T47" fmla="*/ 1235571203 h 10437"/>
                <a:gd name="T48" fmla="*/ 47081879 w 10000"/>
                <a:gd name="T49" fmla="*/ 1186436666 h 10437"/>
                <a:gd name="T50" fmla="*/ 47081879 w 10000"/>
                <a:gd name="T51" fmla="*/ 1062621218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grpFill/>
            <a:ln w="9525">
              <a:noFill/>
              <a:round/>
              <a:headEnd/>
              <a:tailEnd/>
            </a:ln>
          </p:spPr>
          <p:txBody>
            <a:bodyPr/>
            <a:lstStyle/>
            <a:p>
              <a:endParaRPr lang="en-US" dirty="0"/>
            </a:p>
          </p:txBody>
        </p:sp>
        <p:sp>
          <p:nvSpPr>
            <p:cNvPr id="591" name="Freeform 341"/>
            <p:cNvSpPr>
              <a:spLocks/>
            </p:cNvSpPr>
            <p:nvPr/>
          </p:nvSpPr>
          <p:spPr bwMode="auto">
            <a:xfrm>
              <a:off x="4715632" y="2851766"/>
              <a:ext cx="190500" cy="84138"/>
            </a:xfrm>
            <a:custGeom>
              <a:avLst/>
              <a:gdLst>
                <a:gd name="T0" fmla="*/ 1265222552 w 10000"/>
                <a:gd name="T1" fmla="*/ 27378110 h 10000"/>
                <a:gd name="T2" fmla="*/ 1320279948 w 10000"/>
                <a:gd name="T3" fmla="*/ 18248910 h 10000"/>
                <a:gd name="T4" fmla="*/ 1320279948 w 10000"/>
                <a:gd name="T5" fmla="*/ 18248910 h 10000"/>
                <a:gd name="T6" fmla="*/ 1265222552 w 10000"/>
                <a:gd name="T7" fmla="*/ 9124455 h 10000"/>
                <a:gd name="T8" fmla="*/ 1265222552 w 10000"/>
                <a:gd name="T9" fmla="*/ 4561912 h 10000"/>
                <a:gd name="T10" fmla="*/ 1210303059 w 10000"/>
                <a:gd name="T11" fmla="*/ 4561912 h 10000"/>
                <a:gd name="T12" fmla="*/ 990211761 w 10000"/>
                <a:gd name="T13" fmla="*/ 0 h 10000"/>
                <a:gd name="T14" fmla="*/ 935154023 w 10000"/>
                <a:gd name="T15" fmla="*/ 4561912 h 10000"/>
                <a:gd name="T16" fmla="*/ 770120120 w 10000"/>
                <a:gd name="T17" fmla="*/ 4561912 h 10000"/>
                <a:gd name="T18" fmla="*/ 715194093 w 10000"/>
                <a:gd name="T19" fmla="*/ 9124455 h 10000"/>
                <a:gd name="T20" fmla="*/ 605085855 w 10000"/>
                <a:gd name="T21" fmla="*/ 13686367 h 10000"/>
                <a:gd name="T22" fmla="*/ 660143231 w 10000"/>
                <a:gd name="T23" fmla="*/ 22810821 h 10000"/>
                <a:gd name="T24" fmla="*/ 605085855 w 10000"/>
                <a:gd name="T25" fmla="*/ 27378110 h 10000"/>
                <a:gd name="T26" fmla="*/ 550159828 w 10000"/>
                <a:gd name="T27" fmla="*/ 27378110 h 10000"/>
                <a:gd name="T28" fmla="*/ 330068168 w 10000"/>
                <a:gd name="T29" fmla="*/ 31940089 h 10000"/>
                <a:gd name="T30" fmla="*/ 220091660 w 10000"/>
                <a:gd name="T31" fmla="*/ 31940089 h 10000"/>
                <a:gd name="T32" fmla="*/ 55057396 w 10000"/>
                <a:gd name="T33" fmla="*/ 31940089 h 10000"/>
                <a:gd name="T34" fmla="*/ 0 w 10000"/>
                <a:gd name="T35" fmla="*/ 31940089 h 10000"/>
                <a:gd name="T36" fmla="*/ 55057396 w 10000"/>
                <a:gd name="T37" fmla="*/ 36502565 h 10000"/>
                <a:gd name="T38" fmla="*/ 165034265 w 10000"/>
                <a:gd name="T39" fmla="*/ 45627019 h 10000"/>
                <a:gd name="T40" fmla="*/ 220091660 w 10000"/>
                <a:gd name="T41" fmla="*/ 50188999 h 10000"/>
                <a:gd name="T42" fmla="*/ 275017668 w 10000"/>
                <a:gd name="T43" fmla="*/ 45627019 h 10000"/>
                <a:gd name="T44" fmla="*/ 495102432 w 10000"/>
                <a:gd name="T45" fmla="*/ 45627019 h 10000"/>
                <a:gd name="T46" fmla="*/ 715194093 w 10000"/>
                <a:gd name="T47" fmla="*/ 50188999 h 10000"/>
                <a:gd name="T48" fmla="*/ 770120120 w 10000"/>
                <a:gd name="T49" fmla="*/ 50188999 h 10000"/>
                <a:gd name="T50" fmla="*/ 990211761 w 10000"/>
                <a:gd name="T51" fmla="*/ 50188999 h 10000"/>
                <a:gd name="T52" fmla="*/ 1155245683 w 10000"/>
                <a:gd name="T53" fmla="*/ 41064544 h 10000"/>
                <a:gd name="T54" fmla="*/ 1210303059 w 10000"/>
                <a:gd name="T55" fmla="*/ 41064544 h 10000"/>
                <a:gd name="T56" fmla="*/ 1265222552 w 10000"/>
                <a:gd name="T57" fmla="*/ 27378110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grpFill/>
            <a:ln w="9525">
              <a:noFill/>
              <a:round/>
              <a:headEnd/>
              <a:tailEnd/>
            </a:ln>
          </p:spPr>
          <p:txBody>
            <a:bodyPr/>
            <a:lstStyle/>
            <a:p>
              <a:endParaRPr lang="en-US" dirty="0"/>
            </a:p>
          </p:txBody>
        </p:sp>
        <p:sp>
          <p:nvSpPr>
            <p:cNvPr id="592" name="Freeform 342"/>
            <p:cNvSpPr>
              <a:spLocks/>
            </p:cNvSpPr>
            <p:nvPr/>
          </p:nvSpPr>
          <p:spPr bwMode="auto">
            <a:xfrm rot="471028">
              <a:off x="4388607" y="2746991"/>
              <a:ext cx="304800" cy="293688"/>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1990462549 h 10000"/>
                <a:gd name="T24" fmla="*/ 2147483647 w 10043"/>
                <a:gd name="T25" fmla="*/ 1809444984 h 10000"/>
                <a:gd name="T26" fmla="*/ 2147483647 w 10043"/>
                <a:gd name="T27" fmla="*/ 1628426567 h 10000"/>
                <a:gd name="T28" fmla="*/ 2147483647 w 10043"/>
                <a:gd name="T29" fmla="*/ 1447409032 h 10000"/>
                <a:gd name="T30" fmla="*/ 2147483647 w 10043"/>
                <a:gd name="T31" fmla="*/ 1266390615 h 10000"/>
                <a:gd name="T32" fmla="*/ 2147483647 w 10043"/>
                <a:gd name="T33" fmla="*/ 1085373050 h 10000"/>
                <a:gd name="T34" fmla="*/ 2147483647 w 10043"/>
                <a:gd name="T35" fmla="*/ 905089499 h 10000"/>
                <a:gd name="T36" fmla="*/ 2147483647 w 10043"/>
                <a:gd name="T37" fmla="*/ 543053517 h 10000"/>
                <a:gd name="T38" fmla="*/ 2147483647 w 10043"/>
                <a:gd name="T39" fmla="*/ 362035982 h 10000"/>
                <a:gd name="T40" fmla="*/ 2147483647 w 10043"/>
                <a:gd name="T41" fmla="*/ 0 h 10000"/>
                <a:gd name="T42" fmla="*/ 2147483647 w 10043"/>
                <a:gd name="T43" fmla="*/ 181017565 h 10000"/>
                <a:gd name="T44" fmla="*/ 2147483647 w 10043"/>
                <a:gd name="T45" fmla="*/ 905089499 h 10000"/>
                <a:gd name="T46" fmla="*/ 2147483647 w 10043"/>
                <a:gd name="T47" fmla="*/ 1085373050 h 10000"/>
                <a:gd name="T48" fmla="*/ 2147483647 w 10043"/>
                <a:gd name="T49" fmla="*/ 1558410996 h 10000"/>
                <a:gd name="T50" fmla="*/ 2147483647 w 10043"/>
                <a:gd name="T51" fmla="*/ 1515195834 h 10000"/>
                <a:gd name="T52" fmla="*/ 2147483647 w 10043"/>
                <a:gd name="T53" fmla="*/ 1228393731 h 10000"/>
                <a:gd name="T54" fmla="*/ 1999737655 w 10043"/>
                <a:gd name="T55" fmla="*/ 1207546465 h 10000"/>
                <a:gd name="T56" fmla="*/ 1992916970 w 10043"/>
                <a:gd name="T57" fmla="*/ 1672376624 h 10000"/>
                <a:gd name="T58" fmla="*/ 2016762205 w 10043"/>
                <a:gd name="T59" fmla="*/ 2147483647 h 10000"/>
                <a:gd name="T60" fmla="*/ 1363544970 w 10043"/>
                <a:gd name="T61" fmla="*/ 2147483647 h 10000"/>
                <a:gd name="T62" fmla="*/ 1097808081 w 10043"/>
                <a:gd name="T63" fmla="*/ 1860107221 h 10000"/>
                <a:gd name="T64" fmla="*/ 582547399 w 10043"/>
                <a:gd name="T65" fmla="*/ 1955455204 h 10000"/>
                <a:gd name="T66" fmla="*/ 28094226 w 10043"/>
                <a:gd name="T67" fmla="*/ 2042620393 h 10000"/>
                <a:gd name="T68" fmla="*/ 80062247 w 10043"/>
                <a:gd name="T69" fmla="*/ 2147483647 h 10000"/>
                <a:gd name="T70" fmla="*/ 89426979 w 10043"/>
                <a:gd name="T71" fmla="*/ 2147483647 h 10000"/>
                <a:gd name="T72" fmla="*/ 709434246 w 10043"/>
                <a:gd name="T73" fmla="*/ 2147483647 h 10000"/>
                <a:gd name="T74" fmla="*/ 1363544970 w 10043"/>
                <a:gd name="T75" fmla="*/ 2147483647 h 10000"/>
                <a:gd name="T76" fmla="*/ 1580696988 w 10043"/>
                <a:gd name="T77" fmla="*/ 2147483647 h 10000"/>
                <a:gd name="T78" fmla="*/ 1580696988 w 10043"/>
                <a:gd name="T79" fmla="*/ 2147483647 h 10000"/>
                <a:gd name="T80" fmla="*/ 1798743406 w 10043"/>
                <a:gd name="T81" fmla="*/ 2147483647 h 10000"/>
                <a:gd name="T82" fmla="*/ 2016762205 w 10043"/>
                <a:gd name="T83" fmla="*/ 2147483647 h 10000"/>
                <a:gd name="T84" fmla="*/ 2147483647 w 10043"/>
                <a:gd name="T85" fmla="*/ 2147483647 h 10000"/>
                <a:gd name="T86" fmla="*/ 2147483647 w 10043"/>
                <a:gd name="T87" fmla="*/ 2147483647 h 10000"/>
                <a:gd name="T88" fmla="*/ 1863458428 w 10043"/>
                <a:gd name="T89" fmla="*/ 2147483647 h 10000"/>
                <a:gd name="T90" fmla="*/ 1803859147 w 10043"/>
                <a:gd name="T91" fmla="*/ 2147483647 h 10000"/>
                <a:gd name="T92" fmla="*/ 2142809949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grpFill/>
            <a:ln w="9525">
              <a:noFill/>
              <a:round/>
              <a:headEnd/>
              <a:tailEnd/>
            </a:ln>
          </p:spPr>
          <p:txBody>
            <a:bodyPr/>
            <a:lstStyle/>
            <a:p>
              <a:endParaRPr lang="en-US" dirty="0"/>
            </a:p>
          </p:txBody>
        </p:sp>
        <p:sp>
          <p:nvSpPr>
            <p:cNvPr id="593" name="Freeform 343"/>
            <p:cNvSpPr>
              <a:spLocks/>
            </p:cNvSpPr>
            <p:nvPr/>
          </p:nvSpPr>
          <p:spPr bwMode="auto">
            <a:xfrm>
              <a:off x="4647369" y="2923204"/>
              <a:ext cx="311150" cy="315912"/>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grpFill/>
            <a:ln w="9525">
              <a:noFill/>
              <a:round/>
              <a:headEnd/>
              <a:tailEnd/>
            </a:ln>
          </p:spPr>
          <p:txBody>
            <a:bodyPr/>
            <a:lstStyle/>
            <a:p>
              <a:endParaRPr lang="en-US" dirty="0"/>
            </a:p>
          </p:txBody>
        </p:sp>
        <p:sp>
          <p:nvSpPr>
            <p:cNvPr id="594" name="Freeform 344"/>
            <p:cNvSpPr>
              <a:spLocks/>
            </p:cNvSpPr>
            <p:nvPr/>
          </p:nvSpPr>
          <p:spPr bwMode="auto">
            <a:xfrm>
              <a:off x="4639432" y="2615229"/>
              <a:ext cx="200025" cy="292100"/>
            </a:xfrm>
            <a:custGeom>
              <a:avLst/>
              <a:gdLst>
                <a:gd name="T0" fmla="*/ 271327789 w 10045"/>
                <a:gd name="T1" fmla="*/ 1888844198 h 10019"/>
                <a:gd name="T2" fmla="*/ 217035429 w 10045"/>
                <a:gd name="T3" fmla="*/ 2147483647 h 10019"/>
                <a:gd name="T4" fmla="*/ 217035429 w 10045"/>
                <a:gd name="T5" fmla="*/ 2147483647 h 10019"/>
                <a:gd name="T6" fmla="*/ 108592647 w 10045"/>
                <a:gd name="T7" fmla="*/ 2147483647 h 10019"/>
                <a:gd name="T8" fmla="*/ 108592647 w 10045"/>
                <a:gd name="T9" fmla="*/ 2147483647 h 10019"/>
                <a:gd name="T10" fmla="*/ 54300286 w 10045"/>
                <a:gd name="T11" fmla="*/ 2147483647 h 10019"/>
                <a:gd name="T12" fmla="*/ 54300286 w 10045"/>
                <a:gd name="T13" fmla="*/ 2147483647 h 10019"/>
                <a:gd name="T14" fmla="*/ 108592647 w 10045"/>
                <a:gd name="T15" fmla="*/ 2147483647 h 10019"/>
                <a:gd name="T16" fmla="*/ 54300286 w 10045"/>
                <a:gd name="T17" fmla="*/ 2147483647 h 10019"/>
                <a:gd name="T18" fmla="*/ 0 w 10045"/>
                <a:gd name="T19" fmla="*/ 2147483647 h 10019"/>
                <a:gd name="T20" fmla="*/ 162735123 w 10045"/>
                <a:gd name="T21" fmla="*/ 2147483647 h 10019"/>
                <a:gd name="T22" fmla="*/ 271327789 w 10045"/>
                <a:gd name="T23" fmla="*/ 2147483647 h 10019"/>
                <a:gd name="T24" fmla="*/ 434220742 w 10045"/>
                <a:gd name="T25" fmla="*/ 2147483647 h 10019"/>
                <a:gd name="T26" fmla="*/ 350965916 w 10045"/>
                <a:gd name="T27" fmla="*/ 2147483647 h 10019"/>
                <a:gd name="T28" fmla="*/ 290846247 w 10045"/>
                <a:gd name="T29" fmla="*/ 2147483647 h 10019"/>
                <a:gd name="T30" fmla="*/ 326259732 w 10045"/>
                <a:gd name="T31" fmla="*/ 2147483647 h 10019"/>
                <a:gd name="T32" fmla="*/ 542663106 w 10045"/>
                <a:gd name="T33" fmla="*/ 2147483647 h 10019"/>
                <a:gd name="T34" fmla="*/ 651255752 w 10045"/>
                <a:gd name="T35" fmla="*/ 2147483647 h 10019"/>
                <a:gd name="T36" fmla="*/ 702405679 w 10045"/>
                <a:gd name="T37" fmla="*/ 2147483647 h 10019"/>
                <a:gd name="T38" fmla="*/ 740961618 w 10045"/>
                <a:gd name="T39" fmla="*/ 2147483647 h 10019"/>
                <a:gd name="T40" fmla="*/ 868291181 w 10045"/>
                <a:gd name="T41" fmla="*/ 2147483647 h 10019"/>
                <a:gd name="T42" fmla="*/ 976883847 w 10045"/>
                <a:gd name="T43" fmla="*/ 2147483647 h 10019"/>
                <a:gd name="T44" fmla="*/ 1193911331 w 10045"/>
                <a:gd name="T45" fmla="*/ 2147483647 h 10019"/>
                <a:gd name="T46" fmla="*/ 1314632044 w 10045"/>
                <a:gd name="T47" fmla="*/ 2147483647 h 10019"/>
                <a:gd name="T48" fmla="*/ 1353029775 w 10045"/>
                <a:gd name="T49" fmla="*/ 2147483647 h 10019"/>
                <a:gd name="T50" fmla="*/ 1308173078 w 10045"/>
                <a:gd name="T51" fmla="*/ 2147483647 h 10019"/>
                <a:gd name="T52" fmla="*/ 1385292503 w 10045"/>
                <a:gd name="T53" fmla="*/ 2147483647 h 10019"/>
                <a:gd name="T54" fmla="*/ 1449036378 w 10045"/>
                <a:gd name="T55" fmla="*/ 2147483647 h 10019"/>
                <a:gd name="T56" fmla="*/ 1480667450 w 10045"/>
                <a:gd name="T57" fmla="*/ 2147483647 h 10019"/>
                <a:gd name="T58" fmla="*/ 1397886471 w 10045"/>
                <a:gd name="T59" fmla="*/ 2147483647 h 10019"/>
                <a:gd name="T60" fmla="*/ 1273549458 w 10045"/>
                <a:gd name="T61" fmla="*/ 2147483647 h 10019"/>
                <a:gd name="T62" fmla="*/ 1152205013 w 10045"/>
                <a:gd name="T63" fmla="*/ 2147483647 h 10019"/>
                <a:gd name="T64" fmla="*/ 1117107545 w 10045"/>
                <a:gd name="T65" fmla="*/ 2147483647 h 10019"/>
                <a:gd name="T66" fmla="*/ 1193911331 w 10045"/>
                <a:gd name="T67" fmla="*/ 2147483647 h 10019"/>
                <a:gd name="T68" fmla="*/ 1302511923 w 10045"/>
                <a:gd name="T69" fmla="*/ 2147483647 h 10019"/>
                <a:gd name="T70" fmla="*/ 1429991370 w 10045"/>
                <a:gd name="T71" fmla="*/ 2147483647 h 10019"/>
                <a:gd name="T72" fmla="*/ 1477833088 w 10045"/>
                <a:gd name="T73" fmla="*/ 2147483647 h 10019"/>
                <a:gd name="T74" fmla="*/ 1573839314 w 10045"/>
                <a:gd name="T75" fmla="*/ 2147483647 h 10019"/>
                <a:gd name="T76" fmla="*/ 1573839314 w 10045"/>
                <a:gd name="T77" fmla="*/ 2147483647 h 10019"/>
                <a:gd name="T78" fmla="*/ 1573839314 w 10045"/>
                <a:gd name="T79" fmla="*/ 2147483647 h 10019"/>
                <a:gd name="T80" fmla="*/ 1519539028 w 10045"/>
                <a:gd name="T81" fmla="*/ 2147483647 h 10019"/>
                <a:gd name="T82" fmla="*/ 1519539028 w 10045"/>
                <a:gd name="T83" fmla="*/ 2078519693 h 10019"/>
                <a:gd name="T84" fmla="*/ 1519539028 w 10045"/>
                <a:gd name="T85" fmla="*/ 1888844198 h 10019"/>
                <a:gd name="T86" fmla="*/ 1465246647 w 10045"/>
                <a:gd name="T87" fmla="*/ 1322694048 h 10019"/>
                <a:gd name="T88" fmla="*/ 1465246647 w 10045"/>
                <a:gd name="T89" fmla="*/ 944781225 h 10019"/>
                <a:gd name="T90" fmla="*/ 1248211637 w 10045"/>
                <a:gd name="T91" fmla="*/ 566869248 h 10019"/>
                <a:gd name="T92" fmla="*/ 1031176208 w 10045"/>
                <a:gd name="T93" fmla="*/ 944781225 h 10019"/>
                <a:gd name="T94" fmla="*/ 922583541 w 10045"/>
                <a:gd name="T95" fmla="*/ 755824800 h 10019"/>
                <a:gd name="T96" fmla="*/ 922583541 w 10045"/>
                <a:gd name="T97" fmla="*/ 377912823 h 10019"/>
                <a:gd name="T98" fmla="*/ 759848419 w 10045"/>
                <a:gd name="T99" fmla="*/ 188956426 h 10019"/>
                <a:gd name="T100" fmla="*/ 759848419 w 10045"/>
                <a:gd name="T101" fmla="*/ 188956426 h 10019"/>
                <a:gd name="T102" fmla="*/ 651255752 w 10045"/>
                <a:gd name="T103" fmla="*/ 0 h 10019"/>
                <a:gd name="T104" fmla="*/ 596955466 w 10045"/>
                <a:gd name="T105" fmla="*/ 188956426 h 10019"/>
                <a:gd name="T106" fmla="*/ 596955466 w 10045"/>
                <a:gd name="T107" fmla="*/ 188956426 h 10019"/>
                <a:gd name="T108" fmla="*/ 542663106 w 10045"/>
                <a:gd name="T109" fmla="*/ 944781225 h 10019"/>
                <a:gd name="T110" fmla="*/ 488362820 w 10045"/>
                <a:gd name="T111" fmla="*/ 1322694048 h 10019"/>
                <a:gd name="T112" fmla="*/ 379928381 w 10045"/>
                <a:gd name="T113" fmla="*/ 1322694048 h 10019"/>
                <a:gd name="T114" fmla="*/ 271327789 w 10045"/>
                <a:gd name="T115" fmla="*/ 1322694048 h 10019"/>
                <a:gd name="T116" fmla="*/ 271327789 w 10045"/>
                <a:gd name="T117" fmla="*/ 1511650474 h 10019"/>
                <a:gd name="T118" fmla="*/ 271327789 w 10045"/>
                <a:gd name="T119" fmla="*/ 1888844198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grpFill/>
            <a:ln w="9525">
              <a:noFill/>
              <a:round/>
              <a:headEnd/>
              <a:tailEnd/>
            </a:ln>
          </p:spPr>
          <p:txBody>
            <a:bodyPr/>
            <a:lstStyle/>
            <a:p>
              <a:endParaRPr lang="en-US" dirty="0"/>
            </a:p>
          </p:txBody>
        </p:sp>
        <p:sp>
          <p:nvSpPr>
            <p:cNvPr id="595" name="Freeform 345"/>
            <p:cNvSpPr>
              <a:spLocks/>
            </p:cNvSpPr>
            <p:nvPr/>
          </p:nvSpPr>
          <p:spPr bwMode="auto">
            <a:xfrm>
              <a:off x="4614032" y="2675554"/>
              <a:ext cx="76200" cy="101600"/>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grpFill/>
            <a:ln w="9525">
              <a:noFill/>
              <a:round/>
              <a:headEnd/>
              <a:tailEnd/>
            </a:ln>
          </p:spPr>
          <p:txBody>
            <a:bodyPr/>
            <a:lstStyle/>
            <a:p>
              <a:endParaRPr lang="en-US" dirty="0"/>
            </a:p>
          </p:txBody>
        </p:sp>
        <p:sp>
          <p:nvSpPr>
            <p:cNvPr id="596" name="Freeform 346"/>
            <p:cNvSpPr>
              <a:spLocks/>
            </p:cNvSpPr>
            <p:nvPr/>
          </p:nvSpPr>
          <p:spPr bwMode="auto">
            <a:xfrm rot="20966185">
              <a:off x="4995032" y="3108941"/>
              <a:ext cx="158750" cy="163513"/>
            </a:xfrm>
            <a:custGeom>
              <a:avLst/>
              <a:gdLst>
                <a:gd name="T0" fmla="*/ 647276645 w 9874"/>
                <a:gd name="T1" fmla="*/ 52684281 h 10000"/>
                <a:gd name="T2" fmla="*/ 660454905 w 9874"/>
                <a:gd name="T3" fmla="*/ 35052887 h 10000"/>
                <a:gd name="T4" fmla="*/ 616909687 w 9874"/>
                <a:gd name="T5" fmla="*/ 34978570 h 10000"/>
                <a:gd name="T6" fmla="*/ 589485086 w 9874"/>
                <a:gd name="T7" fmla="*/ 0 h 10000"/>
                <a:gd name="T8" fmla="*/ 388087398 w 9874"/>
                <a:gd name="T9" fmla="*/ 21430374 h 10000"/>
                <a:gd name="T10" fmla="*/ 260128355 w 9874"/>
                <a:gd name="T11" fmla="*/ 78416289 h 10000"/>
                <a:gd name="T12" fmla="*/ 111501858 w 9874"/>
                <a:gd name="T13" fmla="*/ 113827711 h 10000"/>
                <a:gd name="T14" fmla="*/ 111501858 w 9874"/>
                <a:gd name="T15" fmla="*/ 149304636 h 10000"/>
                <a:gd name="T16" fmla="*/ 74311045 w 9874"/>
                <a:gd name="T17" fmla="*/ 220267054 h 10000"/>
                <a:gd name="T18" fmla="*/ 0 w 9874"/>
                <a:gd name="T19" fmla="*/ 291159701 h 10000"/>
                <a:gd name="T20" fmla="*/ 74311045 w 9874"/>
                <a:gd name="T21" fmla="*/ 397603329 h 10000"/>
                <a:gd name="T22" fmla="*/ 222937542 w 9874"/>
                <a:gd name="T23" fmla="*/ 433080254 h 10000"/>
                <a:gd name="T24" fmla="*/ 148626239 w 9874"/>
                <a:gd name="T25" fmla="*/ 503972885 h 10000"/>
                <a:gd name="T26" fmla="*/ 148626239 w 9874"/>
                <a:gd name="T27" fmla="*/ 645823388 h 10000"/>
                <a:gd name="T28" fmla="*/ 297319151 w 9874"/>
                <a:gd name="T29" fmla="*/ 716785806 h 10000"/>
                <a:gd name="T30" fmla="*/ 371563780 w 9874"/>
                <a:gd name="T31" fmla="*/ 645823388 h 10000"/>
                <a:gd name="T32" fmla="*/ 371563780 w 9874"/>
                <a:gd name="T33" fmla="*/ 574935303 h 10000"/>
                <a:gd name="T34" fmla="*/ 520190003 w 9874"/>
                <a:gd name="T35" fmla="*/ 503972885 h 10000"/>
                <a:gd name="T36" fmla="*/ 371563780 w 9874"/>
                <a:gd name="T37" fmla="*/ 362122120 h 10000"/>
                <a:gd name="T38" fmla="*/ 371563780 w 9874"/>
                <a:gd name="T39" fmla="*/ 291159701 h 10000"/>
                <a:gd name="T40" fmla="*/ 297319151 w 9874"/>
                <a:gd name="T41" fmla="*/ 184785845 h 10000"/>
                <a:gd name="T42" fmla="*/ 520190003 w 9874"/>
                <a:gd name="T43" fmla="*/ 149304636 h 10000"/>
                <a:gd name="T44" fmla="*/ 612159438 w 9874"/>
                <a:gd name="T45" fmla="*/ 127445679 h 10000"/>
                <a:gd name="T46" fmla="*/ 613967313 w 9874"/>
                <a:gd name="T47" fmla="*/ 81428428 h 10000"/>
                <a:gd name="T48" fmla="*/ 629618272 w 9874"/>
                <a:gd name="T49" fmla="*/ 64584152 h 10000"/>
                <a:gd name="T50" fmla="*/ 647276645 w 9874"/>
                <a:gd name="T51" fmla="*/ 52684281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grpFill/>
            <a:ln w="9525">
              <a:noFill/>
              <a:round/>
              <a:headEnd/>
              <a:tailEnd/>
            </a:ln>
          </p:spPr>
          <p:txBody>
            <a:bodyPr/>
            <a:lstStyle/>
            <a:p>
              <a:endParaRPr lang="en-US" dirty="0"/>
            </a:p>
          </p:txBody>
        </p:sp>
        <p:sp>
          <p:nvSpPr>
            <p:cNvPr id="597" name="Freeform 351"/>
            <p:cNvSpPr>
              <a:spLocks/>
            </p:cNvSpPr>
            <p:nvPr/>
          </p:nvSpPr>
          <p:spPr bwMode="auto">
            <a:xfrm>
              <a:off x="4985507" y="2854941"/>
              <a:ext cx="204787" cy="168275"/>
            </a:xfrm>
            <a:custGeom>
              <a:avLst/>
              <a:gdLst>
                <a:gd name="T0" fmla="*/ 1567338656 w 10000"/>
                <a:gd name="T1" fmla="*/ 379876572 h 10000"/>
                <a:gd name="T2" fmla="*/ 1713889578 w 10000"/>
                <a:gd name="T3" fmla="*/ 323044837 h 10000"/>
                <a:gd name="T4" fmla="*/ 1685694013 w 10000"/>
                <a:gd name="T5" fmla="*/ 186338261 h 10000"/>
                <a:gd name="T6" fmla="*/ 1265674790 w 10000"/>
                <a:gd name="T7" fmla="*/ 0 h 10000"/>
                <a:gd name="T8" fmla="*/ 976257597 w 10000"/>
                <a:gd name="T9" fmla="*/ 57227029 h 10000"/>
                <a:gd name="T10" fmla="*/ 444538943 w 10000"/>
                <a:gd name="T11" fmla="*/ 89485734 h 10000"/>
                <a:gd name="T12" fmla="*/ 385356852 w 10000"/>
                <a:gd name="T13" fmla="*/ 57227029 h 10000"/>
                <a:gd name="T14" fmla="*/ 208000169 w 10000"/>
                <a:gd name="T15" fmla="*/ 218511162 h 10000"/>
                <a:gd name="T16" fmla="*/ 89816322 w 10000"/>
                <a:gd name="T17" fmla="*/ 347617867 h 10000"/>
                <a:gd name="T18" fmla="*/ 84388750 w 10000"/>
                <a:gd name="T19" fmla="*/ 368431045 h 10000"/>
                <a:gd name="T20" fmla="*/ 73885020 w 10000"/>
                <a:gd name="T21" fmla="*/ 385556291 h 10000"/>
                <a:gd name="T22" fmla="*/ 352275 w 10000"/>
                <a:gd name="T23" fmla="*/ 413412332 h 10000"/>
                <a:gd name="T24" fmla="*/ 313223990 w 10000"/>
                <a:gd name="T25" fmla="*/ 658740606 h 10000"/>
                <a:gd name="T26" fmla="*/ 503360364 w 10000"/>
                <a:gd name="T27" fmla="*/ 702440008 h 10000"/>
                <a:gd name="T28" fmla="*/ 555714570 w 10000"/>
                <a:gd name="T29" fmla="*/ 763512424 h 10000"/>
                <a:gd name="T30" fmla="*/ 978362029 w 10000"/>
                <a:gd name="T31" fmla="*/ 799850115 h 10000"/>
                <a:gd name="T32" fmla="*/ 1508337330 w 10000"/>
                <a:gd name="T33" fmla="*/ 734698999 h 10000"/>
                <a:gd name="T34" fmla="*/ 1567338656 w 10000"/>
                <a:gd name="T35" fmla="*/ 541160688 h 10000"/>
                <a:gd name="T36" fmla="*/ 1685694013 w 10000"/>
                <a:gd name="T37" fmla="*/ 508902000 h 10000"/>
                <a:gd name="T38" fmla="*/ 1666439161 w 10000"/>
                <a:gd name="T39" fmla="*/ 463196373 h 10000"/>
                <a:gd name="T40" fmla="*/ 1567338656 w 10000"/>
                <a:gd name="T41" fmla="*/ 379876572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grpFill/>
            <a:ln w="9525">
              <a:noFill/>
              <a:round/>
              <a:headEnd/>
              <a:tailEnd/>
            </a:ln>
          </p:spPr>
          <p:txBody>
            <a:bodyPr/>
            <a:lstStyle/>
            <a:p>
              <a:endParaRPr lang="en-US" dirty="0"/>
            </a:p>
          </p:txBody>
        </p:sp>
        <p:sp>
          <p:nvSpPr>
            <p:cNvPr id="598" name="Freeform 353"/>
            <p:cNvSpPr>
              <a:spLocks/>
            </p:cNvSpPr>
            <p:nvPr/>
          </p:nvSpPr>
          <p:spPr bwMode="auto">
            <a:xfrm>
              <a:off x="4779132" y="2777154"/>
              <a:ext cx="158750" cy="82550"/>
            </a:xfrm>
            <a:custGeom>
              <a:avLst/>
              <a:gdLst>
                <a:gd name="T0" fmla="*/ 539160361 w 10569"/>
                <a:gd name="T1" fmla="*/ 26667355 h 10092"/>
                <a:gd name="T2" fmla="*/ 394741991 w 10569"/>
                <a:gd name="T3" fmla="*/ 15001295 h 10092"/>
                <a:gd name="T4" fmla="*/ 301998631 w 10569"/>
                <a:gd name="T5" fmla="*/ 7502823 h 10092"/>
                <a:gd name="T6" fmla="*/ 209255271 w 10569"/>
                <a:gd name="T7" fmla="*/ 0 h 10092"/>
                <a:gd name="T8" fmla="*/ 209255271 w 10569"/>
                <a:gd name="T9" fmla="*/ 3748933 h 10092"/>
                <a:gd name="T10" fmla="*/ 162887083 w 10569"/>
                <a:gd name="T11" fmla="*/ 0 h 10092"/>
                <a:gd name="T12" fmla="*/ 139674000 w 10569"/>
                <a:gd name="T13" fmla="*/ 3748933 h 10092"/>
                <a:gd name="T14" fmla="*/ 93302432 w 10569"/>
                <a:gd name="T15" fmla="*/ 7502823 h 10092"/>
                <a:gd name="T16" fmla="*/ 46930865 w 10569"/>
                <a:gd name="T17" fmla="*/ 11252362 h 10092"/>
                <a:gd name="T18" fmla="*/ 562452 w 10569"/>
                <a:gd name="T19" fmla="*/ 15001295 h 10092"/>
                <a:gd name="T20" fmla="*/ 23772140 w 10569"/>
                <a:gd name="T21" fmla="*/ 20069196 h 10092"/>
                <a:gd name="T22" fmla="*/ 67439550 w 10569"/>
                <a:gd name="T23" fmla="*/ 26910368 h 10092"/>
                <a:gd name="T24" fmla="*/ 116515290 w 10569"/>
                <a:gd name="T25" fmla="*/ 37505421 h 10092"/>
                <a:gd name="T26" fmla="*/ 139674000 w 10569"/>
                <a:gd name="T27" fmla="*/ 41259303 h 10092"/>
                <a:gd name="T28" fmla="*/ 164110340 w 10569"/>
                <a:gd name="T29" fmla="*/ 45422540 h 10092"/>
                <a:gd name="T30" fmla="*/ 249964455 w 10569"/>
                <a:gd name="T31" fmla="*/ 44981415 h 10092"/>
                <a:gd name="T32" fmla="*/ 282564080 w 10569"/>
                <a:gd name="T33" fmla="*/ 41227525 h 10092"/>
                <a:gd name="T34" fmla="*/ 326587262 w 10569"/>
                <a:gd name="T35" fmla="*/ 42352788 h 10092"/>
                <a:gd name="T36" fmla="*/ 329189912 w 10569"/>
                <a:gd name="T37" fmla="*/ 42461112 h 10092"/>
                <a:gd name="T38" fmla="*/ 342961869 w 10569"/>
                <a:gd name="T39" fmla="*/ 43230622 h 10092"/>
                <a:gd name="T40" fmla="*/ 395812746 w 10569"/>
                <a:gd name="T41" fmla="*/ 45202006 h 10092"/>
                <a:gd name="T42" fmla="*/ 446518524 w 10569"/>
                <a:gd name="T43" fmla="*/ 42105432 h 10092"/>
                <a:gd name="T44" fmla="*/ 530078401 w 10569"/>
                <a:gd name="T45" fmla="*/ 43914760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grpFill/>
            <a:ln w="9525">
              <a:noFill/>
              <a:round/>
              <a:headEnd/>
              <a:tailEnd/>
            </a:ln>
          </p:spPr>
          <p:txBody>
            <a:bodyPr/>
            <a:lstStyle/>
            <a:p>
              <a:endParaRPr lang="en-US" dirty="0"/>
            </a:p>
          </p:txBody>
        </p:sp>
        <p:sp>
          <p:nvSpPr>
            <p:cNvPr id="599" name="Freeform 354"/>
            <p:cNvSpPr>
              <a:spLocks/>
            </p:cNvSpPr>
            <p:nvPr/>
          </p:nvSpPr>
          <p:spPr bwMode="auto">
            <a:xfrm>
              <a:off x="4891844" y="2862879"/>
              <a:ext cx="138113" cy="95250"/>
            </a:xfrm>
            <a:custGeom>
              <a:avLst/>
              <a:gdLst>
                <a:gd name="T0" fmla="*/ 270508246 w 9980"/>
                <a:gd name="T1" fmla="*/ 0 h 10000"/>
                <a:gd name="T2" fmla="*/ 220447335 w 9980"/>
                <a:gd name="T3" fmla="*/ 12634903 h 10000"/>
                <a:gd name="T4" fmla="*/ 148009170 w 9980"/>
                <a:gd name="T5" fmla="*/ 18357428 h 10000"/>
                <a:gd name="T6" fmla="*/ 93633390 w 9980"/>
                <a:gd name="T7" fmla="*/ 24080762 h 10000"/>
                <a:gd name="T8" fmla="*/ 57397161 w 9980"/>
                <a:gd name="T9" fmla="*/ 22000693 h 10000"/>
                <a:gd name="T10" fmla="*/ 39297632 w 9980"/>
                <a:gd name="T11" fmla="*/ 18357428 h 10000"/>
                <a:gd name="T12" fmla="*/ 21160752 w 9980"/>
                <a:gd name="T13" fmla="*/ 29794571 h 10000"/>
                <a:gd name="T14" fmla="*/ 3024052 w 9980"/>
                <a:gd name="T15" fmla="*/ 46962851 h 10000"/>
                <a:gd name="T16" fmla="*/ 811075 w 9980"/>
                <a:gd name="T17" fmla="*/ 49383410 h 10000"/>
                <a:gd name="T18" fmla="*/ 11502723 w 9980"/>
                <a:gd name="T19" fmla="*/ 56337260 h 10000"/>
                <a:gd name="T20" fmla="*/ 60604123 w 9980"/>
                <a:gd name="T21" fmla="*/ 78154778 h 10000"/>
                <a:gd name="T22" fmla="*/ 133079445 w 9980"/>
                <a:gd name="T23" fmla="*/ 83178977 h 10000"/>
                <a:gd name="T24" fmla="*/ 161796501 w 9980"/>
                <a:gd name="T25" fmla="*/ 78337953 h 10000"/>
                <a:gd name="T26" fmla="*/ 221515427 w 9980"/>
                <a:gd name="T27" fmla="*/ 71234589 h 10000"/>
                <a:gd name="T28" fmla="*/ 225756009 w 9980"/>
                <a:gd name="T29" fmla="*/ 71234589 h 10000"/>
                <a:gd name="T30" fmla="*/ 274820444 w 9980"/>
                <a:gd name="T31" fmla="*/ 64122510 h 10000"/>
                <a:gd name="T32" fmla="*/ 311059358 w 9980"/>
                <a:gd name="T33" fmla="*/ 41240421 h 10000"/>
                <a:gd name="T34" fmla="*/ 365432453 w 9980"/>
                <a:gd name="T35" fmla="*/ 12634903 h 10000"/>
                <a:gd name="T36" fmla="*/ 357950258 w 9980"/>
                <a:gd name="T37" fmla="*/ 1039625 h 10000"/>
                <a:gd name="T38" fmla="*/ 336495344 w 9980"/>
                <a:gd name="T39" fmla="*/ 2761869 h 10000"/>
                <a:gd name="T40" fmla="*/ 270508246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grpFill/>
            <a:ln w="9525">
              <a:noFill/>
              <a:round/>
              <a:headEnd/>
              <a:tailEnd/>
            </a:ln>
          </p:spPr>
          <p:txBody>
            <a:bodyPr/>
            <a:lstStyle/>
            <a:p>
              <a:endParaRPr lang="en-US" dirty="0"/>
            </a:p>
          </p:txBody>
        </p:sp>
        <p:sp>
          <p:nvSpPr>
            <p:cNvPr id="600" name="Freeform 355"/>
            <p:cNvSpPr>
              <a:spLocks/>
            </p:cNvSpPr>
            <p:nvPr/>
          </p:nvSpPr>
          <p:spPr bwMode="auto">
            <a:xfrm>
              <a:off x="4896607" y="2823191"/>
              <a:ext cx="133350" cy="69850"/>
            </a:xfrm>
            <a:custGeom>
              <a:avLst/>
              <a:gdLst>
                <a:gd name="T0" fmla="*/ 196738603 w 10000"/>
                <a:gd name="T1" fmla="*/ 1609542 h 9595"/>
                <a:gd name="T2" fmla="*/ 158817476 w 10000"/>
                <a:gd name="T3" fmla="*/ 256185 h 9595"/>
                <a:gd name="T4" fmla="*/ 125235746 w 10000"/>
                <a:gd name="T5" fmla="*/ 272768 h 9595"/>
                <a:gd name="T6" fmla="*/ 89434445 w 10000"/>
                <a:gd name="T7" fmla="*/ 1609542 h 9595"/>
                <a:gd name="T8" fmla="*/ 71567038 w 10000"/>
                <a:gd name="T9" fmla="*/ 7733010 h 9595"/>
                <a:gd name="T10" fmla="*/ 0 w 10000"/>
                <a:gd name="T11" fmla="*/ 13859558 h 9595"/>
                <a:gd name="T12" fmla="*/ 17900651 w 10000"/>
                <a:gd name="T13" fmla="*/ 19982982 h 9595"/>
                <a:gd name="T14" fmla="*/ 31016103 w 10000"/>
                <a:gd name="T15" fmla="*/ 23662013 h 9595"/>
                <a:gd name="T16" fmla="*/ 63931537 w 10000"/>
                <a:gd name="T17" fmla="*/ 26442873 h 9595"/>
                <a:gd name="T18" fmla="*/ 140409322 w 10000"/>
                <a:gd name="T19" fmla="*/ 22766543 h 9595"/>
                <a:gd name="T20" fmla="*/ 197689588 w 10000"/>
                <a:gd name="T21" fmla="*/ 21091016 h 9595"/>
                <a:gd name="T22" fmla="*/ 225886152 w 10000"/>
                <a:gd name="T23" fmla="*/ 15096802 h 9595"/>
                <a:gd name="T24" fmla="*/ 291909231 w 10000"/>
                <a:gd name="T25" fmla="*/ 16334104 h 9595"/>
                <a:gd name="T26" fmla="*/ 310568656 w 10000"/>
                <a:gd name="T27" fmla="*/ 13705232 h 9595"/>
                <a:gd name="T28" fmla="*/ 311645191 w 10000"/>
                <a:gd name="T29" fmla="*/ 10797456 h 9595"/>
                <a:gd name="T30" fmla="*/ 316397131 w 10000"/>
                <a:gd name="T31" fmla="*/ 5936347 h 9595"/>
                <a:gd name="T32" fmla="*/ 271760552 w 10000"/>
                <a:gd name="T33" fmla="*/ 3345688 h 9595"/>
                <a:gd name="T34" fmla="*/ 268305641 w 10000"/>
                <a:gd name="T35" fmla="*/ 1609542 h 9595"/>
                <a:gd name="T36" fmla="*/ 196738603 w 10000"/>
                <a:gd name="T37" fmla="*/ 1609542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grpFill/>
            <a:ln w="9525">
              <a:noFill/>
              <a:round/>
              <a:headEnd/>
              <a:tailEnd/>
            </a:ln>
          </p:spPr>
          <p:txBody>
            <a:bodyPr/>
            <a:lstStyle/>
            <a:p>
              <a:endParaRPr lang="en-US" dirty="0"/>
            </a:p>
          </p:txBody>
        </p:sp>
        <p:sp>
          <p:nvSpPr>
            <p:cNvPr id="601" name="Freeform 356"/>
            <p:cNvSpPr>
              <a:spLocks/>
            </p:cNvSpPr>
            <p:nvPr/>
          </p:nvSpPr>
          <p:spPr bwMode="auto">
            <a:xfrm>
              <a:off x="5045832" y="3004166"/>
              <a:ext cx="182562" cy="141288"/>
            </a:xfrm>
            <a:custGeom>
              <a:avLst/>
              <a:gdLst>
                <a:gd name="T0" fmla="*/ 404539994 w 10000"/>
                <a:gd name="T1" fmla="*/ 20795121 h 10000"/>
                <a:gd name="T2" fmla="*/ 101131826 w 10000"/>
                <a:gd name="T3" fmla="*/ 20795121 h 10000"/>
                <a:gd name="T4" fmla="*/ 0 w 10000"/>
                <a:gd name="T5" fmla="*/ 0 h 10000"/>
                <a:gd name="T6" fmla="*/ 0 w 10000"/>
                <a:gd name="T7" fmla="*/ 41547729 h 10000"/>
                <a:gd name="T8" fmla="*/ 50623913 w 10000"/>
                <a:gd name="T9" fmla="*/ 103932908 h 10000"/>
                <a:gd name="T10" fmla="*/ 75546255 w 10000"/>
                <a:gd name="T11" fmla="*/ 171095868 h 10000"/>
                <a:gd name="T12" fmla="*/ 50623913 w 10000"/>
                <a:gd name="T13" fmla="*/ 211289959 h 10000"/>
                <a:gd name="T14" fmla="*/ 101131826 w 10000"/>
                <a:gd name="T15" fmla="*/ 252877206 h 10000"/>
                <a:gd name="T16" fmla="*/ 177791600 w 10000"/>
                <a:gd name="T17" fmla="*/ 306019847 h 10000"/>
                <a:gd name="T18" fmla="*/ 457274944 w 10000"/>
                <a:gd name="T19" fmla="*/ 267377028 h 10000"/>
                <a:gd name="T20" fmla="*/ 494877933 w 10000"/>
                <a:gd name="T21" fmla="*/ 281600562 h 10000"/>
                <a:gd name="T22" fmla="*/ 557408924 w 10000"/>
                <a:gd name="T23" fmla="*/ 281876850 h 10000"/>
                <a:gd name="T24" fmla="*/ 556295733 w 10000"/>
                <a:gd name="T25" fmla="*/ 294424949 h 10000"/>
                <a:gd name="T26" fmla="*/ 505671820 w 10000"/>
                <a:gd name="T27" fmla="*/ 315220070 h 10000"/>
                <a:gd name="T28" fmla="*/ 556295733 w 10000"/>
                <a:gd name="T29" fmla="*/ 398358054 h 10000"/>
                <a:gd name="T30" fmla="*/ 758565393 w 10000"/>
                <a:gd name="T31" fmla="*/ 336015191 h 10000"/>
                <a:gd name="T32" fmla="*/ 960835399 w 10000"/>
                <a:gd name="T33" fmla="*/ 336015191 h 10000"/>
                <a:gd name="T34" fmla="*/ 1061967554 w 10000"/>
                <a:gd name="T35" fmla="*/ 273672341 h 10000"/>
                <a:gd name="T36" fmla="*/ 1112591138 w 10000"/>
                <a:gd name="T37" fmla="*/ 273672341 h 10000"/>
                <a:gd name="T38" fmla="*/ 809189306 w 10000"/>
                <a:gd name="T39" fmla="*/ 232082085 h 10000"/>
                <a:gd name="T40" fmla="*/ 758565393 w 10000"/>
                <a:gd name="T41" fmla="*/ 124685713 h 10000"/>
                <a:gd name="T42" fmla="*/ 960835399 w 10000"/>
                <a:gd name="T43" fmla="*/ 41547729 h 10000"/>
                <a:gd name="T44" fmla="*/ 657427560 w 10000"/>
                <a:gd name="T45" fmla="*/ 0 h 10000"/>
                <a:gd name="T46" fmla="*/ 404539994 w 10000"/>
                <a:gd name="T47" fmla="*/ 20795121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grpFill/>
            <a:ln w="9525">
              <a:noFill/>
              <a:round/>
              <a:headEnd/>
              <a:tailEnd/>
            </a:ln>
          </p:spPr>
          <p:txBody>
            <a:bodyPr/>
            <a:lstStyle/>
            <a:p>
              <a:endParaRPr lang="en-US" dirty="0"/>
            </a:p>
          </p:txBody>
        </p:sp>
        <p:sp>
          <p:nvSpPr>
            <p:cNvPr id="602" name="Freeform 361"/>
            <p:cNvSpPr>
              <a:spLocks/>
            </p:cNvSpPr>
            <p:nvPr/>
          </p:nvSpPr>
          <p:spPr bwMode="auto">
            <a:xfrm>
              <a:off x="4639432" y="2889866"/>
              <a:ext cx="114300" cy="65088"/>
            </a:xfrm>
            <a:custGeom>
              <a:avLst/>
              <a:gdLst>
                <a:gd name="T0" fmla="*/ 133281972 w 10000"/>
                <a:gd name="T1" fmla="*/ 3647102 h 11466"/>
                <a:gd name="T2" fmla="*/ 121170013 w 10000"/>
                <a:gd name="T3" fmla="*/ 2335908 h 11466"/>
                <a:gd name="T4" fmla="*/ 96928195 w 10000"/>
                <a:gd name="T5" fmla="*/ 1024719 h 11466"/>
                <a:gd name="T6" fmla="*/ 61763159 w 10000"/>
                <a:gd name="T7" fmla="*/ 2043250 h 11466"/>
                <a:gd name="T8" fmla="*/ 55046446 w 10000"/>
                <a:gd name="T9" fmla="*/ 0 h 11466"/>
                <a:gd name="T10" fmla="*/ 36352201 w 10000"/>
                <a:gd name="T11" fmla="*/ 1969880 h 11466"/>
                <a:gd name="T12" fmla="*/ 0 w 10000"/>
                <a:gd name="T13" fmla="*/ 6269480 h 11466"/>
                <a:gd name="T14" fmla="*/ 0 w 10000"/>
                <a:gd name="T15" fmla="*/ 8891665 h 11466"/>
                <a:gd name="T16" fmla="*/ 24240241 w 10000"/>
                <a:gd name="T17" fmla="*/ 8891665 h 11466"/>
                <a:gd name="T18" fmla="*/ 35759338 w 10000"/>
                <a:gd name="T19" fmla="*/ 12026952 h 11466"/>
                <a:gd name="T20" fmla="*/ 48464160 w 10000"/>
                <a:gd name="T21" fmla="*/ 11514048 h 11466"/>
                <a:gd name="T22" fmla="*/ 75250422 w 10000"/>
                <a:gd name="T23" fmla="*/ 9477014 h 11466"/>
                <a:gd name="T24" fmla="*/ 89160184 w 10000"/>
                <a:gd name="T25" fmla="*/ 10642422 h 11466"/>
                <a:gd name="T26" fmla="*/ 133281972 w 10000"/>
                <a:gd name="T27" fmla="*/ 8891665 h 11466"/>
                <a:gd name="T28" fmla="*/ 157522214 w 10000"/>
                <a:gd name="T29" fmla="*/ 7580476 h 11466"/>
                <a:gd name="T30" fmla="*/ 169634173 w 10000"/>
                <a:gd name="T31" fmla="*/ 7580476 h 11466"/>
                <a:gd name="T32" fmla="*/ 157522214 w 10000"/>
                <a:gd name="T33" fmla="*/ 6269480 h 11466"/>
                <a:gd name="T34" fmla="*/ 133281972 w 10000"/>
                <a:gd name="T35" fmla="*/ 364710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grpFill/>
            <a:ln w="9525">
              <a:noFill/>
              <a:round/>
              <a:headEnd/>
              <a:tailEnd/>
            </a:ln>
          </p:spPr>
          <p:txBody>
            <a:bodyPr/>
            <a:lstStyle/>
            <a:p>
              <a:endParaRPr lang="en-US" dirty="0"/>
            </a:p>
          </p:txBody>
        </p:sp>
        <p:sp>
          <p:nvSpPr>
            <p:cNvPr id="603" name="Freeform 363"/>
            <p:cNvSpPr>
              <a:spLocks/>
            </p:cNvSpPr>
            <p:nvPr/>
          </p:nvSpPr>
          <p:spPr bwMode="auto">
            <a:xfrm>
              <a:off x="4582282" y="2743816"/>
              <a:ext cx="71437" cy="74613"/>
            </a:xfrm>
            <a:custGeom>
              <a:avLst/>
              <a:gdLst>
                <a:gd name="T0" fmla="*/ 6065872 w 10056"/>
                <a:gd name="T1" fmla="*/ 14184304 h 10000"/>
                <a:gd name="T2" fmla="*/ 8518756 w 10056"/>
                <a:gd name="T3" fmla="*/ 19860071 h 10000"/>
                <a:gd name="T4" fmla="*/ 13426689 w 10056"/>
                <a:gd name="T5" fmla="*/ 22696230 h 10000"/>
                <a:gd name="T6" fmla="*/ 17900822 w 10056"/>
                <a:gd name="T7" fmla="*/ 26364056 h 10000"/>
                <a:gd name="T8" fmla="*/ 22509397 w 10056"/>
                <a:gd name="T9" fmla="*/ 31031233 h 10000"/>
                <a:gd name="T10" fmla="*/ 25391037 w 10056"/>
                <a:gd name="T11" fmla="*/ 23360442 h 10000"/>
                <a:gd name="T12" fmla="*/ 23682417 w 10056"/>
                <a:gd name="T13" fmla="*/ 17684728 h 10000"/>
                <a:gd name="T14" fmla="*/ 25533350 w 10056"/>
                <a:gd name="T15" fmla="*/ 10184675 h 10000"/>
                <a:gd name="T16" fmla="*/ 21935400 w 10056"/>
                <a:gd name="T17" fmla="*/ 7348015 h 10000"/>
                <a:gd name="T18" fmla="*/ 18332456 w 10056"/>
                <a:gd name="T19" fmla="*/ 5672431 h 10000"/>
                <a:gd name="T20" fmla="*/ 13426689 w 10056"/>
                <a:gd name="T21" fmla="*/ 2836212 h 10000"/>
                <a:gd name="T22" fmla="*/ 8518756 w 10056"/>
                <a:gd name="T23" fmla="*/ 2836212 h 10000"/>
                <a:gd name="T24" fmla="*/ 6065872 w 10056"/>
                <a:gd name="T25" fmla="*/ 0 h 10000"/>
                <a:gd name="T26" fmla="*/ 1160461 w 10056"/>
                <a:gd name="T27" fmla="*/ 2836212 h 10000"/>
                <a:gd name="T28" fmla="*/ 0 w 10056"/>
                <a:gd name="T29" fmla="*/ 3013134 h 10000"/>
                <a:gd name="T30" fmla="*/ 2310571 w 10056"/>
                <a:gd name="T31" fmla="*/ 10683932 h 10000"/>
                <a:gd name="T32" fmla="*/ 6065872 w 10056"/>
                <a:gd name="T33" fmla="*/ 14184304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grpFill/>
            <a:ln w="9525">
              <a:noFill/>
              <a:round/>
              <a:headEnd/>
              <a:tailEnd/>
            </a:ln>
          </p:spPr>
          <p:txBody>
            <a:bodyPr/>
            <a:lstStyle/>
            <a:p>
              <a:endParaRPr lang="en-US" dirty="0"/>
            </a:p>
          </p:txBody>
        </p:sp>
        <p:sp>
          <p:nvSpPr>
            <p:cNvPr id="604" name="Freeform 252"/>
            <p:cNvSpPr>
              <a:spLocks/>
            </p:cNvSpPr>
            <p:nvPr/>
          </p:nvSpPr>
          <p:spPr bwMode="auto">
            <a:xfrm rot="21133526">
              <a:off x="4814057" y="2920029"/>
              <a:ext cx="88900" cy="47625"/>
            </a:xfrm>
            <a:custGeom>
              <a:avLst/>
              <a:gdLst>
                <a:gd name="T0" fmla="*/ 0 w 1912593"/>
                <a:gd name="T1" fmla="*/ 1 h 1229193"/>
                <a:gd name="T2" fmla="*/ 0 w 1912593"/>
                <a:gd name="T3" fmla="*/ 3 h 1229193"/>
                <a:gd name="T4" fmla="*/ 5 w 1912593"/>
                <a:gd name="T5" fmla="*/ 3 h 1229193"/>
                <a:gd name="T6" fmla="*/ 9 w 1912593"/>
                <a:gd name="T7" fmla="*/ 1 h 1229193"/>
                <a:gd name="T8" fmla="*/ 8 w 1912593"/>
                <a:gd name="T9" fmla="*/ 0 h 1229193"/>
                <a:gd name="T10" fmla="*/ 5 w 1912593"/>
                <a:gd name="T11" fmla="*/ 1 h 1229193"/>
                <a:gd name="T12" fmla="*/ 1 w 1912593"/>
                <a:gd name="T13" fmla="*/ 1 h 1229193"/>
                <a:gd name="T14" fmla="*/ 1 w 1912593"/>
                <a:gd name="T15" fmla="*/ 1 h 1229193"/>
                <a:gd name="T16" fmla="*/ 0 w 1912593"/>
                <a:gd name="T17" fmla="*/ 1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grpFill/>
            <a:ln w="9525">
              <a:noFill/>
              <a:round/>
              <a:headEnd/>
              <a:tailEnd/>
            </a:ln>
          </p:spPr>
          <p:txBody>
            <a:bodyPr/>
            <a:lstStyle/>
            <a:p>
              <a:endParaRPr lang="en-US" dirty="0"/>
            </a:p>
          </p:txBody>
        </p:sp>
        <p:sp>
          <p:nvSpPr>
            <p:cNvPr id="605" name="Freeform 253"/>
            <p:cNvSpPr>
              <a:spLocks/>
            </p:cNvSpPr>
            <p:nvPr/>
          </p:nvSpPr>
          <p:spPr bwMode="auto">
            <a:xfrm>
              <a:off x="4818819" y="2929554"/>
              <a:ext cx="142875" cy="149225"/>
            </a:xfrm>
            <a:custGeom>
              <a:avLst/>
              <a:gdLst>
                <a:gd name="T0" fmla="*/ 5 w 3644175"/>
                <a:gd name="T1" fmla="*/ 0 h 3780713"/>
                <a:gd name="T2" fmla="*/ 3 w 3644175"/>
                <a:gd name="T3" fmla="*/ 2 h 3780713"/>
                <a:gd name="T4" fmla="*/ 0 w 3644175"/>
                <a:gd name="T5" fmla="*/ 2 h 3780713"/>
                <a:gd name="T6" fmla="*/ 0 w 3644175"/>
                <a:gd name="T7" fmla="*/ 3 h 3780713"/>
                <a:gd name="T8" fmla="*/ 1 w 3644175"/>
                <a:gd name="T9" fmla="*/ 4 h 3780713"/>
                <a:gd name="T10" fmla="*/ 1 w 3644175"/>
                <a:gd name="T11" fmla="*/ 4 h 3780713"/>
                <a:gd name="T12" fmla="*/ 1 w 3644175"/>
                <a:gd name="T13" fmla="*/ 3 h 3780713"/>
                <a:gd name="T14" fmla="*/ 2 w 3644175"/>
                <a:gd name="T15" fmla="*/ 4 h 3780713"/>
                <a:gd name="T16" fmla="*/ 3 w 3644175"/>
                <a:gd name="T17" fmla="*/ 6 h 3780713"/>
                <a:gd name="T18" fmla="*/ 4 w 3644175"/>
                <a:gd name="T19" fmla="*/ 7 h 3780713"/>
                <a:gd name="T20" fmla="*/ 8 w 3644175"/>
                <a:gd name="T21" fmla="*/ 9 h 3780713"/>
                <a:gd name="T22" fmla="*/ 3 w 3644175"/>
                <a:gd name="T23" fmla="*/ 4 h 3780713"/>
                <a:gd name="T24" fmla="*/ 4 w 3644175"/>
                <a:gd name="T25" fmla="*/ 3 h 3780713"/>
                <a:gd name="T26" fmla="*/ 4 w 3644175"/>
                <a:gd name="T27" fmla="*/ 4 h 3780713"/>
                <a:gd name="T28" fmla="*/ 9 w 3644175"/>
                <a:gd name="T29" fmla="*/ 4 h 3780713"/>
                <a:gd name="T30" fmla="*/ 8 w 3644175"/>
                <a:gd name="T31" fmla="*/ 1 h 3780713"/>
                <a:gd name="T32" fmla="*/ 7 w 3644175"/>
                <a:gd name="T33" fmla="*/ 2 h 3780713"/>
                <a:gd name="T34" fmla="*/ 6 w 3644175"/>
                <a:gd name="T35" fmla="*/ 2 h 3780713"/>
                <a:gd name="T36" fmla="*/ 5 w 3644175"/>
                <a:gd name="T37" fmla="*/ 0 h 3780713"/>
                <a:gd name="T38" fmla="*/ 5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grpFill/>
            <a:ln w="9525">
              <a:noFill/>
              <a:round/>
              <a:headEnd/>
              <a:tailEnd/>
            </a:ln>
          </p:spPr>
          <p:txBody>
            <a:bodyPr/>
            <a:lstStyle/>
            <a:p>
              <a:endParaRPr lang="en-US" dirty="0"/>
            </a:p>
          </p:txBody>
        </p:sp>
        <p:sp>
          <p:nvSpPr>
            <p:cNvPr id="606" name="Freeform 254"/>
            <p:cNvSpPr>
              <a:spLocks/>
            </p:cNvSpPr>
            <p:nvPr/>
          </p:nvSpPr>
          <p:spPr bwMode="auto">
            <a:xfrm>
              <a:off x="4877557" y="2981941"/>
              <a:ext cx="98425" cy="98425"/>
            </a:xfrm>
            <a:custGeom>
              <a:avLst/>
              <a:gdLst>
                <a:gd name="T0" fmla="*/ 6 w 2398426"/>
                <a:gd name="T1" fmla="*/ 1 h 2488994"/>
                <a:gd name="T2" fmla="*/ 1 w 2398426"/>
                <a:gd name="T3" fmla="*/ 0 h 2488994"/>
                <a:gd name="T4" fmla="*/ 0 w 2398426"/>
                <a:gd name="T5" fmla="*/ 0 h 2488994"/>
                <a:gd name="T6" fmla="*/ 0 w 2398426"/>
                <a:gd name="T7" fmla="*/ 1 h 2488994"/>
                <a:gd name="T8" fmla="*/ 5 w 2398426"/>
                <a:gd name="T9" fmla="*/ 6 h 2488994"/>
                <a:gd name="T10" fmla="*/ 6 w 2398426"/>
                <a:gd name="T11" fmla="*/ 4 h 2488994"/>
                <a:gd name="T12" fmla="*/ 7 w 2398426"/>
                <a:gd name="T13" fmla="*/ 3 h 2488994"/>
                <a:gd name="T14" fmla="*/ 6 w 2398426"/>
                <a:gd name="T15" fmla="*/ 1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grpFill/>
            <a:ln w="9525">
              <a:noFill/>
              <a:round/>
              <a:headEnd/>
              <a:tailEnd/>
            </a:ln>
          </p:spPr>
          <p:txBody>
            <a:bodyPr/>
            <a:lstStyle/>
            <a:p>
              <a:endParaRPr lang="en-US" dirty="0"/>
            </a:p>
          </p:txBody>
        </p:sp>
        <p:sp>
          <p:nvSpPr>
            <p:cNvPr id="607" name="Freeform 255"/>
            <p:cNvSpPr>
              <a:spLocks/>
            </p:cNvSpPr>
            <p:nvPr/>
          </p:nvSpPr>
          <p:spPr bwMode="auto">
            <a:xfrm rot="286500">
              <a:off x="4948994" y="3042266"/>
              <a:ext cx="44450" cy="58738"/>
            </a:xfrm>
            <a:custGeom>
              <a:avLst/>
              <a:gdLst>
                <a:gd name="T0" fmla="*/ 1 w 1259245"/>
                <a:gd name="T1" fmla="*/ 0 h 1506961"/>
                <a:gd name="T2" fmla="*/ 0 w 1259245"/>
                <a:gd name="T3" fmla="*/ 2 h 1506961"/>
                <a:gd name="T4" fmla="*/ 1 w 1259245"/>
                <a:gd name="T5" fmla="*/ 4 h 1506961"/>
                <a:gd name="T6" fmla="*/ 2 w 1259245"/>
                <a:gd name="T7" fmla="*/ 1 h 1506961"/>
                <a:gd name="T8" fmla="*/ 1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grpFill/>
            <a:ln w="9525">
              <a:noFill/>
              <a:round/>
              <a:headEnd/>
              <a:tailEnd/>
            </a:ln>
          </p:spPr>
          <p:txBody>
            <a:bodyPr/>
            <a:lstStyle/>
            <a:p>
              <a:endParaRPr lang="en-US" dirty="0"/>
            </a:p>
          </p:txBody>
        </p:sp>
        <p:sp>
          <p:nvSpPr>
            <p:cNvPr id="608" name="Freeform 256"/>
            <p:cNvSpPr>
              <a:spLocks/>
            </p:cNvSpPr>
            <p:nvPr/>
          </p:nvSpPr>
          <p:spPr bwMode="auto">
            <a:xfrm>
              <a:off x="4950582" y="2940666"/>
              <a:ext cx="71437" cy="57150"/>
            </a:xfrm>
            <a:custGeom>
              <a:avLst/>
              <a:gdLst>
                <a:gd name="T0" fmla="*/ 1 w 1678899"/>
                <a:gd name="T1" fmla="*/ 5 h 1259174"/>
                <a:gd name="T2" fmla="*/ 5 w 1678899"/>
                <a:gd name="T3" fmla="*/ 5 h 1259174"/>
                <a:gd name="T4" fmla="*/ 5 w 1678899"/>
                <a:gd name="T5" fmla="*/ 4 h 1259174"/>
                <a:gd name="T6" fmla="*/ 3 w 1678899"/>
                <a:gd name="T7" fmla="*/ 0 h 1259174"/>
                <a:gd name="T8" fmla="*/ 0 w 1678899"/>
                <a:gd name="T9" fmla="*/ 1 h 1259174"/>
                <a:gd name="T10" fmla="*/ 1 w 1678899"/>
                <a:gd name="T11" fmla="*/ 5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grpFill/>
            <a:ln w="9525">
              <a:noFill/>
              <a:round/>
              <a:headEnd/>
              <a:tailEnd/>
            </a:ln>
          </p:spPr>
          <p:txBody>
            <a:bodyPr/>
            <a:lstStyle/>
            <a:p>
              <a:endParaRPr lang="en-US" dirty="0"/>
            </a:p>
          </p:txBody>
        </p:sp>
        <p:sp>
          <p:nvSpPr>
            <p:cNvPr id="609" name="Freeform 257"/>
            <p:cNvSpPr>
              <a:spLocks/>
            </p:cNvSpPr>
            <p:nvPr/>
          </p:nvSpPr>
          <p:spPr bwMode="auto">
            <a:xfrm>
              <a:off x="4963282" y="2993054"/>
              <a:ext cx="100012" cy="96837"/>
            </a:xfrm>
            <a:custGeom>
              <a:avLst/>
              <a:gdLst>
                <a:gd name="T0" fmla="*/ 0 w 2578308"/>
                <a:gd name="T1" fmla="*/ 0 h 2368446"/>
                <a:gd name="T2" fmla="*/ 1 w 2578308"/>
                <a:gd name="T3" fmla="*/ 3 h 2368446"/>
                <a:gd name="T4" fmla="*/ 0 w 2578308"/>
                <a:gd name="T5" fmla="*/ 4 h 2368446"/>
                <a:gd name="T6" fmla="*/ 2 w 2578308"/>
                <a:gd name="T7" fmla="*/ 5 h 2368446"/>
                <a:gd name="T8" fmla="*/ 3 w 2578308"/>
                <a:gd name="T9" fmla="*/ 4 h 2368446"/>
                <a:gd name="T10" fmla="*/ 4 w 2578308"/>
                <a:gd name="T11" fmla="*/ 6 h 2368446"/>
                <a:gd name="T12" fmla="*/ 4 w 2578308"/>
                <a:gd name="T13" fmla="*/ 7 h 2368446"/>
                <a:gd name="T14" fmla="*/ 5 w 2578308"/>
                <a:gd name="T15" fmla="*/ 6 h 2368446"/>
                <a:gd name="T16" fmla="*/ 6 w 2578308"/>
                <a:gd name="T17" fmla="*/ 4 h 2368446"/>
                <a:gd name="T18" fmla="*/ 5 w 2578308"/>
                <a:gd name="T19" fmla="*/ 1 h 2368446"/>
                <a:gd name="T20" fmla="*/ 3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grpFill/>
            <a:ln w="9525">
              <a:noFill/>
              <a:round/>
              <a:headEnd/>
              <a:tailEnd/>
            </a:ln>
          </p:spPr>
          <p:txBody>
            <a:bodyPr/>
            <a:lstStyle/>
            <a:p>
              <a:endParaRPr lang="en-US" dirty="0"/>
            </a:p>
          </p:txBody>
        </p:sp>
        <p:sp>
          <p:nvSpPr>
            <p:cNvPr id="610" name="Freeform 258"/>
            <p:cNvSpPr>
              <a:spLocks/>
            </p:cNvSpPr>
            <p:nvPr/>
          </p:nvSpPr>
          <p:spPr bwMode="auto">
            <a:xfrm>
              <a:off x="4990269" y="3053379"/>
              <a:ext cx="39688" cy="49212"/>
            </a:xfrm>
            <a:custGeom>
              <a:avLst/>
              <a:gdLst>
                <a:gd name="T0" fmla="*/ 1 w 1097536"/>
                <a:gd name="T1" fmla="*/ 0 h 1184223"/>
                <a:gd name="T2" fmla="*/ 0 w 1097536"/>
                <a:gd name="T3" fmla="*/ 1 h 1184223"/>
                <a:gd name="T4" fmla="*/ 1 w 1097536"/>
                <a:gd name="T5" fmla="*/ 4 h 1184223"/>
                <a:gd name="T6" fmla="*/ 2 w 1097536"/>
                <a:gd name="T7" fmla="*/ 2 h 1184223"/>
                <a:gd name="T8" fmla="*/ 2 w 1097536"/>
                <a:gd name="T9" fmla="*/ 2 h 1184223"/>
                <a:gd name="T10" fmla="*/ 1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grpFill/>
            <a:ln w="9525">
              <a:noFill/>
              <a:round/>
              <a:headEnd/>
              <a:tailEnd/>
            </a:ln>
          </p:spPr>
          <p:txBody>
            <a:bodyPr/>
            <a:lstStyle/>
            <a:p>
              <a:endParaRPr lang="en-US" dirty="0"/>
            </a:p>
          </p:txBody>
        </p:sp>
        <p:sp>
          <p:nvSpPr>
            <p:cNvPr id="611" name="Freeform 259"/>
            <p:cNvSpPr>
              <a:spLocks/>
            </p:cNvSpPr>
            <p:nvPr/>
          </p:nvSpPr>
          <p:spPr bwMode="auto">
            <a:xfrm>
              <a:off x="5007732" y="3080366"/>
              <a:ext cx="65087" cy="60325"/>
            </a:xfrm>
            <a:custGeom>
              <a:avLst/>
              <a:gdLst>
                <a:gd name="T0" fmla="*/ 0 w 1852882"/>
                <a:gd name="T1" fmla="*/ 1 h 1521018"/>
                <a:gd name="T2" fmla="*/ 0 w 1852882"/>
                <a:gd name="T3" fmla="*/ 3 h 1521018"/>
                <a:gd name="T4" fmla="*/ 1 w 1852882"/>
                <a:gd name="T5" fmla="*/ 4 h 1521018"/>
                <a:gd name="T6" fmla="*/ 1 w 1852882"/>
                <a:gd name="T7" fmla="*/ 3 h 1521018"/>
                <a:gd name="T8" fmla="*/ 3 w 1852882"/>
                <a:gd name="T9" fmla="*/ 2 h 1521018"/>
                <a:gd name="T10" fmla="*/ 3 w 1852882"/>
                <a:gd name="T11" fmla="*/ 2 h 1521018"/>
                <a:gd name="T12" fmla="*/ 3 w 1852882"/>
                <a:gd name="T13" fmla="*/ 1 h 1521018"/>
                <a:gd name="T14" fmla="*/ 2 w 1852882"/>
                <a:gd name="T15" fmla="*/ 1 h 1521018"/>
                <a:gd name="T16" fmla="*/ 2 w 1852882"/>
                <a:gd name="T17" fmla="*/ 0 h 1521018"/>
                <a:gd name="T18" fmla="*/ 1 w 1852882"/>
                <a:gd name="T19" fmla="*/ 0 h 1521018"/>
                <a:gd name="T20" fmla="*/ 0 w 1852882"/>
                <a:gd name="T21" fmla="*/ 1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grpFill/>
            <a:ln w="9525">
              <a:noFill/>
              <a:round/>
              <a:headEnd/>
              <a:tailEnd/>
            </a:ln>
          </p:spPr>
          <p:txBody>
            <a:bodyPr/>
            <a:lstStyle/>
            <a:p>
              <a:endParaRPr lang="en-US" dirty="0"/>
            </a:p>
          </p:txBody>
        </p:sp>
        <p:sp>
          <p:nvSpPr>
            <p:cNvPr id="612" name="Freeform 260"/>
            <p:cNvSpPr>
              <a:spLocks/>
            </p:cNvSpPr>
            <p:nvPr/>
          </p:nvSpPr>
          <p:spPr bwMode="auto">
            <a:xfrm>
              <a:off x="4968044" y="3070841"/>
              <a:ext cx="53975" cy="109538"/>
            </a:xfrm>
            <a:custGeom>
              <a:avLst/>
              <a:gdLst>
                <a:gd name="T0" fmla="*/ 0 w 444747"/>
                <a:gd name="T1" fmla="*/ 52 h 900169"/>
                <a:gd name="T2" fmla="*/ 21 w 444747"/>
                <a:gd name="T3" fmla="*/ 65 h 900169"/>
                <a:gd name="T4" fmla="*/ 21 w 444747"/>
                <a:gd name="T5" fmla="*/ 155 h 900169"/>
                <a:gd name="T6" fmla="*/ 57 w 444747"/>
                <a:gd name="T7" fmla="*/ 195 h 900169"/>
                <a:gd name="T8" fmla="*/ 70 w 444747"/>
                <a:gd name="T9" fmla="*/ 181 h 900169"/>
                <a:gd name="T10" fmla="*/ 83 w 444747"/>
                <a:gd name="T11" fmla="*/ 148 h 900169"/>
                <a:gd name="T12" fmla="*/ 78 w 444747"/>
                <a:gd name="T13" fmla="*/ 132 h 900169"/>
                <a:gd name="T14" fmla="*/ 96 w 444747"/>
                <a:gd name="T15" fmla="*/ 125 h 900169"/>
                <a:gd name="T16" fmla="*/ 70 w 444747"/>
                <a:gd name="T17" fmla="*/ 103 h 900169"/>
                <a:gd name="T18" fmla="*/ 70 w 444747"/>
                <a:gd name="T19" fmla="*/ 58 h 900169"/>
                <a:gd name="T20" fmla="*/ 40 w 444747"/>
                <a:gd name="T21" fmla="*/ 0 h 900169"/>
                <a:gd name="T22" fmla="*/ 0 w 444747"/>
                <a:gd name="T23" fmla="*/ 52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grpFill/>
            <a:ln w="9525">
              <a:noFill/>
              <a:round/>
              <a:headEnd/>
              <a:tailEnd/>
            </a:ln>
          </p:spPr>
          <p:txBody>
            <a:bodyPr/>
            <a:lstStyle/>
            <a:p>
              <a:endParaRPr lang="en-US" dirty="0"/>
            </a:p>
          </p:txBody>
        </p:sp>
        <p:sp>
          <p:nvSpPr>
            <p:cNvPr id="613" name="Freeform 257"/>
            <p:cNvSpPr>
              <a:spLocks/>
            </p:cNvSpPr>
            <p:nvPr/>
          </p:nvSpPr>
          <p:spPr bwMode="auto">
            <a:xfrm>
              <a:off x="4201282" y="2585066"/>
              <a:ext cx="109537" cy="163513"/>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grpFill/>
            <a:ln w="9525">
              <a:noFill/>
              <a:round/>
              <a:headEnd/>
              <a:tailEnd/>
            </a:ln>
          </p:spPr>
          <p:txBody>
            <a:bodyPr/>
            <a:lstStyle/>
            <a:p>
              <a:endParaRPr lang="en-US" dirty="0"/>
            </a:p>
          </p:txBody>
        </p:sp>
        <p:sp>
          <p:nvSpPr>
            <p:cNvPr id="614" name="Freeform 258"/>
            <p:cNvSpPr>
              <a:spLocks/>
            </p:cNvSpPr>
            <p:nvPr/>
          </p:nvSpPr>
          <p:spPr bwMode="auto">
            <a:xfrm>
              <a:off x="5779257" y="1249979"/>
              <a:ext cx="436562" cy="557212"/>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grpFill/>
            <a:ln w="9525">
              <a:noFill/>
              <a:round/>
              <a:headEnd/>
              <a:tailEnd/>
            </a:ln>
          </p:spPr>
          <p:txBody>
            <a:bodyPr/>
            <a:lstStyle/>
            <a:p>
              <a:endParaRPr lang="en-US" dirty="0"/>
            </a:p>
          </p:txBody>
        </p:sp>
        <p:sp>
          <p:nvSpPr>
            <p:cNvPr id="615" name="Freeform 259"/>
            <p:cNvSpPr>
              <a:spLocks/>
            </p:cNvSpPr>
            <p:nvPr/>
          </p:nvSpPr>
          <p:spPr bwMode="auto">
            <a:xfrm>
              <a:off x="5520494" y="4528166"/>
              <a:ext cx="166688" cy="346075"/>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grpFill/>
            <a:ln w="9525">
              <a:noFill/>
              <a:round/>
              <a:headEnd/>
              <a:tailEnd/>
            </a:ln>
          </p:spPr>
          <p:txBody>
            <a:bodyPr/>
            <a:lstStyle/>
            <a:p>
              <a:endParaRPr lang="en-US" dirty="0"/>
            </a:p>
          </p:txBody>
        </p:sp>
        <p:grpSp>
          <p:nvGrpSpPr>
            <p:cNvPr id="616" name="Group 615"/>
            <p:cNvGrpSpPr/>
            <p:nvPr/>
          </p:nvGrpSpPr>
          <p:grpSpPr>
            <a:xfrm>
              <a:off x="8598657" y="5140941"/>
              <a:ext cx="280987" cy="388938"/>
              <a:chOff x="8598657" y="5140941"/>
              <a:chExt cx="280987" cy="388938"/>
            </a:xfrm>
            <a:grpFill/>
          </p:grpSpPr>
          <p:sp>
            <p:nvSpPr>
              <p:cNvPr id="739" name="Freeform 266"/>
              <p:cNvSpPr>
                <a:spLocks/>
              </p:cNvSpPr>
              <p:nvPr/>
            </p:nvSpPr>
            <p:spPr bwMode="auto">
              <a:xfrm>
                <a:off x="8598657" y="5325091"/>
                <a:ext cx="179387" cy="204788"/>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9525">
                <a:noFill/>
                <a:round/>
                <a:headEnd/>
                <a:tailEnd/>
              </a:ln>
            </p:spPr>
            <p:txBody>
              <a:bodyPr/>
              <a:lstStyle/>
              <a:p>
                <a:endParaRPr lang="en-US" dirty="0"/>
              </a:p>
            </p:txBody>
          </p:sp>
          <p:sp>
            <p:nvSpPr>
              <p:cNvPr id="740" name="Freeform 267"/>
              <p:cNvSpPr>
                <a:spLocks/>
              </p:cNvSpPr>
              <p:nvPr/>
            </p:nvSpPr>
            <p:spPr bwMode="auto">
              <a:xfrm>
                <a:off x="8754232" y="5140941"/>
                <a:ext cx="125412" cy="201613"/>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9525">
                <a:noFill/>
                <a:round/>
                <a:headEnd/>
                <a:tailEnd/>
              </a:ln>
            </p:spPr>
            <p:txBody>
              <a:bodyPr/>
              <a:lstStyle/>
              <a:p>
                <a:endParaRPr lang="en-US" dirty="0"/>
              </a:p>
            </p:txBody>
          </p:sp>
        </p:grpSp>
        <p:grpSp>
          <p:nvGrpSpPr>
            <p:cNvPr id="617" name="Group 616"/>
            <p:cNvGrpSpPr/>
            <p:nvPr/>
          </p:nvGrpSpPr>
          <p:grpSpPr>
            <a:xfrm>
              <a:off x="7271507" y="4513879"/>
              <a:ext cx="989012" cy="914400"/>
              <a:chOff x="7271507" y="4513879"/>
              <a:chExt cx="989012" cy="914400"/>
            </a:xfrm>
            <a:grpFill/>
          </p:grpSpPr>
          <p:sp>
            <p:nvSpPr>
              <p:cNvPr id="737" name="Freeform 268"/>
              <p:cNvSpPr>
                <a:spLocks/>
              </p:cNvSpPr>
              <p:nvPr/>
            </p:nvSpPr>
            <p:spPr bwMode="auto">
              <a:xfrm>
                <a:off x="7271507" y="4513879"/>
                <a:ext cx="989012" cy="75088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738" name="Freeform 269"/>
              <p:cNvSpPr>
                <a:spLocks/>
              </p:cNvSpPr>
              <p:nvPr/>
            </p:nvSpPr>
            <p:spPr bwMode="auto">
              <a:xfrm>
                <a:off x="8047794" y="5309216"/>
                <a:ext cx="87313" cy="119063"/>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9525">
                <a:noFill/>
                <a:round/>
                <a:headEnd/>
                <a:tailEnd/>
              </a:ln>
            </p:spPr>
            <p:txBody>
              <a:bodyPr/>
              <a:lstStyle/>
              <a:p>
                <a:endParaRPr lang="en-US" dirty="0"/>
              </a:p>
            </p:txBody>
          </p:sp>
        </p:grpSp>
        <p:sp>
          <p:nvSpPr>
            <p:cNvPr id="618" name="Freeform 271"/>
            <p:cNvSpPr>
              <a:spLocks/>
            </p:cNvSpPr>
            <p:nvPr/>
          </p:nvSpPr>
          <p:spPr bwMode="auto">
            <a:xfrm>
              <a:off x="7208007" y="4061441"/>
              <a:ext cx="227012" cy="265113"/>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grpFill/>
            <a:ln w="9525">
              <a:noFill/>
              <a:round/>
              <a:headEnd/>
              <a:tailEnd/>
            </a:ln>
          </p:spPr>
          <p:txBody>
            <a:bodyPr/>
            <a:lstStyle/>
            <a:p>
              <a:endParaRPr lang="en-US" dirty="0"/>
            </a:p>
          </p:txBody>
        </p:sp>
        <p:sp>
          <p:nvSpPr>
            <p:cNvPr id="619" name="Freeform 274"/>
            <p:cNvSpPr>
              <a:spLocks/>
            </p:cNvSpPr>
            <p:nvPr/>
          </p:nvSpPr>
          <p:spPr bwMode="auto">
            <a:xfrm>
              <a:off x="7404857" y="4193204"/>
              <a:ext cx="141287" cy="173037"/>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grpFill/>
            <a:ln w="9525">
              <a:noFill/>
              <a:round/>
              <a:headEnd/>
              <a:tailEnd/>
            </a:ln>
          </p:spPr>
          <p:txBody>
            <a:bodyPr/>
            <a:lstStyle/>
            <a:p>
              <a:endParaRPr lang="en-US" dirty="0"/>
            </a:p>
          </p:txBody>
        </p:sp>
        <p:sp>
          <p:nvSpPr>
            <p:cNvPr id="620" name="Freeform 275"/>
            <p:cNvSpPr>
              <a:spLocks/>
            </p:cNvSpPr>
            <p:nvPr/>
          </p:nvSpPr>
          <p:spPr bwMode="auto">
            <a:xfrm>
              <a:off x="7084182" y="4390054"/>
              <a:ext cx="265112" cy="60325"/>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grpFill/>
            <a:ln w="9525">
              <a:noFill/>
              <a:round/>
              <a:headEnd/>
              <a:tailEnd/>
            </a:ln>
          </p:spPr>
          <p:txBody>
            <a:bodyPr/>
            <a:lstStyle/>
            <a:p>
              <a:endParaRPr lang="en-US" dirty="0"/>
            </a:p>
          </p:txBody>
        </p:sp>
        <p:sp>
          <p:nvSpPr>
            <p:cNvPr id="621" name="Freeform 279"/>
            <p:cNvSpPr>
              <a:spLocks/>
            </p:cNvSpPr>
            <p:nvPr/>
          </p:nvSpPr>
          <p:spPr bwMode="auto">
            <a:xfrm>
              <a:off x="4763257" y="3218479"/>
              <a:ext cx="77787" cy="46037"/>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grpFill/>
            <a:ln w="9525">
              <a:noFill/>
              <a:round/>
              <a:headEnd/>
              <a:tailEnd/>
            </a:ln>
          </p:spPr>
          <p:txBody>
            <a:bodyPr/>
            <a:lstStyle/>
            <a:p>
              <a:endParaRPr lang="en-US" dirty="0"/>
            </a:p>
          </p:txBody>
        </p:sp>
        <p:sp>
          <p:nvSpPr>
            <p:cNvPr id="622" name="Freeform 280"/>
            <p:cNvSpPr>
              <a:spLocks/>
            </p:cNvSpPr>
            <p:nvPr/>
          </p:nvSpPr>
          <p:spPr bwMode="auto">
            <a:xfrm>
              <a:off x="4675944" y="3129579"/>
              <a:ext cx="31750" cy="61912"/>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grpFill/>
            <a:ln w="9525">
              <a:noFill/>
              <a:round/>
              <a:headEnd/>
              <a:tailEnd/>
            </a:ln>
          </p:spPr>
          <p:txBody>
            <a:bodyPr/>
            <a:lstStyle/>
            <a:p>
              <a:endParaRPr lang="en-US" dirty="0"/>
            </a:p>
          </p:txBody>
        </p:sp>
        <p:sp>
          <p:nvSpPr>
            <p:cNvPr id="623" name="Freeform 281"/>
            <p:cNvSpPr>
              <a:spLocks/>
            </p:cNvSpPr>
            <p:nvPr/>
          </p:nvSpPr>
          <p:spPr bwMode="auto">
            <a:xfrm>
              <a:off x="4668007" y="3066079"/>
              <a:ext cx="39687" cy="47625"/>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grpFill/>
            <a:ln w="9525">
              <a:noFill/>
              <a:round/>
              <a:headEnd/>
              <a:tailEnd/>
            </a:ln>
          </p:spPr>
          <p:txBody>
            <a:bodyPr/>
            <a:lstStyle/>
            <a:p>
              <a:endParaRPr lang="en-US" dirty="0"/>
            </a:p>
          </p:txBody>
        </p:sp>
        <p:sp>
          <p:nvSpPr>
            <p:cNvPr id="624" name="Freeform 282"/>
            <p:cNvSpPr>
              <a:spLocks/>
            </p:cNvSpPr>
            <p:nvPr/>
          </p:nvSpPr>
          <p:spPr bwMode="auto">
            <a:xfrm>
              <a:off x="5466519" y="3242291"/>
              <a:ext cx="39688" cy="7938"/>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grpFill/>
            <a:ln w="9525">
              <a:noFill/>
              <a:round/>
              <a:headEnd/>
              <a:tailEnd/>
            </a:ln>
          </p:spPr>
          <p:txBody>
            <a:bodyPr/>
            <a:lstStyle/>
            <a:p>
              <a:endParaRPr lang="en-US" dirty="0"/>
            </a:p>
          </p:txBody>
        </p:sp>
        <p:sp>
          <p:nvSpPr>
            <p:cNvPr id="625" name="Rectangle 283"/>
            <p:cNvSpPr>
              <a:spLocks noChangeArrowheads="1"/>
            </p:cNvSpPr>
            <p:nvPr/>
          </p:nvSpPr>
          <p:spPr bwMode="auto">
            <a:xfrm>
              <a:off x="5326819" y="3474066"/>
              <a:ext cx="0" cy="3175"/>
            </a:xfrm>
            <a:prstGeom prst="rect">
              <a:avLst/>
            </a:prstGeom>
            <a:grpFill/>
            <a:ln w="9525">
              <a:noFill/>
              <a:miter lim="800000"/>
              <a:headEnd/>
              <a:tailEnd/>
            </a:ln>
          </p:spPr>
          <p:txBody>
            <a:bodyPr/>
            <a:lstStyle/>
            <a:p>
              <a:endParaRPr lang="en-US" dirty="0"/>
            </a:p>
          </p:txBody>
        </p:sp>
        <p:sp>
          <p:nvSpPr>
            <p:cNvPr id="626" name="Freeform 284"/>
            <p:cNvSpPr>
              <a:spLocks/>
            </p:cNvSpPr>
            <p:nvPr/>
          </p:nvSpPr>
          <p:spPr bwMode="auto">
            <a:xfrm>
              <a:off x="5068057" y="3093066"/>
              <a:ext cx="492125" cy="179388"/>
            </a:xfrm>
            <a:custGeom>
              <a:avLst/>
              <a:gdLst>
                <a:gd name="T0" fmla="*/ 2147483647 w 10616"/>
                <a:gd name="T1" fmla="*/ 900520531 h 10000"/>
                <a:gd name="T2" fmla="*/ 2147483647 w 10616"/>
                <a:gd name="T3" fmla="*/ 945461261 h 10000"/>
                <a:gd name="T4" fmla="*/ 2147483647 w 10616"/>
                <a:gd name="T5" fmla="*/ 900520531 h 10000"/>
                <a:gd name="T6" fmla="*/ 2147483647 w 10616"/>
                <a:gd name="T7" fmla="*/ 855470392 h 10000"/>
                <a:gd name="T8" fmla="*/ 2147483647 w 10616"/>
                <a:gd name="T9" fmla="*/ 810425706 h 10000"/>
                <a:gd name="T10" fmla="*/ 2147483647 w 10616"/>
                <a:gd name="T11" fmla="*/ 855470392 h 10000"/>
                <a:gd name="T12" fmla="*/ 2147483647 w 10616"/>
                <a:gd name="T13" fmla="*/ 720434837 h 10000"/>
                <a:gd name="T14" fmla="*/ 2147483647 w 10616"/>
                <a:gd name="T15" fmla="*/ 405215750 h 10000"/>
                <a:gd name="T16" fmla="*/ 2147483647 w 10616"/>
                <a:gd name="T17" fmla="*/ 360165611 h 10000"/>
                <a:gd name="T18" fmla="*/ 2147483647 w 10616"/>
                <a:gd name="T19" fmla="*/ 135035232 h 10000"/>
                <a:gd name="T20" fmla="*/ 2147483647 w 10616"/>
                <a:gd name="T21" fmla="*/ 45044345 h 10000"/>
                <a:gd name="T22" fmla="*/ 2147483647 w 10616"/>
                <a:gd name="T23" fmla="*/ 45044345 h 10000"/>
                <a:gd name="T24" fmla="*/ 2147483647 w 10616"/>
                <a:gd name="T25" fmla="*/ 0 h 10000"/>
                <a:gd name="T26" fmla="*/ 2147483647 w 10616"/>
                <a:gd name="T27" fmla="*/ 0 h 10000"/>
                <a:gd name="T28" fmla="*/ 2147483647 w 10616"/>
                <a:gd name="T29" fmla="*/ 135035232 h 10000"/>
                <a:gd name="T30" fmla="*/ 2147483647 w 10616"/>
                <a:gd name="T31" fmla="*/ 135035232 h 10000"/>
                <a:gd name="T32" fmla="*/ 2147483647 w 10616"/>
                <a:gd name="T33" fmla="*/ 135035232 h 10000"/>
                <a:gd name="T34" fmla="*/ 2147483647 w 10616"/>
                <a:gd name="T35" fmla="*/ 135035232 h 10000"/>
                <a:gd name="T36" fmla="*/ 2147483647 w 10616"/>
                <a:gd name="T37" fmla="*/ 45044345 h 10000"/>
                <a:gd name="T38" fmla="*/ 2147483647 w 10616"/>
                <a:gd name="T39" fmla="*/ 0 h 10000"/>
                <a:gd name="T40" fmla="*/ 2147483647 w 10616"/>
                <a:gd name="T41" fmla="*/ 0 h 10000"/>
                <a:gd name="T42" fmla="*/ 2147483647 w 10616"/>
                <a:gd name="T43" fmla="*/ 0 h 10000"/>
                <a:gd name="T44" fmla="*/ 2147483647 w 10616"/>
                <a:gd name="T45" fmla="*/ 45044345 h 10000"/>
                <a:gd name="T46" fmla="*/ 2147483647 w 10616"/>
                <a:gd name="T47" fmla="*/ 135035232 h 10000"/>
                <a:gd name="T48" fmla="*/ 2147483647 w 10616"/>
                <a:gd name="T49" fmla="*/ 180085694 h 10000"/>
                <a:gd name="T50" fmla="*/ 2147483647 w 10616"/>
                <a:gd name="T51" fmla="*/ 135035232 h 10000"/>
                <a:gd name="T52" fmla="*/ 2147483647 w 10616"/>
                <a:gd name="T53" fmla="*/ 135035232 h 10000"/>
                <a:gd name="T54" fmla="*/ 2147483647 w 10616"/>
                <a:gd name="T55" fmla="*/ 270174724 h 10000"/>
                <a:gd name="T56" fmla="*/ 2147483647 w 10616"/>
                <a:gd name="T57" fmla="*/ 270174724 h 10000"/>
                <a:gd name="T58" fmla="*/ 2147483647 w 10616"/>
                <a:gd name="T59" fmla="*/ 256608901 h 10000"/>
                <a:gd name="T60" fmla="*/ 946682867 w 10616"/>
                <a:gd name="T61" fmla="*/ 322781385 h 10000"/>
                <a:gd name="T62" fmla="*/ 0 w 10616"/>
                <a:gd name="T63" fmla="*/ 352811170 h 10000"/>
                <a:gd name="T64" fmla="*/ 2147483647 w 10616"/>
                <a:gd name="T65" fmla="*/ 595236400 h 10000"/>
                <a:gd name="T66" fmla="*/ 2147483647 w 10616"/>
                <a:gd name="T67" fmla="*/ 765381361 h 10000"/>
                <a:gd name="T68" fmla="*/ 2147483647 w 10616"/>
                <a:gd name="T69" fmla="*/ 900520531 h 10000"/>
                <a:gd name="T70" fmla="*/ 2147483647 w 10616"/>
                <a:gd name="T71" fmla="*/ 945461261 h 10000"/>
                <a:gd name="T72" fmla="*/ 2147483647 w 10616"/>
                <a:gd name="T73" fmla="*/ 945461261 h 10000"/>
                <a:gd name="T74" fmla="*/ 2147483647 w 10616"/>
                <a:gd name="T75" fmla="*/ 1035555763 h 10000"/>
                <a:gd name="T76" fmla="*/ 2147483647 w 10616"/>
                <a:gd name="T77" fmla="*/ 945461261 h 10000"/>
                <a:gd name="T78" fmla="*/ 2147483647 w 10616"/>
                <a:gd name="T79" fmla="*/ 1035555763 h 10000"/>
                <a:gd name="T80" fmla="*/ 2147483647 w 10616"/>
                <a:gd name="T81" fmla="*/ 1035555763 h 10000"/>
                <a:gd name="T82" fmla="*/ 2147483647 w 10616"/>
                <a:gd name="T83" fmla="*/ 1035555763 h 10000"/>
                <a:gd name="T84" fmla="*/ 2147483647 w 10616"/>
                <a:gd name="T85" fmla="*/ 900520531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grpFill/>
            <a:ln w="9525">
              <a:noFill/>
              <a:round/>
              <a:headEnd/>
              <a:tailEnd/>
            </a:ln>
          </p:spPr>
          <p:txBody>
            <a:bodyPr/>
            <a:lstStyle/>
            <a:p>
              <a:endParaRPr lang="en-US" dirty="0"/>
            </a:p>
          </p:txBody>
        </p:sp>
        <p:sp>
          <p:nvSpPr>
            <p:cNvPr id="627" name="Freeform 285"/>
            <p:cNvSpPr>
              <a:spLocks/>
            </p:cNvSpPr>
            <p:nvPr/>
          </p:nvSpPr>
          <p:spPr bwMode="auto">
            <a:xfrm>
              <a:off x="5315707" y="3242291"/>
              <a:ext cx="180975" cy="146050"/>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grpFill/>
            <a:ln w="9525">
              <a:noFill/>
              <a:round/>
              <a:headEnd/>
              <a:tailEnd/>
            </a:ln>
          </p:spPr>
          <p:txBody>
            <a:bodyPr/>
            <a:lstStyle/>
            <a:p>
              <a:endParaRPr lang="en-US" dirty="0"/>
            </a:p>
          </p:txBody>
        </p:sp>
        <p:sp>
          <p:nvSpPr>
            <p:cNvPr id="628" name="Freeform 286"/>
            <p:cNvSpPr>
              <a:spLocks/>
            </p:cNvSpPr>
            <p:nvPr/>
          </p:nvSpPr>
          <p:spPr bwMode="auto">
            <a:xfrm>
              <a:off x="5291894" y="3358179"/>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grpFill/>
            <a:ln w="9525">
              <a:noFill/>
              <a:round/>
              <a:headEnd/>
              <a:tailEnd/>
            </a:ln>
          </p:spPr>
          <p:txBody>
            <a:bodyPr/>
            <a:lstStyle/>
            <a:p>
              <a:endParaRPr lang="en-US" dirty="0"/>
            </a:p>
          </p:txBody>
        </p:sp>
        <p:sp>
          <p:nvSpPr>
            <p:cNvPr id="629" name="Freeform 287"/>
            <p:cNvSpPr>
              <a:spLocks/>
            </p:cNvSpPr>
            <p:nvPr/>
          </p:nvSpPr>
          <p:spPr bwMode="auto">
            <a:xfrm>
              <a:off x="5291894" y="3358179"/>
              <a:ext cx="127000" cy="115887"/>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grpFill/>
            <a:ln w="9525">
              <a:noFill/>
              <a:round/>
              <a:headEnd/>
              <a:tailEnd/>
            </a:ln>
          </p:spPr>
          <p:txBody>
            <a:bodyPr/>
            <a:lstStyle/>
            <a:p>
              <a:endParaRPr lang="en-US" dirty="0"/>
            </a:p>
          </p:txBody>
        </p:sp>
        <p:sp>
          <p:nvSpPr>
            <p:cNvPr id="630" name="Freeform 288"/>
            <p:cNvSpPr>
              <a:spLocks/>
            </p:cNvSpPr>
            <p:nvPr/>
          </p:nvSpPr>
          <p:spPr bwMode="auto">
            <a:xfrm>
              <a:off x="5731632" y="3577254"/>
              <a:ext cx="119062" cy="77787"/>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grpFill/>
            <a:ln w="9525">
              <a:noFill/>
              <a:round/>
              <a:headEnd/>
              <a:tailEnd/>
            </a:ln>
          </p:spPr>
          <p:txBody>
            <a:bodyPr/>
            <a:lstStyle/>
            <a:p>
              <a:endParaRPr lang="en-US" dirty="0"/>
            </a:p>
          </p:txBody>
        </p:sp>
        <p:sp>
          <p:nvSpPr>
            <p:cNvPr id="631" name="Freeform 289"/>
            <p:cNvSpPr>
              <a:spLocks/>
            </p:cNvSpPr>
            <p:nvPr/>
          </p:nvSpPr>
          <p:spPr bwMode="auto">
            <a:xfrm>
              <a:off x="5749094" y="3607416"/>
              <a:ext cx="187325" cy="217488"/>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grpFill/>
            <a:ln w="9525">
              <a:noFill/>
              <a:round/>
              <a:headEnd/>
              <a:tailEnd/>
            </a:ln>
          </p:spPr>
          <p:txBody>
            <a:bodyPr/>
            <a:lstStyle/>
            <a:p>
              <a:endParaRPr lang="en-US" dirty="0"/>
            </a:p>
          </p:txBody>
        </p:sp>
        <p:sp>
          <p:nvSpPr>
            <p:cNvPr id="632" name="Freeform 290"/>
            <p:cNvSpPr>
              <a:spLocks/>
            </p:cNvSpPr>
            <p:nvPr/>
          </p:nvSpPr>
          <p:spPr bwMode="auto">
            <a:xfrm>
              <a:off x="5514144" y="3747116"/>
              <a:ext cx="265113" cy="165100"/>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grpFill/>
            <a:ln w="9525">
              <a:noFill/>
              <a:round/>
              <a:headEnd/>
              <a:tailEnd/>
            </a:ln>
          </p:spPr>
          <p:txBody>
            <a:bodyPr/>
            <a:lstStyle/>
            <a:p>
              <a:endParaRPr lang="en-US" dirty="0"/>
            </a:p>
          </p:txBody>
        </p:sp>
        <p:sp>
          <p:nvSpPr>
            <p:cNvPr id="633" name="Freeform 291"/>
            <p:cNvSpPr>
              <a:spLocks/>
            </p:cNvSpPr>
            <p:nvPr/>
          </p:nvSpPr>
          <p:spPr bwMode="auto">
            <a:xfrm>
              <a:off x="5326819" y="3388341"/>
              <a:ext cx="492125" cy="422275"/>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grpFill/>
            <a:ln w="9525">
              <a:noFill/>
              <a:round/>
              <a:headEnd/>
              <a:tailEnd/>
            </a:ln>
          </p:spPr>
          <p:txBody>
            <a:bodyPr/>
            <a:lstStyle/>
            <a:p>
              <a:endParaRPr lang="en-US" dirty="0"/>
            </a:p>
          </p:txBody>
        </p:sp>
        <p:sp>
          <p:nvSpPr>
            <p:cNvPr id="634" name="Freeform 292"/>
            <p:cNvSpPr>
              <a:spLocks/>
            </p:cNvSpPr>
            <p:nvPr/>
          </p:nvSpPr>
          <p:spPr bwMode="auto">
            <a:xfrm>
              <a:off x="5749094" y="3655041"/>
              <a:ext cx="77788" cy="92075"/>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grpFill/>
            <a:ln w="9525">
              <a:noFill/>
              <a:round/>
              <a:headEnd/>
              <a:tailEnd/>
            </a:ln>
          </p:spPr>
          <p:txBody>
            <a:bodyPr/>
            <a:lstStyle/>
            <a:p>
              <a:endParaRPr lang="en-US" dirty="0"/>
            </a:p>
          </p:txBody>
        </p:sp>
        <p:sp>
          <p:nvSpPr>
            <p:cNvPr id="635" name="Freeform 293"/>
            <p:cNvSpPr>
              <a:spLocks/>
            </p:cNvSpPr>
            <p:nvPr/>
          </p:nvSpPr>
          <p:spPr bwMode="auto">
            <a:xfrm>
              <a:off x="5410957" y="3232766"/>
              <a:ext cx="249237" cy="250825"/>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grpFill/>
            <a:ln w="9525">
              <a:noFill/>
              <a:round/>
              <a:headEnd/>
              <a:tailEnd/>
            </a:ln>
          </p:spPr>
          <p:txBody>
            <a:bodyPr/>
            <a:lstStyle/>
            <a:p>
              <a:endParaRPr lang="en-US" dirty="0"/>
            </a:p>
          </p:txBody>
        </p:sp>
        <p:sp>
          <p:nvSpPr>
            <p:cNvPr id="636" name="Freeform 294"/>
            <p:cNvSpPr>
              <a:spLocks/>
            </p:cNvSpPr>
            <p:nvPr/>
          </p:nvSpPr>
          <p:spPr bwMode="auto">
            <a:xfrm>
              <a:off x="5553832" y="3164504"/>
              <a:ext cx="469900" cy="427037"/>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grpFill/>
            <a:ln w="9525">
              <a:noFill/>
              <a:round/>
              <a:headEnd/>
              <a:tailEnd/>
            </a:ln>
          </p:spPr>
          <p:txBody>
            <a:bodyPr/>
            <a:lstStyle/>
            <a:p>
              <a:endParaRPr lang="en-US" dirty="0"/>
            </a:p>
          </p:txBody>
        </p:sp>
        <p:sp>
          <p:nvSpPr>
            <p:cNvPr id="637" name="Freeform 299"/>
            <p:cNvSpPr>
              <a:spLocks/>
            </p:cNvSpPr>
            <p:nvPr/>
          </p:nvSpPr>
          <p:spPr bwMode="auto">
            <a:xfrm>
              <a:off x="4961694" y="2539029"/>
              <a:ext cx="158750" cy="107950"/>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grpFill/>
            <a:ln w="9525">
              <a:noFill/>
              <a:round/>
              <a:headEnd/>
              <a:tailEnd/>
            </a:ln>
          </p:spPr>
          <p:txBody>
            <a:bodyPr/>
            <a:lstStyle/>
            <a:p>
              <a:endParaRPr lang="en-US" dirty="0"/>
            </a:p>
          </p:txBody>
        </p:sp>
        <p:sp>
          <p:nvSpPr>
            <p:cNvPr id="638" name="Freeform 300"/>
            <p:cNvSpPr>
              <a:spLocks/>
            </p:cNvSpPr>
            <p:nvPr/>
          </p:nvSpPr>
          <p:spPr bwMode="auto">
            <a:xfrm>
              <a:off x="5031544" y="2389804"/>
              <a:ext cx="119063" cy="101600"/>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grpFill/>
            <a:ln w="9525">
              <a:noFill/>
              <a:round/>
              <a:headEnd/>
              <a:tailEnd/>
            </a:ln>
          </p:spPr>
          <p:txBody>
            <a:bodyPr/>
            <a:lstStyle/>
            <a:p>
              <a:endParaRPr lang="en-US" dirty="0"/>
            </a:p>
          </p:txBody>
        </p:sp>
        <p:sp>
          <p:nvSpPr>
            <p:cNvPr id="639" name="Freeform 301"/>
            <p:cNvSpPr>
              <a:spLocks/>
            </p:cNvSpPr>
            <p:nvPr/>
          </p:nvSpPr>
          <p:spPr bwMode="auto">
            <a:xfrm>
              <a:off x="5026782" y="2546966"/>
              <a:ext cx="233362" cy="211138"/>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grpFill/>
            <a:ln w="9525">
              <a:noFill/>
              <a:round/>
              <a:headEnd/>
              <a:tailEnd/>
            </a:ln>
          </p:spPr>
          <p:txBody>
            <a:bodyPr/>
            <a:lstStyle/>
            <a:p>
              <a:endParaRPr lang="en-US" dirty="0"/>
            </a:p>
          </p:txBody>
        </p:sp>
        <p:sp>
          <p:nvSpPr>
            <p:cNvPr id="640" name="Freeform 302"/>
            <p:cNvSpPr>
              <a:spLocks/>
            </p:cNvSpPr>
            <p:nvPr/>
          </p:nvSpPr>
          <p:spPr bwMode="auto">
            <a:xfrm>
              <a:off x="4969632" y="2461241"/>
              <a:ext cx="190500" cy="107950"/>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grpFill/>
            <a:ln w="9525">
              <a:noFill/>
              <a:round/>
              <a:headEnd/>
              <a:tailEnd/>
            </a:ln>
          </p:spPr>
          <p:txBody>
            <a:bodyPr/>
            <a:lstStyle/>
            <a:p>
              <a:endParaRPr lang="en-US" dirty="0"/>
            </a:p>
          </p:txBody>
        </p:sp>
        <p:sp>
          <p:nvSpPr>
            <p:cNvPr id="641" name="Freeform 303"/>
            <p:cNvSpPr>
              <a:spLocks/>
            </p:cNvSpPr>
            <p:nvPr/>
          </p:nvSpPr>
          <p:spPr bwMode="auto">
            <a:xfrm>
              <a:off x="4067932" y="3912216"/>
              <a:ext cx="188912" cy="141288"/>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grpFill/>
            <a:ln w="9525">
              <a:noFill/>
              <a:round/>
              <a:headEnd/>
              <a:tailEnd/>
            </a:ln>
          </p:spPr>
          <p:txBody>
            <a:bodyPr/>
            <a:lstStyle/>
            <a:p>
              <a:endParaRPr lang="en-US" dirty="0"/>
            </a:p>
          </p:txBody>
        </p:sp>
        <p:sp>
          <p:nvSpPr>
            <p:cNvPr id="642" name="Freeform 304"/>
            <p:cNvSpPr>
              <a:spLocks/>
            </p:cNvSpPr>
            <p:nvPr/>
          </p:nvSpPr>
          <p:spPr bwMode="auto">
            <a:xfrm>
              <a:off x="4021894" y="3810616"/>
              <a:ext cx="147638" cy="111125"/>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grpFill/>
            <a:ln w="9525">
              <a:noFill/>
              <a:round/>
              <a:headEnd/>
              <a:tailEnd/>
            </a:ln>
          </p:spPr>
          <p:txBody>
            <a:bodyPr/>
            <a:lstStyle/>
            <a:p>
              <a:endParaRPr lang="en-US" dirty="0"/>
            </a:p>
          </p:txBody>
        </p:sp>
        <p:sp>
          <p:nvSpPr>
            <p:cNvPr id="643" name="Freeform 305"/>
            <p:cNvSpPr>
              <a:spLocks/>
            </p:cNvSpPr>
            <p:nvPr/>
          </p:nvSpPr>
          <p:spPr bwMode="auto">
            <a:xfrm>
              <a:off x="4029832" y="3539154"/>
              <a:ext cx="298450" cy="319087"/>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grpFill/>
            <a:ln w="9525">
              <a:noFill/>
              <a:round/>
              <a:headEnd/>
              <a:tailEnd/>
            </a:ln>
          </p:spPr>
          <p:txBody>
            <a:bodyPr/>
            <a:lstStyle/>
            <a:p>
              <a:endParaRPr lang="en-US" dirty="0"/>
            </a:p>
          </p:txBody>
        </p:sp>
        <p:sp>
          <p:nvSpPr>
            <p:cNvPr id="644" name="Freeform 306"/>
            <p:cNvSpPr>
              <a:spLocks/>
            </p:cNvSpPr>
            <p:nvPr/>
          </p:nvSpPr>
          <p:spPr bwMode="auto">
            <a:xfrm>
              <a:off x="5056944" y="3405804"/>
              <a:ext cx="282575" cy="273050"/>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grpFill/>
            <a:ln w="9525">
              <a:noFill/>
              <a:round/>
              <a:headEnd/>
              <a:tailEnd/>
            </a:ln>
          </p:spPr>
          <p:txBody>
            <a:bodyPr/>
            <a:lstStyle/>
            <a:p>
              <a:endParaRPr lang="en-US" dirty="0"/>
            </a:p>
          </p:txBody>
        </p:sp>
        <p:sp>
          <p:nvSpPr>
            <p:cNvPr id="645" name="Freeform 307"/>
            <p:cNvSpPr>
              <a:spLocks/>
            </p:cNvSpPr>
            <p:nvPr/>
          </p:nvSpPr>
          <p:spPr bwMode="auto">
            <a:xfrm>
              <a:off x="4671182" y="3358179"/>
              <a:ext cx="409575" cy="388937"/>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grpFill/>
            <a:ln w="9525">
              <a:noFill/>
              <a:round/>
              <a:headEnd/>
              <a:tailEnd/>
            </a:ln>
          </p:spPr>
          <p:txBody>
            <a:bodyPr/>
            <a:lstStyle/>
            <a:p>
              <a:endParaRPr lang="en-US" dirty="0"/>
            </a:p>
          </p:txBody>
        </p:sp>
        <p:sp>
          <p:nvSpPr>
            <p:cNvPr id="646" name="Freeform 308"/>
            <p:cNvSpPr>
              <a:spLocks/>
            </p:cNvSpPr>
            <p:nvPr/>
          </p:nvSpPr>
          <p:spPr bwMode="auto">
            <a:xfrm>
              <a:off x="4631494" y="3242291"/>
              <a:ext cx="103188" cy="193675"/>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grpFill/>
            <a:ln w="9525">
              <a:noFill/>
              <a:round/>
              <a:headEnd/>
              <a:tailEnd/>
            </a:ln>
          </p:spPr>
          <p:txBody>
            <a:bodyPr/>
            <a:lstStyle/>
            <a:p>
              <a:endParaRPr lang="en-US" dirty="0"/>
            </a:p>
          </p:txBody>
        </p:sp>
        <p:sp>
          <p:nvSpPr>
            <p:cNvPr id="647" name="Freeform 309"/>
            <p:cNvSpPr>
              <a:spLocks/>
            </p:cNvSpPr>
            <p:nvPr/>
          </p:nvSpPr>
          <p:spPr bwMode="auto">
            <a:xfrm>
              <a:off x="4125082" y="3288329"/>
              <a:ext cx="296862" cy="227012"/>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grpFill/>
            <a:ln w="9525">
              <a:noFill/>
              <a:round/>
              <a:headEnd/>
              <a:tailEnd/>
            </a:ln>
          </p:spPr>
          <p:txBody>
            <a:bodyPr/>
            <a:lstStyle/>
            <a:p>
              <a:endParaRPr lang="en-US" dirty="0"/>
            </a:p>
          </p:txBody>
        </p:sp>
        <p:sp>
          <p:nvSpPr>
            <p:cNvPr id="648" name="Freeform 310"/>
            <p:cNvSpPr>
              <a:spLocks/>
            </p:cNvSpPr>
            <p:nvPr/>
          </p:nvSpPr>
          <p:spPr bwMode="auto">
            <a:xfrm>
              <a:off x="4036182" y="3515341"/>
              <a:ext cx="204787" cy="177800"/>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grpFill/>
            <a:ln w="9525">
              <a:noFill/>
              <a:round/>
              <a:headEnd/>
              <a:tailEnd/>
            </a:ln>
          </p:spPr>
          <p:txBody>
            <a:bodyPr/>
            <a:lstStyle/>
            <a:p>
              <a:endParaRPr lang="en-US" dirty="0"/>
            </a:p>
          </p:txBody>
        </p:sp>
        <p:sp>
          <p:nvSpPr>
            <p:cNvPr id="649" name="Freeform 311"/>
            <p:cNvSpPr>
              <a:spLocks/>
            </p:cNvSpPr>
            <p:nvPr/>
          </p:nvSpPr>
          <p:spPr bwMode="auto">
            <a:xfrm>
              <a:off x="4045707" y="3912216"/>
              <a:ext cx="61912" cy="47625"/>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grpFill/>
            <a:ln w="9525">
              <a:noFill/>
              <a:round/>
              <a:headEnd/>
              <a:tailEnd/>
            </a:ln>
          </p:spPr>
          <p:txBody>
            <a:bodyPr/>
            <a:lstStyle/>
            <a:p>
              <a:endParaRPr lang="en-US" dirty="0"/>
            </a:p>
          </p:txBody>
        </p:sp>
        <p:sp>
          <p:nvSpPr>
            <p:cNvPr id="650" name="Freeform 312"/>
            <p:cNvSpPr>
              <a:spLocks/>
            </p:cNvSpPr>
            <p:nvPr/>
          </p:nvSpPr>
          <p:spPr bwMode="auto">
            <a:xfrm>
              <a:off x="4995032" y="3640754"/>
              <a:ext cx="406400" cy="498475"/>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grpFill/>
            <a:ln w="9525">
              <a:noFill/>
              <a:round/>
              <a:headEnd/>
              <a:tailEnd/>
            </a:ln>
          </p:spPr>
          <p:txBody>
            <a:bodyPr/>
            <a:lstStyle/>
            <a:p>
              <a:endParaRPr lang="en-US" dirty="0"/>
            </a:p>
          </p:txBody>
        </p:sp>
        <p:sp>
          <p:nvSpPr>
            <p:cNvPr id="651" name="Freeform 313"/>
            <p:cNvSpPr>
              <a:spLocks/>
            </p:cNvSpPr>
            <p:nvPr/>
          </p:nvSpPr>
          <p:spPr bwMode="auto">
            <a:xfrm>
              <a:off x="4240969" y="3967779"/>
              <a:ext cx="149225" cy="147637"/>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grpFill/>
            <a:ln w="9525">
              <a:noFill/>
              <a:round/>
              <a:headEnd/>
              <a:tailEnd/>
            </a:ln>
          </p:spPr>
          <p:txBody>
            <a:bodyPr/>
            <a:lstStyle/>
            <a:p>
              <a:endParaRPr lang="en-US" dirty="0"/>
            </a:p>
          </p:txBody>
        </p:sp>
        <p:sp>
          <p:nvSpPr>
            <p:cNvPr id="652" name="Freeform 314"/>
            <p:cNvSpPr>
              <a:spLocks/>
            </p:cNvSpPr>
            <p:nvPr/>
          </p:nvSpPr>
          <p:spPr bwMode="auto">
            <a:xfrm>
              <a:off x="4164769" y="4023341"/>
              <a:ext cx="106363" cy="92075"/>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grpFill/>
            <a:ln w="9525">
              <a:noFill/>
              <a:round/>
              <a:headEnd/>
              <a:tailEnd/>
            </a:ln>
          </p:spPr>
          <p:txBody>
            <a:bodyPr/>
            <a:lstStyle/>
            <a:p>
              <a:endParaRPr lang="en-US" dirty="0"/>
            </a:p>
          </p:txBody>
        </p:sp>
        <p:sp>
          <p:nvSpPr>
            <p:cNvPr id="653" name="Freeform 315"/>
            <p:cNvSpPr>
              <a:spLocks/>
            </p:cNvSpPr>
            <p:nvPr/>
          </p:nvSpPr>
          <p:spPr bwMode="auto">
            <a:xfrm>
              <a:off x="4115557" y="3991591"/>
              <a:ext cx="79375" cy="69850"/>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grpFill/>
            <a:ln w="9525">
              <a:noFill/>
              <a:round/>
              <a:headEnd/>
              <a:tailEnd/>
            </a:ln>
          </p:spPr>
          <p:txBody>
            <a:bodyPr/>
            <a:lstStyle/>
            <a:p>
              <a:endParaRPr lang="en-US" dirty="0"/>
            </a:p>
          </p:txBody>
        </p:sp>
        <p:sp>
          <p:nvSpPr>
            <p:cNvPr id="654" name="Rectangle 316"/>
            <p:cNvSpPr>
              <a:spLocks noChangeArrowheads="1"/>
            </p:cNvSpPr>
            <p:nvPr/>
          </p:nvSpPr>
          <p:spPr bwMode="auto">
            <a:xfrm>
              <a:off x="4231444" y="3515341"/>
              <a:ext cx="9525" cy="23813"/>
            </a:xfrm>
            <a:prstGeom prst="rect">
              <a:avLst/>
            </a:prstGeom>
            <a:grpFill/>
            <a:ln w="9525">
              <a:noFill/>
              <a:miter lim="800000"/>
              <a:headEnd/>
              <a:tailEnd/>
            </a:ln>
          </p:spPr>
          <p:txBody>
            <a:bodyPr/>
            <a:lstStyle/>
            <a:p>
              <a:endParaRPr lang="en-US" dirty="0"/>
            </a:p>
          </p:txBody>
        </p:sp>
        <p:sp>
          <p:nvSpPr>
            <p:cNvPr id="655" name="Freeform 317"/>
            <p:cNvSpPr>
              <a:spLocks/>
            </p:cNvSpPr>
            <p:nvPr/>
          </p:nvSpPr>
          <p:spPr bwMode="auto">
            <a:xfrm>
              <a:off x="4231444" y="3242291"/>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grpFill/>
            <a:ln w="9525">
              <a:noFill/>
              <a:round/>
              <a:headEnd/>
              <a:tailEnd/>
            </a:ln>
          </p:spPr>
          <p:txBody>
            <a:bodyPr/>
            <a:lstStyle/>
            <a:p>
              <a:endParaRPr lang="en-US" dirty="0"/>
            </a:p>
          </p:txBody>
        </p:sp>
        <p:sp>
          <p:nvSpPr>
            <p:cNvPr id="656" name="Freeform 318"/>
            <p:cNvSpPr>
              <a:spLocks/>
            </p:cNvSpPr>
            <p:nvPr/>
          </p:nvSpPr>
          <p:spPr bwMode="auto">
            <a:xfrm>
              <a:off x="4231444" y="3242291"/>
              <a:ext cx="512763" cy="504825"/>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grpFill/>
            <a:ln w="9525">
              <a:noFill/>
              <a:round/>
              <a:headEnd/>
              <a:tailEnd/>
            </a:ln>
          </p:spPr>
          <p:txBody>
            <a:bodyPr/>
            <a:lstStyle/>
            <a:p>
              <a:endParaRPr lang="en-US" dirty="0"/>
            </a:p>
          </p:txBody>
        </p:sp>
        <p:sp>
          <p:nvSpPr>
            <p:cNvPr id="657" name="Freeform 327"/>
            <p:cNvSpPr>
              <a:spLocks/>
            </p:cNvSpPr>
            <p:nvPr/>
          </p:nvSpPr>
          <p:spPr bwMode="auto">
            <a:xfrm>
              <a:off x="5691944" y="3232766"/>
              <a:ext cx="25400" cy="17463"/>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grpFill/>
            <a:ln w="9525">
              <a:noFill/>
              <a:round/>
              <a:headEnd/>
              <a:tailEnd/>
            </a:ln>
          </p:spPr>
          <p:txBody>
            <a:bodyPr/>
            <a:lstStyle/>
            <a:p>
              <a:endParaRPr lang="en-US" dirty="0"/>
            </a:p>
          </p:txBody>
        </p:sp>
        <p:sp>
          <p:nvSpPr>
            <p:cNvPr id="658" name="Freeform 328"/>
            <p:cNvSpPr>
              <a:spLocks/>
            </p:cNvSpPr>
            <p:nvPr/>
          </p:nvSpPr>
          <p:spPr bwMode="auto">
            <a:xfrm>
              <a:off x="5655432" y="3194666"/>
              <a:ext cx="14287" cy="23813"/>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grpFill/>
            <a:ln w="9525">
              <a:noFill/>
              <a:round/>
              <a:headEnd/>
              <a:tailEnd/>
            </a:ln>
          </p:spPr>
          <p:txBody>
            <a:bodyPr/>
            <a:lstStyle/>
            <a:p>
              <a:endParaRPr lang="en-US" dirty="0"/>
            </a:p>
          </p:txBody>
        </p:sp>
        <p:sp>
          <p:nvSpPr>
            <p:cNvPr id="659" name="Freeform 334"/>
            <p:cNvSpPr>
              <a:spLocks/>
            </p:cNvSpPr>
            <p:nvPr/>
          </p:nvSpPr>
          <p:spPr bwMode="auto">
            <a:xfrm>
              <a:off x="4961694" y="1781791"/>
              <a:ext cx="266700" cy="585788"/>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grpFill/>
            <a:ln w="9525">
              <a:noFill/>
              <a:round/>
              <a:headEnd/>
              <a:tailEnd/>
            </a:ln>
          </p:spPr>
          <p:txBody>
            <a:bodyPr/>
            <a:lstStyle/>
            <a:p>
              <a:endParaRPr lang="en-US" dirty="0"/>
            </a:p>
          </p:txBody>
        </p:sp>
        <p:sp>
          <p:nvSpPr>
            <p:cNvPr id="660" name="Freeform 335"/>
            <p:cNvSpPr>
              <a:spLocks/>
            </p:cNvSpPr>
            <p:nvPr/>
          </p:nvSpPr>
          <p:spPr bwMode="auto">
            <a:xfrm>
              <a:off x="5236332" y="2710479"/>
              <a:ext cx="15875" cy="7937"/>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grpFill/>
            <a:ln w="9525">
              <a:noFill/>
              <a:round/>
              <a:headEnd/>
              <a:tailEnd/>
            </a:ln>
          </p:spPr>
          <p:txBody>
            <a:bodyPr/>
            <a:lstStyle/>
            <a:p>
              <a:endParaRPr lang="en-US" dirty="0"/>
            </a:p>
          </p:txBody>
        </p:sp>
        <p:sp>
          <p:nvSpPr>
            <p:cNvPr id="661" name="Freeform 336"/>
            <p:cNvSpPr>
              <a:spLocks/>
            </p:cNvSpPr>
            <p:nvPr/>
          </p:nvSpPr>
          <p:spPr bwMode="auto">
            <a:xfrm>
              <a:off x="5134732" y="1124566"/>
              <a:ext cx="3792537" cy="2030413"/>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grpFill/>
            <a:ln w="9525">
              <a:noFill/>
              <a:round/>
              <a:headEnd/>
              <a:tailEnd/>
            </a:ln>
          </p:spPr>
          <p:txBody>
            <a:bodyPr/>
            <a:lstStyle/>
            <a:p>
              <a:endParaRPr lang="en-US" dirty="0"/>
            </a:p>
          </p:txBody>
        </p:sp>
        <p:sp>
          <p:nvSpPr>
            <p:cNvPr id="662" name="Freeform 337"/>
            <p:cNvSpPr>
              <a:spLocks/>
            </p:cNvSpPr>
            <p:nvPr/>
          </p:nvSpPr>
          <p:spPr bwMode="auto">
            <a:xfrm>
              <a:off x="5717344" y="3242291"/>
              <a:ext cx="71438" cy="7938"/>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grpFill/>
            <a:ln w="9525">
              <a:noFill/>
              <a:round/>
              <a:headEnd/>
              <a:tailEnd/>
            </a:ln>
          </p:spPr>
          <p:txBody>
            <a:bodyPr/>
            <a:lstStyle/>
            <a:p>
              <a:endParaRPr lang="en-US" dirty="0"/>
            </a:p>
          </p:txBody>
        </p:sp>
        <p:sp>
          <p:nvSpPr>
            <p:cNvPr id="663" name="Freeform 338"/>
            <p:cNvSpPr>
              <a:spLocks/>
            </p:cNvSpPr>
            <p:nvPr/>
          </p:nvSpPr>
          <p:spPr bwMode="auto">
            <a:xfrm>
              <a:off x="5607807" y="2585066"/>
              <a:ext cx="1011237" cy="709613"/>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grpFill/>
            <a:ln w="9525">
              <a:noFill/>
              <a:round/>
              <a:headEnd/>
              <a:tailEnd/>
            </a:ln>
          </p:spPr>
          <p:txBody>
            <a:bodyPr/>
            <a:lstStyle/>
            <a:p>
              <a:endParaRPr lang="en-US" dirty="0"/>
            </a:p>
          </p:txBody>
        </p:sp>
        <p:sp>
          <p:nvSpPr>
            <p:cNvPr id="664" name="Freeform 339"/>
            <p:cNvSpPr>
              <a:spLocks/>
            </p:cNvSpPr>
            <p:nvPr/>
          </p:nvSpPr>
          <p:spPr bwMode="auto">
            <a:xfrm>
              <a:off x="5669719" y="3218479"/>
              <a:ext cx="22225" cy="14287"/>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grpFill/>
            <a:ln w="9525">
              <a:noFill/>
              <a:round/>
              <a:headEnd/>
              <a:tailEnd/>
            </a:ln>
          </p:spPr>
          <p:txBody>
            <a:bodyPr/>
            <a:lstStyle/>
            <a:p>
              <a:endParaRPr lang="en-US" dirty="0"/>
            </a:p>
          </p:txBody>
        </p:sp>
        <p:sp>
          <p:nvSpPr>
            <p:cNvPr id="665" name="Rectangle 340"/>
            <p:cNvSpPr>
              <a:spLocks noChangeArrowheads="1"/>
            </p:cNvSpPr>
            <p:nvPr/>
          </p:nvSpPr>
          <p:spPr bwMode="auto">
            <a:xfrm>
              <a:off x="4852157" y="2850179"/>
              <a:ext cx="9525" cy="1587"/>
            </a:xfrm>
            <a:prstGeom prst="rect">
              <a:avLst/>
            </a:prstGeom>
            <a:grpFill/>
            <a:ln w="9525">
              <a:noFill/>
              <a:miter lim="800000"/>
              <a:headEnd/>
              <a:tailEnd/>
            </a:ln>
          </p:spPr>
          <p:txBody>
            <a:bodyPr/>
            <a:lstStyle/>
            <a:p>
              <a:endParaRPr lang="en-US" dirty="0"/>
            </a:p>
          </p:txBody>
        </p:sp>
        <p:sp>
          <p:nvSpPr>
            <p:cNvPr id="666" name="Freeform 347"/>
            <p:cNvSpPr>
              <a:spLocks/>
            </p:cNvSpPr>
            <p:nvPr/>
          </p:nvSpPr>
          <p:spPr bwMode="auto">
            <a:xfrm>
              <a:off x="4564819" y="1694479"/>
              <a:ext cx="649288" cy="766762"/>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grpFill/>
            <a:ln w="9525">
              <a:noFill/>
              <a:round/>
              <a:headEnd/>
              <a:tailEnd/>
            </a:ln>
          </p:spPr>
          <p:txBody>
            <a:bodyPr/>
            <a:lstStyle/>
            <a:p>
              <a:endParaRPr lang="en-US" dirty="0"/>
            </a:p>
          </p:txBody>
        </p:sp>
        <p:sp>
          <p:nvSpPr>
            <p:cNvPr id="667" name="Freeform 348"/>
            <p:cNvSpPr>
              <a:spLocks/>
            </p:cNvSpPr>
            <p:nvPr/>
          </p:nvSpPr>
          <p:spPr bwMode="auto">
            <a:xfrm>
              <a:off x="4720394" y="1843704"/>
              <a:ext cx="320675" cy="733425"/>
            </a:xfrm>
            <a:custGeom>
              <a:avLst/>
              <a:gdLst>
                <a:gd name="T0" fmla="*/ 10283246 w 10000"/>
                <a:gd name="T1" fmla="*/ 12146986 h 9895"/>
                <a:gd name="T2" fmla="*/ 10032349 w 10000"/>
                <a:gd name="T3" fmla="*/ 8674872 h 9895"/>
                <a:gd name="T4" fmla="*/ 9530525 w 10000"/>
                <a:gd name="T5" fmla="*/ 3472113 h 9895"/>
                <a:gd name="T6" fmla="*/ 8778799 w 10000"/>
                <a:gd name="T7" fmla="*/ 2889821 h 9895"/>
                <a:gd name="T8" fmla="*/ 7775150 w 10000"/>
                <a:gd name="T9" fmla="*/ 0 h 9895"/>
                <a:gd name="T10" fmla="*/ 7273326 w 10000"/>
                <a:gd name="T11" fmla="*/ 1736057 h 9895"/>
                <a:gd name="T12" fmla="*/ 6771502 w 10000"/>
                <a:gd name="T13" fmla="*/ 2889821 h 9895"/>
                <a:gd name="T14" fmla="*/ 5517983 w 10000"/>
                <a:gd name="T15" fmla="*/ 5202685 h 9895"/>
                <a:gd name="T16" fmla="*/ 4514334 w 10000"/>
                <a:gd name="T17" fmla="*/ 6361934 h 9895"/>
                <a:gd name="T18" fmla="*/ 4514334 w 10000"/>
                <a:gd name="T19" fmla="*/ 9251680 h 9895"/>
                <a:gd name="T20" fmla="*/ 3511744 w 10000"/>
                <a:gd name="T21" fmla="*/ 13877557 h 9895"/>
                <a:gd name="T22" fmla="*/ 2758991 w 10000"/>
                <a:gd name="T23" fmla="*/ 17926552 h 9895"/>
                <a:gd name="T24" fmla="*/ 2508095 w 10000"/>
                <a:gd name="T25" fmla="*/ 21398666 h 9895"/>
                <a:gd name="T26" fmla="*/ 1504447 w 10000"/>
                <a:gd name="T27" fmla="*/ 23711604 h 9895"/>
                <a:gd name="T28" fmla="*/ 1003649 w 10000"/>
                <a:gd name="T29" fmla="*/ 26601425 h 9895"/>
                <a:gd name="T30" fmla="*/ 1003649 w 10000"/>
                <a:gd name="T31" fmla="*/ 32386477 h 9895"/>
                <a:gd name="T32" fmla="*/ 1003649 w 10000"/>
                <a:gd name="T33" fmla="*/ 35276223 h 9895"/>
                <a:gd name="T34" fmla="*/ 1003649 w 10000"/>
                <a:gd name="T35" fmla="*/ 38748410 h 9895"/>
                <a:gd name="T36" fmla="*/ 250896 w 10000"/>
                <a:gd name="T37" fmla="*/ 42215039 h 9895"/>
                <a:gd name="T38" fmla="*/ 501824 w 10000"/>
                <a:gd name="T39" fmla="*/ 45687152 h 9895"/>
                <a:gd name="T40" fmla="*/ 1789270 w 10000"/>
                <a:gd name="T41" fmla="*/ 49653799 h 9895"/>
                <a:gd name="T42" fmla="*/ 1963076 w 10000"/>
                <a:gd name="T43" fmla="*/ 53252288 h 9895"/>
                <a:gd name="T44" fmla="*/ 2508095 w 10000"/>
                <a:gd name="T45" fmla="*/ 54362024 h 9895"/>
                <a:gd name="T46" fmla="*/ 3260816 w 10000"/>
                <a:gd name="T47" fmla="*/ 52049086 h 9895"/>
                <a:gd name="T48" fmla="*/ 4514334 w 10000"/>
                <a:gd name="T49" fmla="*/ 49736147 h 9895"/>
                <a:gd name="T50" fmla="*/ 4765263 w 10000"/>
                <a:gd name="T51" fmla="*/ 43374213 h 9895"/>
                <a:gd name="T52" fmla="*/ 6019807 w 10000"/>
                <a:gd name="T53" fmla="*/ 42215039 h 9895"/>
                <a:gd name="T54" fmla="*/ 5768911 w 10000"/>
                <a:gd name="T55" fmla="*/ 37589162 h 9895"/>
                <a:gd name="T56" fmla="*/ 5267087 w 10000"/>
                <a:gd name="T57" fmla="*/ 32386477 h 9895"/>
                <a:gd name="T58" fmla="*/ 6019807 w 10000"/>
                <a:gd name="T59" fmla="*/ 26601425 h 9895"/>
                <a:gd name="T60" fmla="*/ 8276974 w 10000"/>
                <a:gd name="T61" fmla="*/ 23134796 h 9895"/>
                <a:gd name="T62" fmla="*/ 8276974 w 10000"/>
                <a:gd name="T63" fmla="*/ 19662609 h 9895"/>
                <a:gd name="T64" fmla="*/ 9530525 w 10000"/>
                <a:gd name="T65" fmla="*/ 15613614 h 9895"/>
                <a:gd name="T66" fmla="*/ 10283246 w 10000"/>
                <a:gd name="T67" fmla="*/ 15613614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grpFill/>
            <a:ln w="9525">
              <a:noFill/>
              <a:round/>
              <a:headEnd/>
              <a:tailEnd/>
            </a:ln>
          </p:spPr>
          <p:txBody>
            <a:bodyPr/>
            <a:lstStyle/>
            <a:p>
              <a:endParaRPr lang="en-US" dirty="0"/>
            </a:p>
          </p:txBody>
        </p:sp>
        <p:sp>
          <p:nvSpPr>
            <p:cNvPr id="668" name="Freeform 349"/>
            <p:cNvSpPr>
              <a:spLocks/>
            </p:cNvSpPr>
            <p:nvPr/>
          </p:nvSpPr>
          <p:spPr bwMode="auto">
            <a:xfrm>
              <a:off x="4995032" y="2710479"/>
              <a:ext cx="446087" cy="287337"/>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grpFill/>
            <a:ln w="9525">
              <a:noFill/>
              <a:round/>
              <a:headEnd/>
              <a:tailEnd/>
            </a:ln>
          </p:spPr>
          <p:txBody>
            <a:bodyPr/>
            <a:lstStyle/>
            <a:p>
              <a:endParaRPr lang="en-US" dirty="0"/>
            </a:p>
          </p:txBody>
        </p:sp>
        <p:sp>
          <p:nvSpPr>
            <p:cNvPr id="669" name="Freeform 350"/>
            <p:cNvSpPr>
              <a:spLocks/>
            </p:cNvSpPr>
            <p:nvPr/>
          </p:nvSpPr>
          <p:spPr bwMode="auto">
            <a:xfrm>
              <a:off x="5252207" y="2710479"/>
              <a:ext cx="55562" cy="30162"/>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grpFill/>
            <a:ln w="9525">
              <a:noFill/>
              <a:round/>
              <a:headEnd/>
              <a:tailEnd/>
            </a:ln>
          </p:spPr>
          <p:txBody>
            <a:bodyPr/>
            <a:lstStyle/>
            <a:p>
              <a:endParaRPr lang="en-US" dirty="0"/>
            </a:p>
          </p:txBody>
        </p:sp>
        <p:sp>
          <p:nvSpPr>
            <p:cNvPr id="670" name="Freeform 359"/>
            <p:cNvSpPr>
              <a:spLocks/>
            </p:cNvSpPr>
            <p:nvPr/>
          </p:nvSpPr>
          <p:spPr bwMode="auto">
            <a:xfrm>
              <a:off x="4939469" y="2585066"/>
              <a:ext cx="77788" cy="47625"/>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grpFill/>
            <a:ln w="9525">
              <a:noFill/>
              <a:round/>
              <a:headEnd/>
              <a:tailEnd/>
            </a:ln>
          </p:spPr>
          <p:txBody>
            <a:bodyPr/>
            <a:lstStyle/>
            <a:p>
              <a:endParaRPr lang="en-US" dirty="0"/>
            </a:p>
          </p:txBody>
        </p:sp>
        <p:sp>
          <p:nvSpPr>
            <p:cNvPr id="671" name="Freeform 360"/>
            <p:cNvSpPr>
              <a:spLocks/>
            </p:cNvSpPr>
            <p:nvPr/>
          </p:nvSpPr>
          <p:spPr bwMode="auto">
            <a:xfrm>
              <a:off x="4798182" y="2608879"/>
              <a:ext cx="242887" cy="217487"/>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grpFill/>
            <a:ln w="9525">
              <a:noFill/>
              <a:round/>
              <a:headEnd/>
              <a:tailEnd/>
            </a:ln>
          </p:spPr>
          <p:txBody>
            <a:bodyPr/>
            <a:lstStyle/>
            <a:p>
              <a:endParaRPr lang="en-US" dirty="0"/>
            </a:p>
          </p:txBody>
        </p:sp>
        <p:sp>
          <p:nvSpPr>
            <p:cNvPr id="672" name="Freeform 364"/>
            <p:cNvSpPr>
              <a:spLocks/>
            </p:cNvSpPr>
            <p:nvPr/>
          </p:nvSpPr>
          <p:spPr bwMode="auto">
            <a:xfrm>
              <a:off x="4452107" y="3631229"/>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grpFill/>
            <a:ln w="9525">
              <a:noFill/>
              <a:round/>
              <a:headEnd/>
              <a:tailEnd/>
            </a:ln>
          </p:spPr>
          <p:txBody>
            <a:bodyPr/>
            <a:lstStyle/>
            <a:p>
              <a:endParaRPr lang="en-US" dirty="0"/>
            </a:p>
          </p:txBody>
        </p:sp>
        <p:sp>
          <p:nvSpPr>
            <p:cNvPr id="673" name="Freeform 365"/>
            <p:cNvSpPr>
              <a:spLocks/>
            </p:cNvSpPr>
            <p:nvPr/>
          </p:nvSpPr>
          <p:spPr bwMode="auto">
            <a:xfrm>
              <a:off x="4452107" y="3631229"/>
              <a:ext cx="393700" cy="290512"/>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grpFill/>
            <a:ln w="9525">
              <a:noFill/>
              <a:round/>
              <a:headEnd/>
              <a:tailEnd/>
            </a:ln>
          </p:spPr>
          <p:txBody>
            <a:bodyPr/>
            <a:lstStyle/>
            <a:p>
              <a:endParaRPr lang="en-US" dirty="0"/>
            </a:p>
          </p:txBody>
        </p:sp>
        <p:sp>
          <p:nvSpPr>
            <p:cNvPr id="674" name="Freeform 366"/>
            <p:cNvSpPr>
              <a:spLocks/>
            </p:cNvSpPr>
            <p:nvPr/>
          </p:nvSpPr>
          <p:spPr bwMode="auto">
            <a:xfrm>
              <a:off x="4147307" y="3591541"/>
              <a:ext cx="407987" cy="384175"/>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grpFill/>
            <a:ln w="9525">
              <a:noFill/>
              <a:round/>
              <a:headEnd/>
              <a:tailEnd/>
            </a:ln>
          </p:spPr>
          <p:txBody>
            <a:bodyPr/>
            <a:lstStyle/>
            <a:p>
              <a:endParaRPr lang="en-US" dirty="0"/>
            </a:p>
          </p:txBody>
        </p:sp>
        <p:sp>
          <p:nvSpPr>
            <p:cNvPr id="675" name="Freeform 367"/>
            <p:cNvSpPr>
              <a:spLocks/>
            </p:cNvSpPr>
            <p:nvPr/>
          </p:nvSpPr>
          <p:spPr bwMode="auto">
            <a:xfrm>
              <a:off x="5474457" y="3945554"/>
              <a:ext cx="234950" cy="317500"/>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grpFill/>
            <a:ln w="9525">
              <a:noFill/>
              <a:round/>
              <a:headEnd/>
              <a:tailEnd/>
            </a:ln>
          </p:spPr>
          <p:txBody>
            <a:bodyPr/>
            <a:lstStyle/>
            <a:p>
              <a:endParaRPr lang="en-US" dirty="0"/>
            </a:p>
          </p:txBody>
        </p:sp>
        <p:sp>
          <p:nvSpPr>
            <p:cNvPr id="676" name="Freeform 368"/>
            <p:cNvSpPr>
              <a:spLocks/>
            </p:cNvSpPr>
            <p:nvPr/>
          </p:nvSpPr>
          <p:spPr bwMode="auto">
            <a:xfrm>
              <a:off x="4798182" y="3921741"/>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grpFill/>
            <a:ln w="9525">
              <a:noFill/>
              <a:round/>
              <a:headEnd/>
              <a:tailEnd/>
            </a:ln>
          </p:spPr>
          <p:txBody>
            <a:bodyPr/>
            <a:lstStyle/>
            <a:p>
              <a:endParaRPr lang="en-US" dirty="0"/>
            </a:p>
          </p:txBody>
        </p:sp>
        <p:sp>
          <p:nvSpPr>
            <p:cNvPr id="677" name="Freeform 369"/>
            <p:cNvSpPr>
              <a:spLocks/>
            </p:cNvSpPr>
            <p:nvPr/>
          </p:nvSpPr>
          <p:spPr bwMode="auto">
            <a:xfrm>
              <a:off x="4798182" y="3921741"/>
              <a:ext cx="31750" cy="123825"/>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grpFill/>
            <a:ln w="9525">
              <a:noFill/>
              <a:round/>
              <a:headEnd/>
              <a:tailEnd/>
            </a:ln>
          </p:spPr>
          <p:txBody>
            <a:bodyPr/>
            <a:lstStyle/>
            <a:p>
              <a:endParaRPr lang="en-US" dirty="0"/>
            </a:p>
          </p:txBody>
        </p:sp>
        <p:sp>
          <p:nvSpPr>
            <p:cNvPr id="678" name="Freeform 370"/>
            <p:cNvSpPr>
              <a:spLocks/>
            </p:cNvSpPr>
            <p:nvPr/>
          </p:nvSpPr>
          <p:spPr bwMode="auto">
            <a:xfrm>
              <a:off x="4782307" y="3640754"/>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grpFill/>
            <a:ln w="9525">
              <a:noFill/>
              <a:round/>
              <a:headEnd/>
              <a:tailEnd/>
            </a:ln>
          </p:spPr>
          <p:txBody>
            <a:bodyPr/>
            <a:lstStyle/>
            <a:p>
              <a:endParaRPr lang="en-US" dirty="0"/>
            </a:p>
          </p:txBody>
        </p:sp>
        <p:sp>
          <p:nvSpPr>
            <p:cNvPr id="679" name="Freeform 371"/>
            <p:cNvSpPr>
              <a:spLocks/>
            </p:cNvSpPr>
            <p:nvPr/>
          </p:nvSpPr>
          <p:spPr bwMode="auto">
            <a:xfrm>
              <a:off x="4782307" y="3640754"/>
              <a:ext cx="258762" cy="404812"/>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grpFill/>
            <a:ln w="9525">
              <a:noFill/>
              <a:round/>
              <a:headEnd/>
              <a:tailEnd/>
            </a:ln>
          </p:spPr>
          <p:txBody>
            <a:bodyPr/>
            <a:lstStyle/>
            <a:p>
              <a:endParaRPr lang="en-US" dirty="0"/>
            </a:p>
          </p:txBody>
        </p:sp>
        <p:sp>
          <p:nvSpPr>
            <p:cNvPr id="680" name="Freeform 372"/>
            <p:cNvSpPr>
              <a:spLocks/>
            </p:cNvSpPr>
            <p:nvPr/>
          </p:nvSpPr>
          <p:spPr bwMode="auto">
            <a:xfrm>
              <a:off x="4861682" y="4786929"/>
              <a:ext cx="398462" cy="354012"/>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grpFill/>
            <a:ln w="9525">
              <a:noFill/>
              <a:round/>
              <a:headEnd/>
              <a:tailEnd/>
            </a:ln>
          </p:spPr>
          <p:txBody>
            <a:bodyPr/>
            <a:lstStyle/>
            <a:p>
              <a:endParaRPr lang="en-US" dirty="0"/>
            </a:p>
          </p:txBody>
        </p:sp>
        <p:sp>
          <p:nvSpPr>
            <p:cNvPr id="681" name="Freeform 373"/>
            <p:cNvSpPr>
              <a:spLocks/>
            </p:cNvSpPr>
            <p:nvPr/>
          </p:nvSpPr>
          <p:spPr bwMode="auto">
            <a:xfrm>
              <a:off x="4947407" y="4671041"/>
              <a:ext cx="236537" cy="234950"/>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grpFill/>
            <a:ln w="9525">
              <a:noFill/>
              <a:round/>
              <a:headEnd/>
              <a:tailEnd/>
            </a:ln>
          </p:spPr>
          <p:txBody>
            <a:bodyPr/>
            <a:lstStyle/>
            <a:p>
              <a:endParaRPr lang="en-US" dirty="0"/>
            </a:p>
          </p:txBody>
        </p:sp>
        <p:sp>
          <p:nvSpPr>
            <p:cNvPr id="682" name="Freeform 374"/>
            <p:cNvSpPr>
              <a:spLocks/>
            </p:cNvSpPr>
            <p:nvPr/>
          </p:nvSpPr>
          <p:spPr bwMode="auto">
            <a:xfrm>
              <a:off x="5190294" y="4490066"/>
              <a:ext cx="268288" cy="422275"/>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grpFill/>
            <a:ln w="9525">
              <a:noFill/>
              <a:round/>
              <a:headEnd/>
              <a:tailEnd/>
            </a:ln>
          </p:spPr>
          <p:txBody>
            <a:bodyPr/>
            <a:lstStyle/>
            <a:p>
              <a:endParaRPr lang="en-US" dirty="0"/>
            </a:p>
          </p:txBody>
        </p:sp>
        <p:sp>
          <p:nvSpPr>
            <p:cNvPr id="683" name="Freeform 375"/>
            <p:cNvSpPr>
              <a:spLocks/>
            </p:cNvSpPr>
            <p:nvPr/>
          </p:nvSpPr>
          <p:spPr bwMode="auto">
            <a:xfrm>
              <a:off x="5190294" y="4248766"/>
              <a:ext cx="260350" cy="265113"/>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grpFill/>
            <a:ln w="9525">
              <a:noFill/>
              <a:round/>
              <a:headEnd/>
              <a:tailEnd/>
            </a:ln>
          </p:spPr>
          <p:txBody>
            <a:bodyPr/>
            <a:lstStyle/>
            <a:p>
              <a:endParaRPr lang="en-US" dirty="0"/>
            </a:p>
          </p:txBody>
        </p:sp>
        <p:sp>
          <p:nvSpPr>
            <p:cNvPr id="684" name="Freeform 376"/>
            <p:cNvSpPr>
              <a:spLocks/>
            </p:cNvSpPr>
            <p:nvPr/>
          </p:nvSpPr>
          <p:spPr bwMode="auto">
            <a:xfrm>
              <a:off x="4750557" y="4372591"/>
              <a:ext cx="298450" cy="298450"/>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grpFill/>
            <a:ln w="9525">
              <a:noFill/>
              <a:round/>
              <a:headEnd/>
              <a:tailEnd/>
            </a:ln>
          </p:spPr>
          <p:txBody>
            <a:bodyPr/>
            <a:lstStyle/>
            <a:p>
              <a:endParaRPr lang="en-US" dirty="0"/>
            </a:p>
          </p:txBody>
        </p:sp>
        <p:sp>
          <p:nvSpPr>
            <p:cNvPr id="685" name="Freeform 377"/>
            <p:cNvSpPr>
              <a:spLocks/>
            </p:cNvSpPr>
            <p:nvPr/>
          </p:nvSpPr>
          <p:spPr bwMode="auto">
            <a:xfrm>
              <a:off x="4750557" y="4091604"/>
              <a:ext cx="463550" cy="460375"/>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grpFill/>
            <a:ln w="9525">
              <a:noFill/>
              <a:round/>
              <a:headEnd/>
              <a:tailEnd/>
            </a:ln>
          </p:spPr>
          <p:txBody>
            <a:bodyPr/>
            <a:lstStyle/>
            <a:p>
              <a:endParaRPr lang="en-US" dirty="0"/>
            </a:p>
          </p:txBody>
        </p:sp>
        <p:sp>
          <p:nvSpPr>
            <p:cNvPr id="686" name="Freeform 378"/>
            <p:cNvSpPr>
              <a:spLocks/>
            </p:cNvSpPr>
            <p:nvPr/>
          </p:nvSpPr>
          <p:spPr bwMode="auto">
            <a:xfrm>
              <a:off x="5268082" y="3778866"/>
              <a:ext cx="369887" cy="354013"/>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grpFill/>
            <a:ln w="9525">
              <a:noFill/>
              <a:round/>
              <a:headEnd/>
              <a:tailEnd/>
            </a:ln>
          </p:spPr>
          <p:txBody>
            <a:bodyPr/>
            <a:lstStyle/>
            <a:p>
              <a:endParaRPr lang="en-US" dirty="0"/>
            </a:p>
          </p:txBody>
        </p:sp>
        <p:sp>
          <p:nvSpPr>
            <p:cNvPr id="687" name="Freeform 379"/>
            <p:cNvSpPr>
              <a:spLocks/>
            </p:cNvSpPr>
            <p:nvPr/>
          </p:nvSpPr>
          <p:spPr bwMode="auto">
            <a:xfrm>
              <a:off x="5291894" y="4107479"/>
              <a:ext cx="204788" cy="234950"/>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grpFill/>
            <a:ln w="9525">
              <a:noFill/>
              <a:round/>
              <a:headEnd/>
              <a:tailEnd/>
            </a:ln>
          </p:spPr>
          <p:txBody>
            <a:bodyPr/>
            <a:lstStyle/>
            <a:p>
              <a:endParaRPr lang="en-US" dirty="0"/>
            </a:p>
          </p:txBody>
        </p:sp>
        <p:sp>
          <p:nvSpPr>
            <p:cNvPr id="688" name="Freeform 380"/>
            <p:cNvSpPr>
              <a:spLocks/>
            </p:cNvSpPr>
            <p:nvPr/>
          </p:nvSpPr>
          <p:spPr bwMode="auto">
            <a:xfrm>
              <a:off x="5071232" y="4615479"/>
              <a:ext cx="188912" cy="179387"/>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grpFill/>
            <a:ln w="9525">
              <a:noFill/>
              <a:round/>
              <a:headEnd/>
              <a:tailEnd/>
            </a:ln>
          </p:spPr>
          <p:txBody>
            <a:bodyPr/>
            <a:lstStyle/>
            <a:p>
              <a:endParaRPr lang="en-US" dirty="0"/>
            </a:p>
          </p:txBody>
        </p:sp>
        <p:sp>
          <p:nvSpPr>
            <p:cNvPr id="689" name="Freeform 381"/>
            <p:cNvSpPr>
              <a:spLocks/>
            </p:cNvSpPr>
            <p:nvPr/>
          </p:nvSpPr>
          <p:spPr bwMode="auto">
            <a:xfrm>
              <a:off x="5001382" y="4132879"/>
              <a:ext cx="338137" cy="544512"/>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grpFill/>
            <a:ln w="9525">
              <a:noFill/>
              <a:round/>
              <a:headEnd/>
              <a:tailEnd/>
            </a:ln>
          </p:spPr>
          <p:txBody>
            <a:bodyPr/>
            <a:lstStyle/>
            <a:p>
              <a:endParaRPr lang="en-US" dirty="0"/>
            </a:p>
          </p:txBody>
        </p:sp>
        <p:sp>
          <p:nvSpPr>
            <p:cNvPr id="690" name="Freeform 382"/>
            <p:cNvSpPr>
              <a:spLocks/>
            </p:cNvSpPr>
            <p:nvPr/>
          </p:nvSpPr>
          <p:spPr bwMode="auto">
            <a:xfrm>
              <a:off x="4328282" y="3850304"/>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grpFill/>
            <a:ln w="9525">
              <a:noFill/>
              <a:round/>
              <a:headEnd/>
              <a:tailEnd/>
            </a:ln>
          </p:spPr>
          <p:txBody>
            <a:bodyPr/>
            <a:lstStyle/>
            <a:p>
              <a:endParaRPr lang="en-US" dirty="0"/>
            </a:p>
          </p:txBody>
        </p:sp>
        <p:sp>
          <p:nvSpPr>
            <p:cNvPr id="691" name="Freeform 383"/>
            <p:cNvSpPr>
              <a:spLocks/>
            </p:cNvSpPr>
            <p:nvPr/>
          </p:nvSpPr>
          <p:spPr bwMode="auto">
            <a:xfrm>
              <a:off x="4328282" y="3850304"/>
              <a:ext cx="187325" cy="141287"/>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grpFill/>
            <a:ln w="9525">
              <a:noFill/>
              <a:round/>
              <a:headEnd/>
              <a:tailEnd/>
            </a:ln>
          </p:spPr>
          <p:txBody>
            <a:bodyPr/>
            <a:lstStyle/>
            <a:p>
              <a:endParaRPr lang="en-US" dirty="0"/>
            </a:p>
          </p:txBody>
        </p:sp>
        <p:sp>
          <p:nvSpPr>
            <p:cNvPr id="692" name="Freeform 384"/>
            <p:cNvSpPr>
              <a:spLocks/>
            </p:cNvSpPr>
            <p:nvPr/>
          </p:nvSpPr>
          <p:spPr bwMode="auto">
            <a:xfrm>
              <a:off x="4452107" y="3953491"/>
              <a:ext cx="23812" cy="6350"/>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grpFill/>
            <a:ln w="9525">
              <a:noFill/>
              <a:round/>
              <a:headEnd/>
              <a:tailEnd/>
            </a:ln>
          </p:spPr>
          <p:txBody>
            <a:bodyPr/>
            <a:lstStyle/>
            <a:p>
              <a:endParaRPr lang="en-US" dirty="0"/>
            </a:p>
          </p:txBody>
        </p:sp>
        <p:sp>
          <p:nvSpPr>
            <p:cNvPr id="693" name="Freeform 385"/>
            <p:cNvSpPr>
              <a:spLocks/>
            </p:cNvSpPr>
            <p:nvPr/>
          </p:nvSpPr>
          <p:spPr bwMode="auto">
            <a:xfrm>
              <a:off x="4452107" y="3953491"/>
              <a:ext cx="23812" cy="6350"/>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grpFill/>
            <a:ln w="9525">
              <a:noFill/>
              <a:round/>
              <a:headEnd/>
              <a:tailEnd/>
            </a:ln>
          </p:spPr>
          <p:txBody>
            <a:bodyPr/>
            <a:lstStyle/>
            <a:p>
              <a:endParaRPr lang="en-US" dirty="0"/>
            </a:p>
          </p:txBody>
        </p:sp>
        <p:sp>
          <p:nvSpPr>
            <p:cNvPr id="694" name="Freeform 386"/>
            <p:cNvSpPr>
              <a:spLocks/>
            </p:cNvSpPr>
            <p:nvPr/>
          </p:nvSpPr>
          <p:spPr bwMode="auto">
            <a:xfrm>
              <a:off x="4374319" y="3959841"/>
              <a:ext cx="101600" cy="131763"/>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grpFill/>
            <a:ln w="9525">
              <a:noFill/>
              <a:round/>
              <a:headEnd/>
              <a:tailEnd/>
            </a:ln>
          </p:spPr>
          <p:txBody>
            <a:bodyPr/>
            <a:lstStyle/>
            <a:p>
              <a:endParaRPr lang="en-US" dirty="0"/>
            </a:p>
          </p:txBody>
        </p:sp>
        <p:sp>
          <p:nvSpPr>
            <p:cNvPr id="695" name="Freeform 387"/>
            <p:cNvSpPr>
              <a:spLocks/>
            </p:cNvSpPr>
            <p:nvPr/>
          </p:nvSpPr>
          <p:spPr bwMode="auto">
            <a:xfrm>
              <a:off x="4525132" y="3858241"/>
              <a:ext cx="296862" cy="26670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grpFill/>
            <a:ln w="9525">
              <a:noFill/>
              <a:round/>
              <a:headEnd/>
              <a:tailEnd/>
            </a:ln>
          </p:spPr>
          <p:txBody>
            <a:bodyPr/>
            <a:lstStyle/>
            <a:p>
              <a:endParaRPr lang="en-US" dirty="0"/>
            </a:p>
          </p:txBody>
        </p:sp>
        <p:sp>
          <p:nvSpPr>
            <p:cNvPr id="696" name="Freeform 388"/>
            <p:cNvSpPr>
              <a:spLocks/>
            </p:cNvSpPr>
            <p:nvPr/>
          </p:nvSpPr>
          <p:spPr bwMode="auto">
            <a:xfrm>
              <a:off x="4814057" y="3959841"/>
              <a:ext cx="320675" cy="187325"/>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grpFill/>
            <a:ln w="9525">
              <a:noFill/>
              <a:round/>
              <a:headEnd/>
              <a:tailEnd/>
            </a:ln>
          </p:spPr>
          <p:txBody>
            <a:bodyPr/>
            <a:lstStyle/>
            <a:p>
              <a:endParaRPr lang="en-US" dirty="0"/>
            </a:p>
          </p:txBody>
        </p:sp>
        <p:sp>
          <p:nvSpPr>
            <p:cNvPr id="697" name="Freeform 389"/>
            <p:cNvSpPr>
              <a:spLocks/>
            </p:cNvSpPr>
            <p:nvPr/>
          </p:nvSpPr>
          <p:spPr bwMode="auto">
            <a:xfrm>
              <a:off x="4720394" y="4132879"/>
              <a:ext cx="195263" cy="233362"/>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grpFill/>
            <a:ln w="9525">
              <a:noFill/>
              <a:round/>
              <a:headEnd/>
              <a:tailEnd/>
            </a:ln>
          </p:spPr>
          <p:txBody>
            <a:bodyPr/>
            <a:lstStyle/>
            <a:p>
              <a:endParaRPr lang="en-US" dirty="0"/>
            </a:p>
          </p:txBody>
        </p:sp>
        <p:sp>
          <p:nvSpPr>
            <p:cNvPr id="698" name="Freeform 390"/>
            <p:cNvSpPr>
              <a:spLocks/>
            </p:cNvSpPr>
            <p:nvPr/>
          </p:nvSpPr>
          <p:spPr bwMode="auto">
            <a:xfrm>
              <a:off x="4680707" y="4180504"/>
              <a:ext cx="117475" cy="130175"/>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grpFill/>
            <a:ln w="9525">
              <a:noFill/>
              <a:round/>
              <a:headEnd/>
              <a:tailEnd/>
            </a:ln>
          </p:spPr>
          <p:txBody>
            <a:bodyPr/>
            <a:lstStyle/>
            <a:p>
              <a:endParaRPr lang="en-US" dirty="0"/>
            </a:p>
          </p:txBody>
        </p:sp>
        <p:sp>
          <p:nvSpPr>
            <p:cNvPr id="699" name="Freeform 391"/>
            <p:cNvSpPr>
              <a:spLocks/>
            </p:cNvSpPr>
            <p:nvPr/>
          </p:nvSpPr>
          <p:spPr bwMode="auto">
            <a:xfrm>
              <a:off x="4648957" y="3921741"/>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grpFill/>
            <a:ln w="9525">
              <a:noFill/>
              <a:round/>
              <a:headEnd/>
              <a:tailEnd/>
            </a:ln>
          </p:spPr>
          <p:txBody>
            <a:bodyPr/>
            <a:lstStyle/>
            <a:p>
              <a:endParaRPr lang="en-US" dirty="0"/>
            </a:p>
          </p:txBody>
        </p:sp>
        <p:sp>
          <p:nvSpPr>
            <p:cNvPr id="700" name="Freeform 392"/>
            <p:cNvSpPr>
              <a:spLocks/>
            </p:cNvSpPr>
            <p:nvPr/>
          </p:nvSpPr>
          <p:spPr bwMode="auto">
            <a:xfrm>
              <a:off x="4945877" y="4091604"/>
              <a:ext cx="187325" cy="258763"/>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grpFill/>
            <a:ln w="9525">
              <a:noFill/>
              <a:round/>
              <a:headEnd/>
              <a:tailEnd/>
            </a:ln>
          </p:spPr>
          <p:txBody>
            <a:bodyPr/>
            <a:lstStyle/>
            <a:p>
              <a:endParaRPr lang="en-US" dirty="0"/>
            </a:p>
          </p:txBody>
        </p:sp>
        <p:sp>
          <p:nvSpPr>
            <p:cNvPr id="701" name="Freeform 393"/>
            <p:cNvSpPr>
              <a:spLocks/>
            </p:cNvSpPr>
            <p:nvPr/>
          </p:nvSpPr>
          <p:spPr bwMode="auto">
            <a:xfrm>
              <a:off x="4475919" y="3912216"/>
              <a:ext cx="63500" cy="157163"/>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grpFill/>
            <a:ln w="9525">
              <a:noFill/>
              <a:round/>
              <a:headEnd/>
              <a:tailEnd/>
            </a:ln>
          </p:spPr>
          <p:txBody>
            <a:bodyPr/>
            <a:lstStyle/>
            <a:p>
              <a:endParaRPr lang="en-US" dirty="0"/>
            </a:p>
          </p:txBody>
        </p:sp>
        <p:sp>
          <p:nvSpPr>
            <p:cNvPr id="702" name="Freeform 394"/>
            <p:cNvSpPr>
              <a:spLocks/>
            </p:cNvSpPr>
            <p:nvPr/>
          </p:nvSpPr>
          <p:spPr bwMode="auto">
            <a:xfrm>
              <a:off x="4452107" y="3953491"/>
              <a:ext cx="55562" cy="123825"/>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grpFill/>
            <a:ln w="9525">
              <a:noFill/>
              <a:round/>
              <a:headEnd/>
              <a:tailEnd/>
            </a:ln>
          </p:spPr>
          <p:txBody>
            <a:bodyPr/>
            <a:lstStyle/>
            <a:p>
              <a:endParaRPr lang="en-US" dirty="0"/>
            </a:p>
          </p:txBody>
        </p:sp>
        <p:sp>
          <p:nvSpPr>
            <p:cNvPr id="703" name="Freeform 395"/>
            <p:cNvSpPr>
              <a:spLocks/>
            </p:cNvSpPr>
            <p:nvPr/>
          </p:nvSpPr>
          <p:spPr bwMode="auto">
            <a:xfrm>
              <a:off x="4744207" y="4648816"/>
              <a:ext cx="320675" cy="325438"/>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grpFill/>
            <a:ln w="9525">
              <a:noFill/>
              <a:round/>
              <a:headEnd/>
              <a:tailEnd/>
            </a:ln>
          </p:spPr>
          <p:txBody>
            <a:bodyPr/>
            <a:lstStyle/>
            <a:p>
              <a:endParaRPr lang="en-US" dirty="0"/>
            </a:p>
          </p:txBody>
        </p:sp>
        <p:sp>
          <p:nvSpPr>
            <p:cNvPr id="704" name="Freeform 396"/>
            <p:cNvSpPr>
              <a:spLocks/>
            </p:cNvSpPr>
            <p:nvPr/>
          </p:nvSpPr>
          <p:spPr bwMode="auto">
            <a:xfrm>
              <a:off x="4475919" y="3756641"/>
              <a:ext cx="79375" cy="93663"/>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grpFill/>
            <a:ln w="9525">
              <a:noFill/>
              <a:round/>
              <a:headEnd/>
              <a:tailEnd/>
            </a:ln>
          </p:spPr>
          <p:txBody>
            <a:bodyPr/>
            <a:lstStyle/>
            <a:p>
              <a:endParaRPr lang="en-US" dirty="0"/>
            </a:p>
          </p:txBody>
        </p:sp>
        <p:sp>
          <p:nvSpPr>
            <p:cNvPr id="705" name="Freeform 451"/>
            <p:cNvSpPr>
              <a:spLocks/>
            </p:cNvSpPr>
            <p:nvPr/>
          </p:nvSpPr>
          <p:spPr bwMode="auto">
            <a:xfrm>
              <a:off x="7763632" y="4180504"/>
              <a:ext cx="215900" cy="185737"/>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grpFill/>
            <a:ln w="9525" cap="flat" cmpd="sng">
              <a:noFill/>
              <a:prstDash val="solid"/>
              <a:round/>
              <a:headEnd type="none" w="med" len="med"/>
              <a:tailEnd type="none" w="med" len="med"/>
            </a:ln>
            <a:effectLst/>
          </p:spPr>
          <p:txBody>
            <a:bodyPr/>
            <a:lstStyle/>
            <a:p>
              <a:endParaRPr lang="en-US" dirty="0"/>
            </a:p>
          </p:txBody>
        </p:sp>
        <p:sp>
          <p:nvSpPr>
            <p:cNvPr id="706" name="Freeform 452"/>
            <p:cNvSpPr>
              <a:spLocks/>
            </p:cNvSpPr>
            <p:nvPr/>
          </p:nvSpPr>
          <p:spPr bwMode="auto">
            <a:xfrm>
              <a:off x="7979532" y="4224954"/>
              <a:ext cx="174625" cy="169862"/>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grpFill/>
            <a:ln w="9525" cap="flat" cmpd="sng">
              <a:noFill/>
              <a:prstDash val="solid"/>
              <a:round/>
              <a:headEnd type="none" w="med" len="med"/>
              <a:tailEnd type="none" w="med" len="med"/>
            </a:ln>
            <a:effectLst/>
          </p:spPr>
          <p:txBody>
            <a:bodyPr/>
            <a:lstStyle/>
            <a:p>
              <a:endParaRPr lang="en-US" dirty="0"/>
            </a:p>
          </p:txBody>
        </p:sp>
        <p:grpSp>
          <p:nvGrpSpPr>
            <p:cNvPr id="707" name="Group 453"/>
            <p:cNvGrpSpPr>
              <a:grpSpLocks/>
            </p:cNvGrpSpPr>
            <p:nvPr/>
          </p:nvGrpSpPr>
          <p:grpSpPr bwMode="auto">
            <a:xfrm>
              <a:off x="4240969" y="2435841"/>
              <a:ext cx="250825" cy="368300"/>
              <a:chOff x="2201" y="1250"/>
              <a:chExt cx="133" cy="193"/>
            </a:xfrm>
            <a:grpFill/>
          </p:grpSpPr>
          <p:sp>
            <p:nvSpPr>
              <p:cNvPr id="735" name="Freeform 454"/>
              <p:cNvSpPr>
                <a:spLocks/>
              </p:cNvSpPr>
              <p:nvPr/>
            </p:nvSpPr>
            <p:spPr bwMode="auto">
              <a:xfrm>
                <a:off x="2234" y="1250"/>
                <a:ext cx="100" cy="193"/>
              </a:xfrm>
              <a:custGeom>
                <a:avLst/>
                <a:gdLst>
                  <a:gd name="T0" fmla="*/ 130504 w 24"/>
                  <a:gd name="T1" fmla="*/ 690078 h 47"/>
                  <a:gd name="T2" fmla="*/ 89200 w 24"/>
                  <a:gd name="T3" fmla="*/ 651445 h 47"/>
                  <a:gd name="T4" fmla="*/ 219758 w 24"/>
                  <a:gd name="T5" fmla="*/ 570976 h 47"/>
                  <a:gd name="T6" fmla="*/ 198350 w 24"/>
                  <a:gd name="T7" fmla="*/ 493916 h 47"/>
                  <a:gd name="T8" fmla="*/ 173317 w 24"/>
                  <a:gd name="T9" fmla="*/ 431946 h 47"/>
                  <a:gd name="T10" fmla="*/ 67846 w 24"/>
                  <a:gd name="T11" fmla="*/ 431946 h 47"/>
                  <a:gd name="T12" fmla="*/ 89200 w 24"/>
                  <a:gd name="T13" fmla="*/ 316438 h 47"/>
                  <a:gd name="T14" fmla="*/ 21408 w 24"/>
                  <a:gd name="T15" fmla="*/ 354870 h 47"/>
                  <a:gd name="T16" fmla="*/ 0 w 24"/>
                  <a:gd name="T17" fmla="*/ 254468 h 47"/>
                  <a:gd name="T18" fmla="*/ 0 w 24"/>
                  <a:gd name="T19" fmla="*/ 158642 h 47"/>
                  <a:gd name="T20" fmla="*/ 21408 w 24"/>
                  <a:gd name="T21" fmla="*/ 77060 h 47"/>
                  <a:gd name="T22" fmla="*/ 110608 w 24"/>
                  <a:gd name="T23" fmla="*/ 0 h 47"/>
                  <a:gd name="T24" fmla="*/ 173317 w 24"/>
                  <a:gd name="T25" fmla="*/ 18766 h 47"/>
                  <a:gd name="T26" fmla="*/ 151908 w 24"/>
                  <a:gd name="T27" fmla="*/ 120280 h 47"/>
                  <a:gd name="T28" fmla="*/ 282692 w 24"/>
                  <a:gd name="T29" fmla="*/ 120280 h 47"/>
                  <a:gd name="T30" fmla="*/ 241113 w 24"/>
                  <a:gd name="T31" fmla="*/ 216107 h 47"/>
                  <a:gd name="T32" fmla="*/ 198350 w 24"/>
                  <a:gd name="T33" fmla="*/ 297672 h 47"/>
                  <a:gd name="T34" fmla="*/ 282692 w 24"/>
                  <a:gd name="T35" fmla="*/ 335208 h 47"/>
                  <a:gd name="T36" fmla="*/ 371667 w 24"/>
                  <a:gd name="T37" fmla="*/ 475150 h 47"/>
                  <a:gd name="T38" fmla="*/ 413263 w 24"/>
                  <a:gd name="T39" fmla="*/ 570976 h 47"/>
                  <a:gd name="T40" fmla="*/ 413263 w 24"/>
                  <a:gd name="T41" fmla="*/ 628108 h 47"/>
                  <a:gd name="T42" fmla="*/ 502467 w 24"/>
                  <a:gd name="T43" fmla="*/ 628108 h 47"/>
                  <a:gd name="T44" fmla="*/ 481042 w 24"/>
                  <a:gd name="T45" fmla="*/ 767154 h 47"/>
                  <a:gd name="T46" fmla="*/ 523871 w 24"/>
                  <a:gd name="T47" fmla="*/ 785904 h 47"/>
                  <a:gd name="T48" fmla="*/ 371667 w 24"/>
                  <a:gd name="T49" fmla="*/ 848785 h 47"/>
                  <a:gd name="T50" fmla="*/ 241113 w 24"/>
                  <a:gd name="T51" fmla="*/ 867551 h 47"/>
                  <a:gd name="T52" fmla="*/ 173317 w 24"/>
                  <a:gd name="T53" fmla="*/ 887418 h 47"/>
                  <a:gd name="T54" fmla="*/ 89200 w 24"/>
                  <a:gd name="T55" fmla="*/ 887418 h 47"/>
                  <a:gd name="T56" fmla="*/ 21408 w 24"/>
                  <a:gd name="T57" fmla="*/ 906184 h 47"/>
                  <a:gd name="T58" fmla="*/ 110608 w 24"/>
                  <a:gd name="T59" fmla="*/ 824266 h 47"/>
                  <a:gd name="T60" fmla="*/ 130504 w 24"/>
                  <a:gd name="T61" fmla="*/ 748384 h 47"/>
                  <a:gd name="T62" fmla="*/ 67846 w 24"/>
                  <a:gd name="T63" fmla="*/ 728505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noFill/>
                <a:round/>
                <a:headEnd/>
                <a:tailEnd/>
              </a:ln>
            </p:spPr>
            <p:txBody>
              <a:bodyPr/>
              <a:lstStyle/>
              <a:p>
                <a:endParaRPr lang="en-US" dirty="0"/>
              </a:p>
            </p:txBody>
          </p:sp>
          <p:sp>
            <p:nvSpPr>
              <p:cNvPr id="736" name="Freeform 455"/>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cap="flat" cmpd="sng">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grpSp>
        <p:sp>
          <p:nvSpPr>
            <p:cNvPr id="708" name="Freeform 458"/>
            <p:cNvSpPr>
              <a:spLocks/>
            </p:cNvSpPr>
            <p:nvPr/>
          </p:nvSpPr>
          <p:spPr bwMode="auto">
            <a:xfrm>
              <a:off x="5223632" y="3285154"/>
              <a:ext cx="73025" cy="44450"/>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grpFill/>
            <a:ln w="9525" cap="flat" cmpd="sng">
              <a:noFill/>
              <a:prstDash val="solid"/>
              <a:round/>
              <a:headEnd type="none" w="med" len="med"/>
              <a:tailEnd type="none" w="med" len="med"/>
            </a:ln>
            <a:effectLst/>
          </p:spPr>
          <p:txBody>
            <a:bodyPr/>
            <a:lstStyle/>
            <a:p>
              <a:endParaRPr lang="en-US" dirty="0"/>
            </a:p>
          </p:txBody>
        </p:sp>
        <p:sp>
          <p:nvSpPr>
            <p:cNvPr id="709" name="Freeform 507"/>
            <p:cNvSpPr>
              <a:spLocks/>
            </p:cNvSpPr>
            <p:nvPr/>
          </p:nvSpPr>
          <p:spPr bwMode="auto">
            <a:xfrm>
              <a:off x="6290432" y="2670791"/>
              <a:ext cx="1508125" cy="1047750"/>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grpFill/>
            <a:ln w="9525" cap="flat" cmpd="sng">
              <a:noFill/>
              <a:prstDash val="solid"/>
              <a:round/>
              <a:headEnd type="none" w="med" len="med"/>
              <a:tailEnd type="none" w="med" len="med"/>
            </a:ln>
            <a:effectLst/>
          </p:spPr>
          <p:txBody>
            <a:bodyPr/>
            <a:lstStyle/>
            <a:p>
              <a:endParaRPr lang="en-US" dirty="0"/>
            </a:p>
          </p:txBody>
        </p:sp>
        <p:sp>
          <p:nvSpPr>
            <p:cNvPr id="710" name="Freeform 260"/>
            <p:cNvSpPr>
              <a:spLocks/>
            </p:cNvSpPr>
            <p:nvPr/>
          </p:nvSpPr>
          <p:spPr bwMode="auto">
            <a:xfrm>
              <a:off x="6334882" y="4239241"/>
              <a:ext cx="57150" cy="68263"/>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grpFill/>
            <a:ln w="9525">
              <a:noFill/>
              <a:round/>
              <a:headEnd/>
              <a:tailEnd/>
            </a:ln>
          </p:spPr>
          <p:txBody>
            <a:bodyPr/>
            <a:lstStyle/>
            <a:p>
              <a:endParaRPr lang="en-US" dirty="0"/>
            </a:p>
          </p:txBody>
        </p:sp>
        <p:sp>
          <p:nvSpPr>
            <p:cNvPr id="711" name="Freeform 261"/>
            <p:cNvSpPr>
              <a:spLocks/>
            </p:cNvSpPr>
            <p:nvPr/>
          </p:nvSpPr>
          <p:spPr bwMode="auto">
            <a:xfrm>
              <a:off x="7154032" y="3718541"/>
              <a:ext cx="53975" cy="53975"/>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grpFill/>
            <a:ln w="9525">
              <a:noFill/>
              <a:round/>
              <a:headEnd/>
              <a:tailEnd/>
            </a:ln>
          </p:spPr>
          <p:txBody>
            <a:bodyPr/>
            <a:lstStyle/>
            <a:p>
              <a:endParaRPr lang="en-US" dirty="0"/>
            </a:p>
          </p:txBody>
        </p:sp>
        <p:sp>
          <p:nvSpPr>
            <p:cNvPr id="712" name="Freeform 262"/>
            <p:cNvSpPr>
              <a:spLocks/>
            </p:cNvSpPr>
            <p:nvPr/>
          </p:nvSpPr>
          <p:spPr bwMode="auto">
            <a:xfrm>
              <a:off x="7444544" y="3585191"/>
              <a:ext cx="31750" cy="93663"/>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grpFill/>
            <a:ln w="9525">
              <a:noFill/>
              <a:round/>
              <a:headEnd/>
              <a:tailEnd/>
            </a:ln>
          </p:spPr>
          <p:txBody>
            <a:bodyPr/>
            <a:lstStyle/>
            <a:p>
              <a:endParaRPr lang="en-US" dirty="0"/>
            </a:p>
          </p:txBody>
        </p:sp>
        <p:sp>
          <p:nvSpPr>
            <p:cNvPr id="713" name="Freeform 263"/>
            <p:cNvSpPr>
              <a:spLocks/>
            </p:cNvSpPr>
            <p:nvPr/>
          </p:nvSpPr>
          <p:spPr bwMode="auto">
            <a:xfrm>
              <a:off x="7679494" y="3342304"/>
              <a:ext cx="46038" cy="69850"/>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grpFill/>
            <a:ln w="9525">
              <a:noFill/>
              <a:round/>
              <a:headEnd/>
              <a:tailEnd/>
            </a:ln>
          </p:spPr>
          <p:txBody>
            <a:bodyPr/>
            <a:lstStyle/>
            <a:p>
              <a:endParaRPr lang="en-US" dirty="0"/>
            </a:p>
          </p:txBody>
        </p:sp>
        <p:sp>
          <p:nvSpPr>
            <p:cNvPr id="714" name="Freeform 264"/>
            <p:cNvSpPr>
              <a:spLocks/>
            </p:cNvSpPr>
            <p:nvPr/>
          </p:nvSpPr>
          <p:spPr bwMode="auto">
            <a:xfrm>
              <a:off x="7735057" y="2983529"/>
              <a:ext cx="344487" cy="374650"/>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grpFill/>
            <a:ln w="9525">
              <a:noFill/>
              <a:round/>
              <a:headEnd/>
              <a:tailEnd/>
            </a:ln>
          </p:spPr>
          <p:txBody>
            <a:bodyPr/>
            <a:lstStyle/>
            <a:p>
              <a:endParaRPr lang="en-US" dirty="0"/>
            </a:p>
          </p:txBody>
        </p:sp>
        <p:sp>
          <p:nvSpPr>
            <p:cNvPr id="715" name="Freeform 265"/>
            <p:cNvSpPr>
              <a:spLocks/>
            </p:cNvSpPr>
            <p:nvPr/>
          </p:nvSpPr>
          <p:spPr bwMode="auto">
            <a:xfrm>
              <a:off x="7977944" y="2639041"/>
              <a:ext cx="61913" cy="306388"/>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grpFill/>
            <a:ln w="9525">
              <a:noFill/>
              <a:round/>
              <a:headEnd/>
              <a:tailEnd/>
            </a:ln>
          </p:spPr>
          <p:txBody>
            <a:bodyPr/>
            <a:lstStyle/>
            <a:p>
              <a:endParaRPr lang="en-US" dirty="0"/>
            </a:p>
          </p:txBody>
        </p:sp>
        <p:sp>
          <p:nvSpPr>
            <p:cNvPr id="716" name="Freeform 272"/>
            <p:cNvSpPr>
              <a:spLocks/>
            </p:cNvSpPr>
            <p:nvPr/>
          </p:nvSpPr>
          <p:spPr bwMode="auto">
            <a:xfrm>
              <a:off x="7427082" y="3764579"/>
              <a:ext cx="141287" cy="195262"/>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grpFill/>
            <a:ln w="9525">
              <a:noFill/>
              <a:round/>
              <a:headEnd/>
              <a:tailEnd/>
            </a:ln>
          </p:spPr>
          <p:txBody>
            <a:bodyPr/>
            <a:lstStyle/>
            <a:p>
              <a:endParaRPr lang="en-US" dirty="0"/>
            </a:p>
          </p:txBody>
        </p:sp>
        <p:sp>
          <p:nvSpPr>
            <p:cNvPr id="717" name="Freeform 273"/>
            <p:cNvSpPr>
              <a:spLocks/>
            </p:cNvSpPr>
            <p:nvPr/>
          </p:nvSpPr>
          <p:spPr bwMode="auto">
            <a:xfrm>
              <a:off x="7484232" y="3991591"/>
              <a:ext cx="115887" cy="92075"/>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grpFill/>
            <a:ln w="9525">
              <a:noFill/>
              <a:round/>
              <a:headEnd/>
              <a:tailEnd/>
            </a:ln>
          </p:spPr>
          <p:txBody>
            <a:bodyPr/>
            <a:lstStyle/>
            <a:p>
              <a:endParaRPr lang="en-US" dirty="0"/>
            </a:p>
          </p:txBody>
        </p:sp>
        <p:sp>
          <p:nvSpPr>
            <p:cNvPr id="718" name="Freeform 333"/>
            <p:cNvSpPr>
              <a:spLocks/>
            </p:cNvSpPr>
            <p:nvPr/>
          </p:nvSpPr>
          <p:spPr bwMode="auto">
            <a:xfrm>
              <a:off x="6641269" y="2718416"/>
              <a:ext cx="777875" cy="390525"/>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grpFill/>
            <a:ln w="9525">
              <a:noFill/>
              <a:round/>
              <a:headEnd/>
              <a:tailEnd/>
            </a:ln>
          </p:spPr>
          <p:txBody>
            <a:bodyPr/>
            <a:lstStyle/>
            <a:p>
              <a:endParaRPr lang="en-US" dirty="0"/>
            </a:p>
          </p:txBody>
        </p:sp>
        <p:sp>
          <p:nvSpPr>
            <p:cNvPr id="719" name="Line 449"/>
            <p:cNvSpPr>
              <a:spLocks noChangeShapeType="1"/>
            </p:cNvSpPr>
            <p:nvPr/>
          </p:nvSpPr>
          <p:spPr bwMode="auto">
            <a:xfrm>
              <a:off x="7388982" y="3782041"/>
              <a:ext cx="0" cy="0"/>
            </a:xfrm>
            <a:prstGeom prst="line">
              <a:avLst/>
            </a:prstGeom>
            <a:grpFill/>
            <a:ln w="0">
              <a:noFill/>
              <a:round/>
              <a:headEnd/>
              <a:tailEnd/>
            </a:ln>
            <a:extLst/>
          </p:spPr>
          <p:txBody>
            <a:bodyPr/>
            <a:lstStyle/>
            <a:p>
              <a:endParaRPr lang="en-US" dirty="0"/>
            </a:p>
          </p:txBody>
        </p:sp>
        <p:sp>
          <p:nvSpPr>
            <p:cNvPr id="720" name="Freeform 506"/>
            <p:cNvSpPr>
              <a:spLocks/>
            </p:cNvSpPr>
            <p:nvPr/>
          </p:nvSpPr>
          <p:spPr bwMode="auto">
            <a:xfrm>
              <a:off x="7538207" y="3067666"/>
              <a:ext cx="123825" cy="155575"/>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grpFill/>
            <a:ln w="9525">
              <a:noFill/>
              <a:round/>
              <a:headEnd/>
              <a:tailEnd/>
            </a:ln>
          </p:spPr>
          <p:txBody>
            <a:bodyPr/>
            <a:lstStyle/>
            <a:p>
              <a:endParaRPr lang="en-US" dirty="0"/>
            </a:p>
          </p:txBody>
        </p:sp>
        <p:sp>
          <p:nvSpPr>
            <p:cNvPr id="721" name="Freeform 517"/>
            <p:cNvSpPr>
              <a:spLocks/>
            </p:cNvSpPr>
            <p:nvPr/>
          </p:nvSpPr>
          <p:spPr bwMode="auto">
            <a:xfrm>
              <a:off x="7585832" y="3207366"/>
              <a:ext cx="85725" cy="104775"/>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grpFill/>
            <a:ln w="9525" cap="flat" cmpd="sng">
              <a:noFill/>
              <a:prstDash val="solid"/>
              <a:round/>
              <a:headEnd type="none" w="med" len="med"/>
              <a:tailEnd type="none" w="med" len="med"/>
            </a:ln>
            <a:effectLst/>
          </p:spPr>
          <p:txBody>
            <a:bodyPr/>
            <a:lstStyle/>
            <a:p>
              <a:endParaRPr lang="en-US" dirty="0"/>
            </a:p>
          </p:txBody>
        </p:sp>
        <p:sp>
          <p:nvSpPr>
            <p:cNvPr id="722" name="Freeform 263"/>
            <p:cNvSpPr>
              <a:spLocks/>
            </p:cNvSpPr>
            <p:nvPr/>
          </p:nvSpPr>
          <p:spPr bwMode="auto">
            <a:xfrm>
              <a:off x="4706107" y="2542204"/>
              <a:ext cx="49212" cy="96837"/>
            </a:xfrm>
            <a:custGeom>
              <a:avLst/>
              <a:gdLst>
                <a:gd name="T0" fmla="*/ 9 w 429209"/>
                <a:gd name="T1" fmla="*/ 141 h 839755"/>
                <a:gd name="T2" fmla="*/ 10 w 429209"/>
                <a:gd name="T3" fmla="*/ 99 h 839755"/>
                <a:gd name="T4" fmla="*/ 0 w 429209"/>
                <a:gd name="T5" fmla="*/ 92 h 839755"/>
                <a:gd name="T6" fmla="*/ 19 w 429209"/>
                <a:gd name="T7" fmla="*/ 23 h 839755"/>
                <a:gd name="T8" fmla="*/ 45 w 429209"/>
                <a:gd name="T9" fmla="*/ 23 h 839755"/>
                <a:gd name="T10" fmla="*/ 68 w 429209"/>
                <a:gd name="T11" fmla="*/ 0 h 839755"/>
                <a:gd name="T12" fmla="*/ 71 w 429209"/>
                <a:gd name="T13" fmla="*/ 46 h 839755"/>
                <a:gd name="T14" fmla="*/ 74 w 429209"/>
                <a:gd name="T15" fmla="*/ 72 h 839755"/>
                <a:gd name="T16" fmla="*/ 39 w 429209"/>
                <a:gd name="T17" fmla="*/ 112 h 839755"/>
                <a:gd name="T18" fmla="*/ 39 w 429209"/>
                <a:gd name="T19" fmla="*/ 148 h 839755"/>
                <a:gd name="T20" fmla="*/ 19 w 429209"/>
                <a:gd name="T21" fmla="*/ 138 h 839755"/>
                <a:gd name="T22" fmla="*/ 9 w 429209"/>
                <a:gd name="T23" fmla="*/ 141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grpFill/>
            <a:ln w="9525">
              <a:noFill/>
              <a:round/>
              <a:headEnd/>
              <a:tailEnd/>
            </a:ln>
          </p:spPr>
          <p:txBody>
            <a:bodyPr/>
            <a:lstStyle/>
            <a:p>
              <a:endParaRPr lang="en-US" dirty="0"/>
            </a:p>
          </p:txBody>
        </p:sp>
        <p:sp>
          <p:nvSpPr>
            <p:cNvPr id="723" name="Freeform 295"/>
            <p:cNvSpPr>
              <a:spLocks/>
            </p:cNvSpPr>
            <p:nvPr/>
          </p:nvSpPr>
          <p:spPr bwMode="auto">
            <a:xfrm>
              <a:off x="5968169" y="3228004"/>
              <a:ext cx="438150" cy="417512"/>
            </a:xfrm>
            <a:custGeom>
              <a:avLst/>
              <a:gdLst>
                <a:gd name="T0" fmla="*/ 11649569 w 10944"/>
                <a:gd name="T1" fmla="*/ 15612566 h 10652"/>
                <a:gd name="T2" fmla="*/ 12922422 w 10944"/>
                <a:gd name="T3" fmla="*/ 14869455 h 10652"/>
                <a:gd name="T4" fmla="*/ 11553404 w 10944"/>
                <a:gd name="T5" fmla="*/ 12451359 h 10652"/>
                <a:gd name="T6" fmla="*/ 11816278 w 10944"/>
                <a:gd name="T7" fmla="*/ 11514818 h 10652"/>
                <a:gd name="T8" fmla="*/ 12310037 w 10944"/>
                <a:gd name="T9" fmla="*/ 10925237 h 10652"/>
                <a:gd name="T10" fmla="*/ 13584492 w 10944"/>
                <a:gd name="T11" fmla="*/ 10807023 h 10652"/>
                <a:gd name="T12" fmla="*/ 15177950 w 10944"/>
                <a:gd name="T13" fmla="*/ 7796288 h 10652"/>
                <a:gd name="T14" fmla="*/ 16058053 w 10944"/>
                <a:gd name="T15" fmla="*/ 5858730 h 10652"/>
                <a:gd name="T16" fmla="*/ 16599896 w 10944"/>
                <a:gd name="T17" fmla="*/ 3879742 h 10652"/>
                <a:gd name="T18" fmla="*/ 15570700 w 10944"/>
                <a:gd name="T19" fmla="*/ 3185783 h 10652"/>
                <a:gd name="T20" fmla="*/ 15692528 w 10944"/>
                <a:gd name="T21" fmla="*/ 1733349 h 10652"/>
                <a:gd name="T22" fmla="*/ 17468749 w 10944"/>
                <a:gd name="T23" fmla="*/ 1300394 h 10652"/>
                <a:gd name="T24" fmla="*/ 17140137 w 10944"/>
                <a:gd name="T25" fmla="*/ 717006 h 10652"/>
                <a:gd name="T26" fmla="*/ 16405923 w 10944"/>
                <a:gd name="T27" fmla="*/ 274801 h 10652"/>
                <a:gd name="T28" fmla="*/ 15463284 w 10944"/>
                <a:gd name="T29" fmla="*/ 1529 h 10652"/>
                <a:gd name="T30" fmla="*/ 13459460 w 10944"/>
                <a:gd name="T31" fmla="*/ 363853 h 10652"/>
                <a:gd name="T32" fmla="*/ 12484793 w 10944"/>
                <a:gd name="T33" fmla="*/ 403794 h 10652"/>
                <a:gd name="T34" fmla="*/ 11359431 w 10944"/>
                <a:gd name="T35" fmla="*/ 879746 h 10652"/>
                <a:gd name="T36" fmla="*/ 11114133 w 10944"/>
                <a:gd name="T37" fmla="*/ 2491824 h 10652"/>
                <a:gd name="T38" fmla="*/ 11114133 w 10944"/>
                <a:gd name="T39" fmla="*/ 3185783 h 10652"/>
                <a:gd name="T40" fmla="*/ 10769466 w 10944"/>
                <a:gd name="T41" fmla="*/ 3532743 h 10652"/>
                <a:gd name="T42" fmla="*/ 10379919 w 10944"/>
                <a:gd name="T43" fmla="*/ 4734873 h 10652"/>
                <a:gd name="T44" fmla="*/ 8369690 w 10944"/>
                <a:gd name="T45" fmla="*/ 5620773 h 10652"/>
                <a:gd name="T46" fmla="*/ 7342095 w 10944"/>
                <a:gd name="T47" fmla="*/ 6314732 h 10652"/>
                <a:gd name="T48" fmla="*/ 6311338 w 10944"/>
                <a:gd name="T49" fmla="*/ 7694967 h 10652"/>
                <a:gd name="T50" fmla="*/ 4256188 w 10944"/>
                <a:gd name="T51" fmla="*/ 8052706 h 10652"/>
                <a:gd name="T52" fmla="*/ 2274785 w 10944"/>
                <a:gd name="T53" fmla="*/ 9611046 h 10652"/>
                <a:gd name="T54" fmla="*/ 270921 w 10944"/>
                <a:gd name="T55" fmla="*/ 9515840 h 10652"/>
                <a:gd name="T56" fmla="*/ 1123760 w 10944"/>
                <a:gd name="T57" fmla="*/ 10759439 h 10652"/>
                <a:gd name="T58" fmla="*/ 2133699 w 10944"/>
                <a:gd name="T59" fmla="*/ 11244603 h 10652"/>
                <a:gd name="T60" fmla="*/ 2160963 w 10944"/>
                <a:gd name="T61" fmla="*/ 11743564 h 10652"/>
                <a:gd name="T62" fmla="*/ 2199438 w 10944"/>
                <a:gd name="T63" fmla="*/ 12224141 h 10652"/>
                <a:gd name="T64" fmla="*/ 1623925 w 10944"/>
                <a:gd name="T65" fmla="*/ 12488203 h 10652"/>
                <a:gd name="T66" fmla="*/ 516179 w 10944"/>
                <a:gd name="T67" fmla="*/ 13374063 h 10652"/>
                <a:gd name="T68" fmla="*/ 750228 w 10944"/>
                <a:gd name="T69" fmla="*/ 14095655 h 10652"/>
                <a:gd name="T70" fmla="*/ 9810853 w 10944"/>
                <a:gd name="T71" fmla="*/ 16354108 h 10652"/>
                <a:gd name="T72" fmla="*/ 10229265 w 10944"/>
                <a:gd name="T73" fmla="*/ 16126891 h 10652"/>
                <a:gd name="T74" fmla="*/ 11649569 w 10944"/>
                <a:gd name="T75" fmla="*/ 15612566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grpFill/>
            <a:ln w="9525">
              <a:noFill/>
              <a:round/>
              <a:headEnd/>
              <a:tailEnd/>
            </a:ln>
          </p:spPr>
          <p:txBody>
            <a:bodyPr/>
            <a:lstStyle/>
            <a:p>
              <a:endParaRPr lang="en-US" dirty="0"/>
            </a:p>
          </p:txBody>
        </p:sp>
        <p:sp>
          <p:nvSpPr>
            <p:cNvPr id="724" name="Freeform 296"/>
            <p:cNvSpPr>
              <a:spLocks/>
            </p:cNvSpPr>
            <p:nvPr/>
          </p:nvSpPr>
          <p:spPr bwMode="auto">
            <a:xfrm>
              <a:off x="6212644" y="3232766"/>
              <a:ext cx="730250" cy="890588"/>
            </a:xfrm>
            <a:custGeom>
              <a:avLst/>
              <a:gdLst>
                <a:gd name="T0" fmla="*/ 9397 w 10736"/>
                <a:gd name="T1" fmla="*/ 4647 h 10000"/>
                <a:gd name="T2" fmla="*/ 9543 w 10736"/>
                <a:gd name="T3" fmla="*/ 5202 h 10000"/>
                <a:gd name="T4" fmla="*/ 10736 w 10736"/>
                <a:gd name="T5" fmla="*/ 4050 h 10000"/>
                <a:gd name="T6" fmla="*/ 10593 w 10736"/>
                <a:gd name="T7" fmla="*/ 3380 h 10000"/>
                <a:gd name="T8" fmla="*/ 10055 w 10736"/>
                <a:gd name="T9" fmla="*/ 2790 h 10000"/>
                <a:gd name="T10" fmla="*/ 9075 w 10736"/>
                <a:gd name="T11" fmla="*/ 2540 h 10000"/>
                <a:gd name="T12" fmla="*/ 8793 w 10736"/>
                <a:gd name="T13" fmla="*/ 3233 h 10000"/>
                <a:gd name="T14" fmla="*/ 8437 w 10736"/>
                <a:gd name="T15" fmla="*/ 3459 h 10000"/>
                <a:gd name="T16" fmla="*/ 8262 w 10736"/>
                <a:gd name="T17" fmla="*/ 3149 h 10000"/>
                <a:gd name="T18" fmla="*/ 7254 w 10736"/>
                <a:gd name="T19" fmla="*/ 3152 h 10000"/>
                <a:gd name="T20" fmla="*/ 6808 w 10736"/>
                <a:gd name="T21" fmla="*/ 3468 h 10000"/>
                <a:gd name="T22" fmla="*/ 6138 w 10736"/>
                <a:gd name="T23" fmla="*/ 3363 h 10000"/>
                <a:gd name="T24" fmla="*/ 4240 w 10736"/>
                <a:gd name="T25" fmla="*/ 2732 h 10000"/>
                <a:gd name="T26" fmla="*/ 4017 w 10736"/>
                <a:gd name="T27" fmla="*/ 1891 h 10000"/>
                <a:gd name="T28" fmla="*/ 4017 w 10736"/>
                <a:gd name="T29" fmla="*/ 1156 h 10000"/>
                <a:gd name="T30" fmla="*/ 4233 w 10736"/>
                <a:gd name="T31" fmla="*/ 601 h 10000"/>
                <a:gd name="T32" fmla="*/ 3571 w 10736"/>
                <a:gd name="T33" fmla="*/ 0 h 10000"/>
                <a:gd name="T34" fmla="*/ 3236 w 10736"/>
                <a:gd name="T35" fmla="*/ 105 h 10000"/>
                <a:gd name="T36" fmla="*/ 2120 w 10736"/>
                <a:gd name="T37" fmla="*/ 420 h 10000"/>
                <a:gd name="T38" fmla="*/ 2455 w 10736"/>
                <a:gd name="T39" fmla="*/ 1156 h 10000"/>
                <a:gd name="T40" fmla="*/ 2009 w 10736"/>
                <a:gd name="T41" fmla="*/ 2102 h 10000"/>
                <a:gd name="T42" fmla="*/ 893 w 10736"/>
                <a:gd name="T43" fmla="*/ 3047 h 10000"/>
                <a:gd name="T44" fmla="*/ 781 w 10736"/>
                <a:gd name="T45" fmla="*/ 3783 h 10000"/>
                <a:gd name="T46" fmla="*/ 670 w 10736"/>
                <a:gd name="T47" fmla="*/ 4413 h 10000"/>
                <a:gd name="T48" fmla="*/ 0 w 10736"/>
                <a:gd name="T49" fmla="*/ 4623 h 10000"/>
                <a:gd name="T50" fmla="*/ 781 w 10736"/>
                <a:gd name="T51" fmla="*/ 5569 h 10000"/>
                <a:gd name="T52" fmla="*/ 1673 w 10736"/>
                <a:gd name="T53" fmla="*/ 7145 h 10000"/>
                <a:gd name="T54" fmla="*/ 2566 w 10736"/>
                <a:gd name="T55" fmla="*/ 8949 h 10000"/>
                <a:gd name="T56" fmla="*/ 3236 w 10736"/>
                <a:gd name="T57" fmla="*/ 10000 h 10000"/>
                <a:gd name="T58" fmla="*/ 4017 w 10736"/>
                <a:gd name="T59" fmla="*/ 9159 h 10000"/>
                <a:gd name="T60" fmla="*/ 4240 w 10736"/>
                <a:gd name="T61" fmla="*/ 8004 h 10000"/>
                <a:gd name="T62" fmla="*/ 5133 w 10736"/>
                <a:gd name="T63" fmla="*/ 6725 h 10000"/>
                <a:gd name="T64" fmla="*/ 6639 w 10736"/>
                <a:gd name="T65" fmla="*/ 5875 h 10000"/>
                <a:gd name="T66" fmla="*/ 8062 w 10736"/>
                <a:gd name="T67" fmla="*/ 5306 h 10000"/>
                <a:gd name="T68" fmla="*/ 7954 w 10736"/>
                <a:gd name="T69" fmla="*/ 4393 h 10000"/>
                <a:gd name="T70" fmla="*/ 8411 w 10736"/>
                <a:gd name="T71" fmla="*/ 4228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grpFill/>
            <a:ln w="9525">
              <a:noFill/>
              <a:round/>
              <a:headEnd/>
              <a:tailEnd/>
            </a:ln>
          </p:spPr>
          <p:txBody>
            <a:bodyPr/>
            <a:lstStyle/>
            <a:p>
              <a:endParaRPr lang="en-US" dirty="0"/>
            </a:p>
          </p:txBody>
        </p:sp>
        <p:sp>
          <p:nvSpPr>
            <p:cNvPr id="725" name="Freeform 297"/>
            <p:cNvSpPr>
              <a:spLocks/>
            </p:cNvSpPr>
            <p:nvPr/>
          </p:nvSpPr>
          <p:spPr bwMode="auto">
            <a:xfrm>
              <a:off x="5950707" y="3201016"/>
              <a:ext cx="354012" cy="274638"/>
            </a:xfrm>
            <a:custGeom>
              <a:avLst/>
              <a:gdLst>
                <a:gd name="T0" fmla="*/ 11195818 w 10348"/>
                <a:gd name="T1" fmla="*/ 204963 h 11017"/>
                <a:gd name="T2" fmla="*/ 10067345 w 10348"/>
                <a:gd name="T3" fmla="*/ 732626 h 11017"/>
                <a:gd name="T4" fmla="*/ 9304891 w 10348"/>
                <a:gd name="T5" fmla="*/ 732626 h 11017"/>
                <a:gd name="T6" fmla="*/ 9049953 w 10348"/>
                <a:gd name="T7" fmla="*/ 183150 h 11017"/>
                <a:gd name="T8" fmla="*/ 8796213 w 10348"/>
                <a:gd name="T9" fmla="*/ 0 h 11017"/>
                <a:gd name="T10" fmla="*/ 8033760 w 10348"/>
                <a:gd name="T11" fmla="*/ 549475 h 11017"/>
                <a:gd name="T12" fmla="*/ 7525081 w 10348"/>
                <a:gd name="T13" fmla="*/ 916399 h 11017"/>
                <a:gd name="T14" fmla="*/ 6553293 w 10348"/>
                <a:gd name="T15" fmla="*/ 722654 h 11017"/>
                <a:gd name="T16" fmla="*/ 6000175 w 10348"/>
                <a:gd name="T17" fmla="*/ 732626 h 11017"/>
                <a:gd name="T18" fmla="*/ 5236559 w 10348"/>
                <a:gd name="T19" fmla="*/ 732626 h 11017"/>
                <a:gd name="T20" fmla="*/ 4220365 w 10348"/>
                <a:gd name="T21" fmla="*/ 549475 h 11017"/>
                <a:gd name="T22" fmla="*/ 3965427 w 10348"/>
                <a:gd name="T23" fmla="*/ 1465874 h 11017"/>
                <a:gd name="T24" fmla="*/ 2695459 w 10348"/>
                <a:gd name="T25" fmla="*/ 1832200 h 11017"/>
                <a:gd name="T26" fmla="*/ 2186780 w 10348"/>
                <a:gd name="T27" fmla="*/ 2198500 h 11017"/>
                <a:gd name="T28" fmla="*/ 1424327 w 10348"/>
                <a:gd name="T29" fmla="*/ 2015350 h 11017"/>
                <a:gd name="T30" fmla="*/ 671248 w 10348"/>
                <a:gd name="T31" fmla="*/ 1773019 h 11017"/>
                <a:gd name="T32" fmla="*/ 416310 w 10348"/>
                <a:gd name="T33" fmla="*/ 2931749 h 11017"/>
                <a:gd name="T34" fmla="*/ 406936 w 10348"/>
                <a:gd name="T35" fmla="*/ 3664399 h 11017"/>
                <a:gd name="T36" fmla="*/ 0 w 10348"/>
                <a:gd name="T37" fmla="*/ 4818143 h 11017"/>
                <a:gd name="T38" fmla="*/ 935525 w 10348"/>
                <a:gd name="T39" fmla="*/ 5243649 h 11017"/>
                <a:gd name="T40" fmla="*/ 915649 w 10348"/>
                <a:gd name="T41" fmla="*/ 6046673 h 11017"/>
                <a:gd name="T42" fmla="*/ 551955 w 10348"/>
                <a:gd name="T43" fmla="*/ 6616714 h 11017"/>
                <a:gd name="T44" fmla="*/ 1596236 w 10348"/>
                <a:gd name="T45" fmla="*/ 6779298 h 11017"/>
                <a:gd name="T46" fmla="*/ 2114288 w 10348"/>
                <a:gd name="T47" fmla="*/ 6786154 h 11017"/>
                <a:gd name="T48" fmla="*/ 3536254 w 10348"/>
                <a:gd name="T49" fmla="*/ 6840348 h 11017"/>
                <a:gd name="T50" fmla="*/ 5592076 w 10348"/>
                <a:gd name="T51" fmla="*/ 6392432 h 11017"/>
                <a:gd name="T52" fmla="*/ 5906643 w 10348"/>
                <a:gd name="T53" fmla="*/ 5557624 h 11017"/>
                <a:gd name="T54" fmla="*/ 6894784 w 10348"/>
                <a:gd name="T55" fmla="*/ 5354531 h 11017"/>
                <a:gd name="T56" fmla="*/ 8474633 w 10348"/>
                <a:gd name="T57" fmla="*/ 4845565 h 11017"/>
                <a:gd name="T58" fmla="*/ 8533099 w 10348"/>
                <a:gd name="T59" fmla="*/ 4213850 h 11017"/>
                <a:gd name="T60" fmla="*/ 8872229 w 10348"/>
                <a:gd name="T61" fmla="*/ 4051266 h 11017"/>
                <a:gd name="T62" fmla="*/ 9318918 w 10348"/>
                <a:gd name="T63" fmla="*/ 3786499 h 11017"/>
                <a:gd name="T64" fmla="*/ 10079045 w 10348"/>
                <a:gd name="T65" fmla="*/ 3074415 h 11017"/>
                <a:gd name="T66" fmla="*/ 10224029 w 10348"/>
                <a:gd name="T67" fmla="*/ 2646441 h 11017"/>
                <a:gd name="T68" fmla="*/ 10726892 w 10348"/>
                <a:gd name="T69" fmla="*/ 1995407 h 11017"/>
                <a:gd name="T70" fmla="*/ 10321119 w 10348"/>
                <a:gd name="T71" fmla="*/ 1282724 h 11017"/>
                <a:gd name="T72" fmla="*/ 12100929 w 10348"/>
                <a:gd name="T73" fmla="*/ 1099574 h 11017"/>
                <a:gd name="T74" fmla="*/ 11592251 w 10348"/>
                <a:gd name="T75" fmla="*/ 549475 h 11017"/>
                <a:gd name="T76" fmla="*/ 11195818 w 10348"/>
                <a:gd name="T77" fmla="*/ 20496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grpFill/>
            <a:ln w="9525">
              <a:noFill/>
              <a:round/>
              <a:headEnd/>
              <a:tailEnd/>
            </a:ln>
          </p:spPr>
          <p:txBody>
            <a:bodyPr/>
            <a:lstStyle/>
            <a:p>
              <a:endParaRPr lang="en-US" dirty="0"/>
            </a:p>
          </p:txBody>
        </p:sp>
        <p:sp>
          <p:nvSpPr>
            <p:cNvPr id="726" name="Freeform 298"/>
            <p:cNvSpPr>
              <a:spLocks/>
            </p:cNvSpPr>
            <p:nvPr/>
          </p:nvSpPr>
          <p:spPr bwMode="auto">
            <a:xfrm>
              <a:off x="6746044" y="3610591"/>
              <a:ext cx="112713" cy="138113"/>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grpFill/>
            <a:ln w="9525">
              <a:noFill/>
              <a:round/>
              <a:headEnd/>
              <a:tailEnd/>
            </a:ln>
          </p:spPr>
          <p:txBody>
            <a:bodyPr/>
            <a:lstStyle/>
            <a:p>
              <a:endParaRPr lang="en-US" dirty="0"/>
            </a:p>
          </p:txBody>
        </p:sp>
        <p:sp>
          <p:nvSpPr>
            <p:cNvPr id="727" name="Freeform 331"/>
            <p:cNvSpPr>
              <a:spLocks/>
            </p:cNvSpPr>
            <p:nvPr/>
          </p:nvSpPr>
          <p:spPr bwMode="auto">
            <a:xfrm>
              <a:off x="6503157" y="3428029"/>
              <a:ext cx="214312" cy="120650"/>
            </a:xfrm>
            <a:custGeom>
              <a:avLst/>
              <a:gdLst>
                <a:gd name="T0" fmla="*/ 295343260 w 10000"/>
                <a:gd name="T1" fmla="*/ 23464656 h 11631"/>
                <a:gd name="T2" fmla="*/ 211266562 w 10000"/>
                <a:gd name="T3" fmla="*/ 19464680 h 11631"/>
                <a:gd name="T4" fmla="*/ 80079822 w 10000"/>
                <a:gd name="T5" fmla="*/ 5066398 h 11631"/>
                <a:gd name="T6" fmla="*/ 34045733 w 10000"/>
                <a:gd name="T7" fmla="*/ 0 h 11631"/>
                <a:gd name="T8" fmla="*/ 0 w 10000"/>
                <a:gd name="T9" fmla="*/ 20905302 h 11631"/>
                <a:gd name="T10" fmla="*/ 132916088 w 10000"/>
                <a:gd name="T11" fmla="*/ 40409068 h 11631"/>
                <a:gd name="T12" fmla="*/ 226829214 w 10000"/>
                <a:gd name="T13" fmla="*/ 44652854 h 11631"/>
                <a:gd name="T14" fmla="*/ 308023522 w 10000"/>
                <a:gd name="T15" fmla="*/ 50624568 h 11631"/>
                <a:gd name="T16" fmla="*/ 333384969 w 10000"/>
                <a:gd name="T17" fmla="*/ 37910728 h 11631"/>
                <a:gd name="T18" fmla="*/ 384261095 w 10000"/>
                <a:gd name="T19" fmla="*/ 35377576 h 11631"/>
                <a:gd name="T20" fmla="*/ 342568945 w 10000"/>
                <a:gd name="T21" fmla="*/ 29418964 h 11631"/>
                <a:gd name="T22" fmla="*/ 319320872 w 10000"/>
                <a:gd name="T23" fmla="*/ 28822653 h 11631"/>
                <a:gd name="T24" fmla="*/ 295343260 w 10000"/>
                <a:gd name="T25" fmla="*/ 23464656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grpFill/>
            <a:ln w="9525">
              <a:noFill/>
              <a:round/>
              <a:headEnd/>
              <a:tailEnd/>
            </a:ln>
          </p:spPr>
          <p:txBody>
            <a:bodyPr/>
            <a:lstStyle/>
            <a:p>
              <a:endParaRPr lang="en-US" dirty="0"/>
            </a:p>
          </p:txBody>
        </p:sp>
        <p:sp>
          <p:nvSpPr>
            <p:cNvPr id="728" name="Freeform 447"/>
            <p:cNvSpPr>
              <a:spLocks/>
            </p:cNvSpPr>
            <p:nvPr/>
          </p:nvSpPr>
          <p:spPr bwMode="auto">
            <a:xfrm>
              <a:off x="6850819" y="3564554"/>
              <a:ext cx="269875" cy="488950"/>
            </a:xfrm>
            <a:custGeom>
              <a:avLst/>
              <a:gdLst>
                <a:gd name="T0" fmla="*/ 2939212 w 12864"/>
                <a:gd name="T1" fmla="*/ 0 h 10000"/>
                <a:gd name="T2" fmla="*/ 2299287 w 12864"/>
                <a:gd name="T3" fmla="*/ 1502886 h 10000"/>
                <a:gd name="T4" fmla="*/ 1987244 w 12864"/>
                <a:gd name="T5" fmla="*/ 1905585 h 10000"/>
                <a:gd name="T6" fmla="*/ 1888517 w 12864"/>
                <a:gd name="T7" fmla="*/ 1442940 h 10000"/>
                <a:gd name="T8" fmla="*/ 815352 w 12864"/>
                <a:gd name="T9" fmla="*/ 3621799 h 10000"/>
                <a:gd name="T10" fmla="*/ 159105 w 12864"/>
                <a:gd name="T11" fmla="*/ 6471742 h 10000"/>
                <a:gd name="T12" fmla="*/ 0 w 12864"/>
                <a:gd name="T13" fmla="*/ 8454043 h 10000"/>
                <a:gd name="T14" fmla="*/ 1086843 w 12864"/>
                <a:gd name="T15" fmla="*/ 12945880 h 10000"/>
                <a:gd name="T16" fmla="*/ 842667 w 12864"/>
                <a:gd name="T17" fmla="*/ 15378798 h 10000"/>
                <a:gd name="T18" fmla="*/ 2093902 w 12864"/>
                <a:gd name="T19" fmla="*/ 15848581 h 10000"/>
                <a:gd name="T20" fmla="*/ 2811848 w 12864"/>
                <a:gd name="T21" fmla="*/ 15767122 h 10000"/>
                <a:gd name="T22" fmla="*/ 2412113 w 12864"/>
                <a:gd name="T23" fmla="*/ 13880704 h 10000"/>
                <a:gd name="T24" fmla="*/ 2676114 w 12864"/>
                <a:gd name="T25" fmla="*/ 14393661 h 10000"/>
                <a:gd name="T26" fmla="*/ 2945401 w 12864"/>
                <a:gd name="T27" fmla="*/ 17145374 h 10000"/>
                <a:gd name="T28" fmla="*/ 3256101 w 12864"/>
                <a:gd name="T29" fmla="*/ 19211530 h 10000"/>
                <a:gd name="T30" fmla="*/ 3330137 w 12864"/>
                <a:gd name="T31" fmla="*/ 23969454 h 10000"/>
                <a:gd name="T32" fmla="*/ 3969642 w 12864"/>
                <a:gd name="T33" fmla="*/ 21294457 h 10000"/>
                <a:gd name="T34" fmla="*/ 3692425 w 12864"/>
                <a:gd name="T35" fmla="*/ 16622833 h 10000"/>
                <a:gd name="T36" fmla="*/ 3240682 w 12864"/>
                <a:gd name="T37" fmla="*/ 15294894 h 10000"/>
                <a:gd name="T38" fmla="*/ 3466333 w 12864"/>
                <a:gd name="T39" fmla="*/ 14233041 h 10000"/>
                <a:gd name="T40" fmla="*/ 3428424 w 12864"/>
                <a:gd name="T41" fmla="*/ 13350975 h 10000"/>
                <a:gd name="T42" fmla="*/ 2826387 w 12864"/>
                <a:gd name="T43" fmla="*/ 11493356 h 10000"/>
                <a:gd name="T44" fmla="*/ 3127416 w 12864"/>
                <a:gd name="T45" fmla="*/ 10079166 h 10000"/>
                <a:gd name="T46" fmla="*/ 3488802 w 12864"/>
                <a:gd name="T47" fmla="*/ 10057604 h 10000"/>
                <a:gd name="T48" fmla="*/ 4268468 w 12864"/>
                <a:gd name="T49" fmla="*/ 9158718 h 10000"/>
                <a:gd name="T50" fmla="*/ 4551413 w 12864"/>
                <a:gd name="T51" fmla="*/ 8389306 h 10000"/>
                <a:gd name="T52" fmla="*/ 4898701 w 12864"/>
                <a:gd name="T53" fmla="*/ 7195633 h 10000"/>
                <a:gd name="T54" fmla="*/ 5669536 w 12864"/>
                <a:gd name="T55" fmla="*/ 6977512 h 10000"/>
                <a:gd name="T56" fmla="*/ 5405094 w 12864"/>
                <a:gd name="T57" fmla="*/ 4918544 h 10000"/>
                <a:gd name="T58" fmla="*/ 4870925 w 12864"/>
                <a:gd name="T59" fmla="*/ 4139548 h 10000"/>
                <a:gd name="T60" fmla="*/ 4190888 w 12864"/>
                <a:gd name="T61" fmla="*/ 3895025 h 10000"/>
                <a:gd name="T62" fmla="*/ 3427983 w 12864"/>
                <a:gd name="T63" fmla="*/ 4101166 h 10000"/>
                <a:gd name="T64" fmla="*/ 3274605 w 12864"/>
                <a:gd name="T65" fmla="*/ 4225799 h 10000"/>
                <a:gd name="T66" fmla="*/ 3127416 w 12864"/>
                <a:gd name="T67" fmla="*/ 3715287 h 10000"/>
                <a:gd name="T68" fmla="*/ 3466333 w 12864"/>
                <a:gd name="T69" fmla="*/ 3005771 h 10000"/>
                <a:gd name="T70" fmla="*/ 3466333 w 12864"/>
                <a:gd name="T71" fmla="*/ 1150548 h 10000"/>
                <a:gd name="T72" fmla="*/ 2939212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grpFill/>
            <a:ln w="9525" cap="flat" cmpd="sng">
              <a:noFill/>
              <a:prstDash val="solid"/>
              <a:round/>
              <a:headEnd type="none" w="med" len="med"/>
              <a:tailEnd type="none" w="med" len="med"/>
            </a:ln>
            <a:effectLst/>
          </p:spPr>
          <p:txBody>
            <a:bodyPr/>
            <a:lstStyle/>
            <a:p>
              <a:endParaRPr lang="en-US" dirty="0"/>
            </a:p>
          </p:txBody>
        </p:sp>
        <p:sp>
          <p:nvSpPr>
            <p:cNvPr id="729" name="Freeform 241"/>
            <p:cNvSpPr>
              <a:spLocks/>
            </p:cNvSpPr>
            <p:nvPr/>
          </p:nvSpPr>
          <p:spPr bwMode="auto">
            <a:xfrm>
              <a:off x="6738107" y="3497879"/>
              <a:ext cx="88900" cy="49212"/>
            </a:xfrm>
            <a:custGeom>
              <a:avLst/>
              <a:gdLst>
                <a:gd name="T0" fmla="*/ 0 w 348468"/>
                <a:gd name="T1" fmla="*/ 8993 h 191264"/>
                <a:gd name="T2" fmla="*/ 6643 w 348468"/>
                <a:gd name="T3" fmla="*/ 12624 h 191264"/>
                <a:gd name="T4" fmla="*/ 10561 w 348468"/>
                <a:gd name="T5" fmla="*/ 10722 h 191264"/>
                <a:gd name="T6" fmla="*/ 14138 w 348468"/>
                <a:gd name="T7" fmla="*/ 12451 h 191264"/>
                <a:gd name="T8" fmla="*/ 21122 w 348468"/>
                <a:gd name="T9" fmla="*/ 11068 h 191264"/>
                <a:gd name="T10" fmla="*/ 22655 w 348468"/>
                <a:gd name="T11" fmla="*/ 6917 h 191264"/>
                <a:gd name="T12" fmla="*/ 16522 w 348468"/>
                <a:gd name="T13" fmla="*/ 346 h 191264"/>
                <a:gd name="T14" fmla="*/ 10901 w 348468"/>
                <a:gd name="T15" fmla="*/ 1383 h 191264"/>
                <a:gd name="T16" fmla="*/ 7495 w 348468"/>
                <a:gd name="T17" fmla="*/ 0 h 191264"/>
                <a:gd name="T18" fmla="*/ 1874 w 348468"/>
                <a:gd name="T19" fmla="*/ 4842 h 191264"/>
                <a:gd name="T20" fmla="*/ 0 w 348468"/>
                <a:gd name="T21" fmla="*/ 8993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grpFill/>
            <a:ln w="9525">
              <a:noFill/>
              <a:round/>
              <a:headEnd/>
              <a:tailEnd/>
            </a:ln>
          </p:spPr>
          <p:txBody>
            <a:bodyPr/>
            <a:lstStyle/>
            <a:p>
              <a:endParaRPr lang="en-US" dirty="0"/>
            </a:p>
          </p:txBody>
        </p:sp>
        <p:sp>
          <p:nvSpPr>
            <p:cNvPr id="730" name="Freeform 448"/>
            <p:cNvSpPr>
              <a:spLocks/>
            </p:cNvSpPr>
            <p:nvPr/>
          </p:nvSpPr>
          <p:spPr bwMode="auto">
            <a:xfrm>
              <a:off x="7077832" y="4140816"/>
              <a:ext cx="128587" cy="147638"/>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grpFill/>
            <a:ln w="9525" cap="flat" cmpd="sng">
              <a:noFill/>
              <a:prstDash val="solid"/>
              <a:round/>
              <a:headEnd type="none" w="med" len="med"/>
              <a:tailEnd type="none" w="med" len="med"/>
            </a:ln>
            <a:effectLst/>
          </p:spPr>
          <p:txBody>
            <a:bodyPr/>
            <a:lstStyle/>
            <a:p>
              <a:endParaRPr lang="en-US" dirty="0"/>
            </a:p>
          </p:txBody>
        </p:sp>
        <p:sp>
          <p:nvSpPr>
            <p:cNvPr id="731" name="Freeform 330"/>
            <p:cNvSpPr>
              <a:spLocks/>
            </p:cNvSpPr>
            <p:nvPr/>
          </p:nvSpPr>
          <p:spPr bwMode="auto">
            <a:xfrm>
              <a:off x="7112757" y="3683616"/>
              <a:ext cx="200025" cy="392113"/>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grpFill/>
            <a:ln w="9525">
              <a:noFill/>
              <a:round/>
              <a:headEnd/>
              <a:tailEnd/>
            </a:ln>
          </p:spPr>
          <p:txBody>
            <a:bodyPr/>
            <a:lstStyle/>
            <a:p>
              <a:endParaRPr lang="en-US" dirty="0"/>
            </a:p>
          </p:txBody>
        </p:sp>
        <p:sp>
          <p:nvSpPr>
            <p:cNvPr id="732" name="Freeform 446"/>
            <p:cNvSpPr>
              <a:spLocks/>
            </p:cNvSpPr>
            <p:nvPr/>
          </p:nvSpPr>
          <p:spPr bwMode="auto">
            <a:xfrm>
              <a:off x="6984169" y="3748704"/>
              <a:ext cx="222250" cy="400050"/>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grpFill/>
            <a:ln w="9525" cap="flat" cmpd="sng">
              <a:noFill/>
              <a:prstDash val="solid"/>
              <a:round/>
              <a:headEnd type="none" w="med" len="med"/>
              <a:tailEnd type="none" w="med" len="med"/>
            </a:ln>
            <a:effectLst/>
          </p:spPr>
          <p:txBody>
            <a:bodyPr/>
            <a:lstStyle/>
            <a:p>
              <a:endParaRPr lang="en-US" dirty="0"/>
            </a:p>
          </p:txBody>
        </p:sp>
        <p:sp>
          <p:nvSpPr>
            <p:cNvPr id="733" name="Freeform 329"/>
            <p:cNvSpPr>
              <a:spLocks/>
            </p:cNvSpPr>
            <p:nvPr/>
          </p:nvSpPr>
          <p:spPr bwMode="auto">
            <a:xfrm>
              <a:off x="7050844" y="3709016"/>
              <a:ext cx="211138" cy="230188"/>
            </a:xfrm>
            <a:custGeom>
              <a:avLst/>
              <a:gdLst>
                <a:gd name="T0" fmla="*/ 73747949 w 10000"/>
                <a:gd name="T1" fmla="*/ 108505720 h 10000"/>
                <a:gd name="T2" fmla="*/ 85041699 w 10000"/>
                <a:gd name="T3" fmla="*/ 110382236 h 10000"/>
                <a:gd name="T4" fmla="*/ 85041699 w 10000"/>
                <a:gd name="T5" fmla="*/ 87731829 h 10000"/>
                <a:gd name="T6" fmla="*/ 73952372 w 10000"/>
                <a:gd name="T7" fmla="*/ 74552346 h 10000"/>
                <a:gd name="T8" fmla="*/ 59163507 w 10000"/>
                <a:gd name="T9" fmla="*/ 52641325 h 10000"/>
                <a:gd name="T10" fmla="*/ 48065735 w 10000"/>
                <a:gd name="T11" fmla="*/ 35057195 h 10000"/>
                <a:gd name="T12" fmla="*/ 51764830 w 10000"/>
                <a:gd name="T13" fmla="*/ 26315115 h 10000"/>
                <a:gd name="T14" fmla="*/ 48065735 w 10000"/>
                <a:gd name="T15" fmla="*/ 17550799 h 10000"/>
                <a:gd name="T16" fmla="*/ 36975965 w 10000"/>
                <a:gd name="T17" fmla="*/ 13146704 h 10000"/>
                <a:gd name="T18" fmla="*/ 29577309 w 10000"/>
                <a:gd name="T19" fmla="*/ 0 h 10000"/>
                <a:gd name="T20" fmla="*/ 25878192 w 10000"/>
                <a:gd name="T21" fmla="*/ 0 h 10000"/>
                <a:gd name="T22" fmla="*/ 7398656 w 10000"/>
                <a:gd name="T23" fmla="*/ 4371316 h 10000"/>
                <a:gd name="T24" fmla="*/ 0 w 10000"/>
                <a:gd name="T25" fmla="*/ 17550799 h 10000"/>
                <a:gd name="T26" fmla="*/ 3699117 w 10000"/>
                <a:gd name="T27" fmla="*/ 26315115 h 10000"/>
                <a:gd name="T28" fmla="*/ 7398656 w 10000"/>
                <a:gd name="T29" fmla="*/ 52641325 h 10000"/>
                <a:gd name="T30" fmla="*/ 33276848 w 10000"/>
                <a:gd name="T31" fmla="*/ 52641325 h 10000"/>
                <a:gd name="T32" fmla="*/ 44366175 w 10000"/>
                <a:gd name="T33" fmla="*/ 57012642 h 10000"/>
                <a:gd name="T34" fmla="*/ 62854157 w 10000"/>
                <a:gd name="T35" fmla="*/ 92103145 h 10000"/>
                <a:gd name="T36" fmla="*/ 59163507 w 10000"/>
                <a:gd name="T37" fmla="*/ 105989259 h 10000"/>
                <a:gd name="T38" fmla="*/ 73747949 w 10000"/>
                <a:gd name="T39" fmla="*/ 108505720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grpFill/>
            <a:ln w="9525">
              <a:noFill/>
              <a:round/>
              <a:headEnd/>
              <a:tailEnd/>
            </a:ln>
          </p:spPr>
          <p:txBody>
            <a:bodyPr/>
            <a:lstStyle/>
            <a:p>
              <a:endParaRPr lang="en-US" dirty="0"/>
            </a:p>
          </p:txBody>
        </p:sp>
        <p:sp>
          <p:nvSpPr>
            <p:cNvPr id="734" name="Freeform 329"/>
            <p:cNvSpPr>
              <a:spLocks/>
            </p:cNvSpPr>
            <p:nvPr/>
          </p:nvSpPr>
          <p:spPr bwMode="auto">
            <a:xfrm>
              <a:off x="7114344" y="3923329"/>
              <a:ext cx="147638" cy="117475"/>
            </a:xfrm>
            <a:custGeom>
              <a:avLst/>
              <a:gdLst>
                <a:gd name="T0" fmla="*/ 23630289 w 10000"/>
                <a:gd name="T1" fmla="*/ 1493488 h 6448"/>
                <a:gd name="T2" fmla="*/ 21342431 w 10000"/>
                <a:gd name="T3" fmla="*/ 827426 h 6448"/>
                <a:gd name="T4" fmla="*/ 16292104 w 10000"/>
                <a:gd name="T5" fmla="*/ 0 h 6448"/>
                <a:gd name="T6" fmla="*/ 5429683 w 10000"/>
                <a:gd name="T7" fmla="*/ 2753903 h 6448"/>
                <a:gd name="T8" fmla="*/ 0 w 10000"/>
                <a:gd name="T9" fmla="*/ 8267030 h 6448"/>
                <a:gd name="T10" fmla="*/ 0 w 10000"/>
                <a:gd name="T11" fmla="*/ 19282643 h 6448"/>
                <a:gd name="T12" fmla="*/ 9049619 w 10000"/>
                <a:gd name="T13" fmla="*/ 33040882 h 6448"/>
                <a:gd name="T14" fmla="*/ 12669334 w 10000"/>
                <a:gd name="T15" fmla="*/ 35800433 h 6448"/>
                <a:gd name="T16" fmla="*/ 16292104 w 10000"/>
                <a:gd name="T17" fmla="*/ 33040882 h 6448"/>
                <a:gd name="T18" fmla="*/ 18096196 w 10000"/>
                <a:gd name="T19" fmla="*/ 27533404 h 6448"/>
                <a:gd name="T20" fmla="*/ 23531755 w 10000"/>
                <a:gd name="T21" fmla="*/ 24796116 h 6448"/>
                <a:gd name="T22" fmla="*/ 28958603 w 10000"/>
                <a:gd name="T23" fmla="*/ 19282643 h 6448"/>
                <a:gd name="T24" fmla="*/ 28958603 w 10000"/>
                <a:gd name="T25" fmla="*/ 2753903 h 6448"/>
                <a:gd name="T26" fmla="*/ 23630289 w 10000"/>
                <a:gd name="T27" fmla="*/ 1493488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grpFill/>
            <a:ln w="9525">
              <a:noFill/>
              <a:round/>
              <a:headEnd/>
              <a:tailEnd/>
            </a:ln>
          </p:spPr>
          <p:txBody>
            <a:bodyPr/>
            <a:lstStyle/>
            <a:p>
              <a:endParaRPr lang="en-US" dirty="0"/>
            </a:p>
          </p:txBody>
        </p:sp>
      </p:grpSp>
      <p:sp>
        <p:nvSpPr>
          <p:cNvPr id="6" name="Title 5"/>
          <p:cNvSpPr>
            <a:spLocks noGrp="1"/>
          </p:cNvSpPr>
          <p:nvPr>
            <p:ph type="title"/>
          </p:nvPr>
        </p:nvSpPr>
        <p:spPr/>
        <p:txBody>
          <a:bodyPr/>
          <a:lstStyle/>
          <a:p>
            <a:r>
              <a:rPr lang="en-US" dirty="0" smtClean="0"/>
              <a:t>Who are we?</a:t>
            </a:r>
            <a:endParaRPr lang="en-US" dirty="0"/>
          </a:p>
        </p:txBody>
      </p:sp>
      <p:sp>
        <p:nvSpPr>
          <p:cNvPr id="2" name="Text Placeholder 1"/>
          <p:cNvSpPr>
            <a:spLocks noGrp="1"/>
          </p:cNvSpPr>
          <p:nvPr>
            <p:ph type="body" sz="quarter" idx="13"/>
          </p:nvPr>
        </p:nvSpPr>
        <p:spPr/>
        <p:txBody>
          <a:bodyPr/>
          <a:lstStyle/>
          <a:p>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a:t>
            </a:fld>
            <a:endParaRPr lang="en-US" dirty="0"/>
          </a:p>
        </p:txBody>
      </p:sp>
      <p:grpSp>
        <p:nvGrpSpPr>
          <p:cNvPr id="756" name="Group 755"/>
          <p:cNvGrpSpPr/>
          <p:nvPr/>
        </p:nvGrpSpPr>
        <p:grpSpPr>
          <a:xfrm>
            <a:off x="2380232" y="3574151"/>
            <a:ext cx="168970" cy="158194"/>
            <a:chOff x="2352010" y="4077316"/>
            <a:chExt cx="168970" cy="189833"/>
          </a:xfrm>
        </p:grpSpPr>
        <p:sp>
          <p:nvSpPr>
            <p:cNvPr id="544" name="Oval 68"/>
            <p:cNvSpPr>
              <a:spLocks/>
            </p:cNvSpPr>
            <p:nvPr/>
          </p:nvSpPr>
          <p:spPr bwMode="auto">
            <a:xfrm>
              <a:off x="2378543" y="4249701"/>
              <a:ext cx="28627" cy="17448"/>
            </a:xfrm>
            <a:prstGeom prst="ellipse">
              <a:avLst/>
            </a:prstGeom>
            <a:solidFill>
              <a:srgbClr val="3E454D"/>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545" name="AutoShape 69"/>
            <p:cNvSpPr>
              <a:spLocks/>
            </p:cNvSpPr>
            <p:nvPr/>
          </p:nvSpPr>
          <p:spPr bwMode="auto">
            <a:xfrm>
              <a:off x="2386921" y="4132451"/>
              <a:ext cx="12568" cy="125625"/>
            </a:xfrm>
            <a:prstGeom prst="roundRect">
              <a:avLst>
                <a:gd name="adj" fmla="val 0"/>
              </a:avLst>
            </a:prstGeom>
            <a:gradFill rotWithShape="0">
              <a:gsLst>
                <a:gs pos="0">
                  <a:srgbClr val="616B77"/>
                </a:gs>
                <a:gs pos="45000">
                  <a:srgbClr val="ECEBEE"/>
                </a:gs>
                <a:gs pos="100000">
                  <a:srgbClr val="616B77"/>
                </a:gs>
              </a:gsLst>
              <a:lin ang="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755" name="Group 754"/>
            <p:cNvGrpSpPr/>
            <p:nvPr/>
          </p:nvGrpSpPr>
          <p:grpSpPr>
            <a:xfrm>
              <a:off x="2352010" y="4077316"/>
              <a:ext cx="83787" cy="85146"/>
              <a:chOff x="2352010" y="4077316"/>
              <a:chExt cx="83787" cy="85146"/>
            </a:xfrm>
          </p:grpSpPr>
          <p:sp>
            <p:nvSpPr>
              <p:cNvPr id="547" name="Oval 70"/>
              <p:cNvSpPr>
                <a:spLocks/>
              </p:cNvSpPr>
              <p:nvPr/>
            </p:nvSpPr>
            <p:spPr bwMode="auto">
              <a:xfrm>
                <a:off x="2352010" y="4077316"/>
                <a:ext cx="83787" cy="85146"/>
              </a:xfrm>
              <a:prstGeom prst="ellipse">
                <a:avLst/>
              </a:prstGeom>
              <a:gradFill>
                <a:gsLst>
                  <a:gs pos="0">
                    <a:srgbClr val="00862B"/>
                  </a:gs>
                  <a:gs pos="100000">
                    <a:srgbClr val="00B739"/>
                  </a:gs>
                </a:gsLst>
              </a:gradFill>
              <a:ln>
                <a:solidFill>
                  <a:schemeClr val="accent6">
                    <a:lumMod val="50000"/>
                  </a:schemeClr>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8" name="Oval 71"/>
              <p:cNvSpPr>
                <a:spLocks/>
              </p:cNvSpPr>
              <p:nvPr/>
            </p:nvSpPr>
            <p:spPr bwMode="auto">
              <a:xfrm>
                <a:off x="2377844" y="4090576"/>
                <a:ext cx="22343" cy="22333"/>
              </a:xfrm>
              <a:prstGeom prst="ellipse">
                <a:avLst/>
              </a:prstGeom>
              <a:solidFill>
                <a:srgbClr val="FFFFFF">
                  <a:alpha val="73000"/>
                </a:srgbClr>
              </a:solidFill>
              <a:ln>
                <a:noFill/>
              </a:ln>
              <a:effectLst>
                <a:outerShdw blurRad="50800" dist="25400" dir="6059936" algn="ctr" rotWithShape="0">
                  <a:srgbClr val="FFFFFF">
                    <a:alpha val="74998"/>
                  </a:srgbClr>
                </a:outerShdw>
              </a:effectLst>
              <a:extLst>
                <a:ext uri="{91240B29-F687-4F45-9708-019B960494DF}">
                  <a14:hiddenLine xmlns:a14="http://schemas.microsoft.com/office/drawing/2010/main" w="25400" cap="flat">
                    <a:solidFill>
                      <a:srgbClr val="2B4471">
                        <a:alpha val="73000"/>
                      </a:srgb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sp>
          <p:nvSpPr>
            <p:cNvPr id="542" name="Oval 74"/>
            <p:cNvSpPr>
              <a:spLocks/>
            </p:cNvSpPr>
            <p:nvPr/>
          </p:nvSpPr>
          <p:spPr bwMode="auto">
            <a:xfrm>
              <a:off x="2426022" y="4132451"/>
              <a:ext cx="94958" cy="89333"/>
            </a:xfrm>
            <a:prstGeom prst="ellipse">
              <a:avLst/>
            </a:prstGeom>
            <a:gradFill flip="none" rotWithShape="0">
              <a:gsLst>
                <a:gs pos="0">
                  <a:srgbClr val="7A7A7A">
                    <a:alpha val="36000"/>
                  </a:srgbClr>
                </a:gs>
                <a:gs pos="100000">
                  <a:srgbClr val="464658">
                    <a:alpha val="36000"/>
                  </a:srgbClr>
                </a:gs>
              </a:gsLst>
              <a:path path="rect">
                <a:fillToRect l="21820" t="84212" r="78180" b="15788"/>
              </a:path>
              <a:tileRect/>
            </a:gra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543" name="Freeform 75"/>
            <p:cNvSpPr>
              <a:spLocks/>
            </p:cNvSpPr>
            <p:nvPr/>
          </p:nvSpPr>
          <p:spPr bwMode="auto">
            <a:xfrm>
              <a:off x="2388318" y="4211316"/>
              <a:ext cx="61444" cy="502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783" y="0"/>
                  </a:moveTo>
                  <a:lnTo>
                    <a:pt x="0" y="20400"/>
                  </a:lnTo>
                  <a:lnTo>
                    <a:pt x="4226" y="21600"/>
                  </a:lnTo>
                  <a:lnTo>
                    <a:pt x="21600" y="2400"/>
                  </a:lnTo>
                  <a:lnTo>
                    <a:pt x="18783" y="0"/>
                  </a:lnTo>
                  <a:close/>
                  <a:moveTo>
                    <a:pt x="18783" y="0"/>
                  </a:moveTo>
                </a:path>
              </a:pathLst>
            </a:custGeom>
            <a:gradFill flip="none" rotWithShape="0">
              <a:gsLst>
                <a:gs pos="0">
                  <a:srgbClr val="7A7A7A">
                    <a:alpha val="75000"/>
                  </a:srgbClr>
                </a:gs>
                <a:gs pos="100000">
                  <a:srgbClr val="464658">
                    <a:alpha val="75000"/>
                  </a:srgbClr>
                </a:gs>
              </a:gsLst>
              <a:path path="rect">
                <a:fillToRect l="51962" t="102986" r="48038" b="-2986"/>
              </a:path>
              <a:tileRect/>
            </a:gra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cxnSp>
        <p:nvCxnSpPr>
          <p:cNvPr id="550" name="Straight Connector 549"/>
          <p:cNvCxnSpPr/>
          <p:nvPr/>
        </p:nvCxnSpPr>
        <p:spPr>
          <a:xfrm>
            <a:off x="753931" y="2850249"/>
            <a:ext cx="1111091" cy="331334"/>
          </a:xfrm>
          <a:prstGeom prst="line">
            <a:avLst/>
          </a:pr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cxnSp>
      <p:cxnSp>
        <p:nvCxnSpPr>
          <p:cNvPr id="554" name="Straight Connector 553"/>
          <p:cNvCxnSpPr/>
          <p:nvPr/>
        </p:nvCxnSpPr>
        <p:spPr>
          <a:xfrm flipV="1">
            <a:off x="844141" y="3308583"/>
            <a:ext cx="1266339" cy="340433"/>
          </a:xfrm>
          <a:prstGeom prst="line">
            <a:avLst/>
          </a:pr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cxnSp>
      <p:cxnSp>
        <p:nvCxnSpPr>
          <p:cNvPr id="556" name="Straight Connector 555"/>
          <p:cNvCxnSpPr/>
          <p:nvPr/>
        </p:nvCxnSpPr>
        <p:spPr>
          <a:xfrm flipH="1" flipV="1">
            <a:off x="2580454" y="3551385"/>
            <a:ext cx="1347427" cy="836393"/>
          </a:xfrm>
          <a:prstGeom prst="line">
            <a:avLst/>
          </a:pr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cxnSp>
      <p:cxnSp>
        <p:nvCxnSpPr>
          <p:cNvPr id="563" name="Straight Connector 562"/>
          <p:cNvCxnSpPr>
            <a:endCxn id="547" idx="3"/>
          </p:cNvCxnSpPr>
          <p:nvPr/>
        </p:nvCxnSpPr>
        <p:spPr>
          <a:xfrm flipV="1">
            <a:off x="1003432" y="3634716"/>
            <a:ext cx="1389071" cy="950164"/>
          </a:xfrm>
          <a:prstGeom prst="line">
            <a:avLst/>
          </a:pr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cxnSp>
      <p:cxnSp>
        <p:nvCxnSpPr>
          <p:cNvPr id="570" name="Straight Connector 569"/>
          <p:cNvCxnSpPr/>
          <p:nvPr/>
        </p:nvCxnSpPr>
        <p:spPr>
          <a:xfrm flipV="1">
            <a:off x="2486270" y="2346297"/>
            <a:ext cx="1191891" cy="350382"/>
          </a:xfrm>
          <a:prstGeom prst="line">
            <a:avLst/>
          </a:pr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cxnSp>
      <p:cxnSp>
        <p:nvCxnSpPr>
          <p:cNvPr id="574" name="Straight Connector 573"/>
          <p:cNvCxnSpPr/>
          <p:nvPr/>
        </p:nvCxnSpPr>
        <p:spPr>
          <a:xfrm flipV="1">
            <a:off x="2432811" y="2965707"/>
            <a:ext cx="1004531" cy="420397"/>
          </a:xfrm>
          <a:prstGeom prst="line">
            <a:avLst/>
          </a:pr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cxnSp>
      <p:grpSp>
        <p:nvGrpSpPr>
          <p:cNvPr id="742" name="Group 741"/>
          <p:cNvGrpSpPr/>
          <p:nvPr/>
        </p:nvGrpSpPr>
        <p:grpSpPr>
          <a:xfrm>
            <a:off x="3066084" y="2171476"/>
            <a:ext cx="1165508" cy="174822"/>
            <a:chOff x="3037862" y="2394106"/>
            <a:chExt cx="1165508" cy="209786"/>
          </a:xfrm>
        </p:grpSpPr>
        <p:sp>
          <p:nvSpPr>
            <p:cNvPr id="521" name="AutoShape 92"/>
            <p:cNvSpPr>
              <a:spLocks/>
            </p:cNvSpPr>
            <p:nvPr/>
          </p:nvSpPr>
          <p:spPr bwMode="auto">
            <a:xfrm>
              <a:off x="3037862" y="2394106"/>
              <a:ext cx="1165508" cy="209786"/>
            </a:xfrm>
            <a:custGeom>
              <a:avLst/>
              <a:gdLst>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11594 w 21600"/>
                <a:gd name="connsiteY5" fmla="*/ 17402 h 17402"/>
                <a:gd name="connsiteX6" fmla="*/ 20997 w 21600"/>
                <a:gd name="connsiteY6" fmla="*/ 17402 h 17402"/>
                <a:gd name="connsiteX7" fmla="*/ 21600 w 21600"/>
                <a:gd name="connsiteY7" fmla="*/ 14215 h 17402"/>
                <a:gd name="connsiteX8" fmla="*/ 21600 w 21600"/>
                <a:gd name="connsiteY8" fmla="*/ 3187 h 17402"/>
                <a:gd name="connsiteX9" fmla="*/ 20997 w 21600"/>
                <a:gd name="connsiteY9" fmla="*/ 0 h 17402"/>
                <a:gd name="connsiteX10" fmla="*/ 603 w 21600"/>
                <a:gd name="connsiteY10" fmla="*/ 0 h 17402"/>
                <a:gd name="connsiteX11" fmla="*/ 603 w 21600"/>
                <a:gd name="connsiteY11"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20997 w 21600"/>
                <a:gd name="connsiteY5" fmla="*/ 17402 h 17402"/>
                <a:gd name="connsiteX6" fmla="*/ 21600 w 21600"/>
                <a:gd name="connsiteY6" fmla="*/ 14215 h 17402"/>
                <a:gd name="connsiteX7" fmla="*/ 21600 w 21600"/>
                <a:gd name="connsiteY7" fmla="*/ 3187 h 17402"/>
                <a:gd name="connsiteX8" fmla="*/ 20997 w 21600"/>
                <a:gd name="connsiteY8" fmla="*/ 0 h 17402"/>
                <a:gd name="connsiteX9" fmla="*/ 603 w 21600"/>
                <a:gd name="connsiteY9" fmla="*/ 0 h 17402"/>
                <a:gd name="connsiteX10" fmla="*/ 603 w 21600"/>
                <a:gd name="connsiteY10"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20997 w 21600"/>
                <a:gd name="connsiteY4" fmla="*/ 17402 h 17402"/>
                <a:gd name="connsiteX5" fmla="*/ 21600 w 21600"/>
                <a:gd name="connsiteY5" fmla="*/ 14215 h 17402"/>
                <a:gd name="connsiteX6" fmla="*/ 21600 w 21600"/>
                <a:gd name="connsiteY6" fmla="*/ 3187 h 17402"/>
                <a:gd name="connsiteX7" fmla="*/ 20997 w 21600"/>
                <a:gd name="connsiteY7" fmla="*/ 0 h 17402"/>
                <a:gd name="connsiteX8" fmla="*/ 603 w 21600"/>
                <a:gd name="connsiteY8" fmla="*/ 0 h 17402"/>
                <a:gd name="connsiteX9" fmla="*/ 603 w 21600"/>
                <a:gd name="connsiteY9" fmla="*/ 0 h 1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 h="17402">
                  <a:moveTo>
                    <a:pt x="603" y="0"/>
                  </a:moveTo>
                  <a:cubicBezTo>
                    <a:pt x="270" y="0"/>
                    <a:pt x="0" y="1429"/>
                    <a:pt x="0" y="3187"/>
                  </a:cubicBezTo>
                  <a:lnTo>
                    <a:pt x="0" y="14215"/>
                  </a:lnTo>
                  <a:cubicBezTo>
                    <a:pt x="0" y="15973"/>
                    <a:pt x="270" y="17402"/>
                    <a:pt x="603" y="17402"/>
                  </a:cubicBezTo>
                  <a:lnTo>
                    <a:pt x="20997" y="17402"/>
                  </a:lnTo>
                  <a:cubicBezTo>
                    <a:pt x="21330" y="17402"/>
                    <a:pt x="21600" y="15973"/>
                    <a:pt x="21600" y="14215"/>
                  </a:cubicBezTo>
                  <a:lnTo>
                    <a:pt x="21600" y="3187"/>
                  </a:lnTo>
                  <a:cubicBezTo>
                    <a:pt x="21600" y="1429"/>
                    <a:pt x="21330" y="0"/>
                    <a:pt x="20997" y="0"/>
                  </a:cubicBezTo>
                  <a:lnTo>
                    <a:pt x="603" y="0"/>
                  </a:lnTo>
                  <a:close/>
                  <a:moveTo>
                    <a:pt x="603" y="0"/>
                  </a:moveTo>
                </a:path>
              </a:pathLst>
            </a:cu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txBody>
            <a:bodyPr lIns="76200" tIns="76200" rIns="76200" bIns="76200" anchor="ctr"/>
            <a:lstStyle/>
            <a:p>
              <a:pPr marL="0" marR="0" lvl="0" indent="0" algn="ctr" defTabSz="914400" eaLnBrk="1" fontAlgn="auto" latinLnBrk="0" hangingPunct="1">
                <a:lnSpc>
                  <a:spcPct val="100000"/>
                </a:lnSpc>
                <a:spcBef>
                  <a:spcPts val="500"/>
                </a:spcBef>
                <a:spcAft>
                  <a:spcPts val="0"/>
                </a:spcAft>
                <a:buClrTx/>
                <a:buSzTx/>
                <a:buFontTx/>
                <a:buNone/>
                <a:tabLst/>
                <a:defRPr/>
              </a:pPr>
              <a:r>
                <a:rPr kumimoji="0" lang="en-US" sz="1100" b="1" i="0" u="none" strike="noStrike" kern="0" cap="none" spc="0" normalizeH="0" baseline="0" dirty="0" smtClean="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rPr>
                <a:t>USA</a:t>
              </a:r>
              <a:endParaRPr kumimoji="0" lang="en-US" sz="1100" b="1" i="0" u="none" strike="noStrike" kern="0" cap="none" spc="0" normalizeH="0" baseline="0" dirty="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endParaRPr>
            </a:p>
          </p:txBody>
        </p:sp>
        <p:pic>
          <p:nvPicPr>
            <p:cNvPr id="275" name="Picture 274" descr="USA 1.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79022" y="2405765"/>
              <a:ext cx="179659" cy="179659"/>
            </a:xfrm>
            <a:prstGeom prst="rect">
              <a:avLst/>
            </a:prstGeom>
            <a:effectLst>
              <a:outerShdw blurRad="50800" dist="38100" dir="2700000" algn="tl" rotWithShape="0">
                <a:prstClr val="black">
                  <a:alpha val="40000"/>
                </a:prstClr>
              </a:outerShdw>
            </a:effectLst>
          </p:spPr>
        </p:pic>
      </p:grpSp>
      <p:grpSp>
        <p:nvGrpSpPr>
          <p:cNvPr id="741" name="Group 740"/>
          <p:cNvGrpSpPr/>
          <p:nvPr/>
        </p:nvGrpSpPr>
        <p:grpSpPr>
          <a:xfrm>
            <a:off x="185190" y="2675427"/>
            <a:ext cx="1046440" cy="174822"/>
            <a:chOff x="156968" y="2998847"/>
            <a:chExt cx="1046440" cy="209786"/>
          </a:xfrm>
        </p:grpSpPr>
        <p:sp>
          <p:nvSpPr>
            <p:cNvPr id="520" name="AutoShape 92"/>
            <p:cNvSpPr>
              <a:spLocks/>
            </p:cNvSpPr>
            <p:nvPr/>
          </p:nvSpPr>
          <p:spPr bwMode="auto">
            <a:xfrm>
              <a:off x="156968" y="2998847"/>
              <a:ext cx="1046440" cy="209786"/>
            </a:xfrm>
            <a:custGeom>
              <a:avLst/>
              <a:gdLst>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11594 w 21600"/>
                <a:gd name="connsiteY5" fmla="*/ 17402 h 17402"/>
                <a:gd name="connsiteX6" fmla="*/ 20997 w 21600"/>
                <a:gd name="connsiteY6" fmla="*/ 17402 h 17402"/>
                <a:gd name="connsiteX7" fmla="*/ 21600 w 21600"/>
                <a:gd name="connsiteY7" fmla="*/ 14215 h 17402"/>
                <a:gd name="connsiteX8" fmla="*/ 21600 w 21600"/>
                <a:gd name="connsiteY8" fmla="*/ 3187 h 17402"/>
                <a:gd name="connsiteX9" fmla="*/ 20997 w 21600"/>
                <a:gd name="connsiteY9" fmla="*/ 0 h 17402"/>
                <a:gd name="connsiteX10" fmla="*/ 603 w 21600"/>
                <a:gd name="connsiteY10" fmla="*/ 0 h 17402"/>
                <a:gd name="connsiteX11" fmla="*/ 603 w 21600"/>
                <a:gd name="connsiteY11"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20997 w 21600"/>
                <a:gd name="connsiteY5" fmla="*/ 17402 h 17402"/>
                <a:gd name="connsiteX6" fmla="*/ 21600 w 21600"/>
                <a:gd name="connsiteY6" fmla="*/ 14215 h 17402"/>
                <a:gd name="connsiteX7" fmla="*/ 21600 w 21600"/>
                <a:gd name="connsiteY7" fmla="*/ 3187 h 17402"/>
                <a:gd name="connsiteX8" fmla="*/ 20997 w 21600"/>
                <a:gd name="connsiteY8" fmla="*/ 0 h 17402"/>
                <a:gd name="connsiteX9" fmla="*/ 603 w 21600"/>
                <a:gd name="connsiteY9" fmla="*/ 0 h 17402"/>
                <a:gd name="connsiteX10" fmla="*/ 603 w 21600"/>
                <a:gd name="connsiteY10"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20997 w 21600"/>
                <a:gd name="connsiteY4" fmla="*/ 17402 h 17402"/>
                <a:gd name="connsiteX5" fmla="*/ 21600 w 21600"/>
                <a:gd name="connsiteY5" fmla="*/ 14215 h 17402"/>
                <a:gd name="connsiteX6" fmla="*/ 21600 w 21600"/>
                <a:gd name="connsiteY6" fmla="*/ 3187 h 17402"/>
                <a:gd name="connsiteX7" fmla="*/ 20997 w 21600"/>
                <a:gd name="connsiteY7" fmla="*/ 0 h 17402"/>
                <a:gd name="connsiteX8" fmla="*/ 603 w 21600"/>
                <a:gd name="connsiteY8" fmla="*/ 0 h 17402"/>
                <a:gd name="connsiteX9" fmla="*/ 603 w 21600"/>
                <a:gd name="connsiteY9" fmla="*/ 0 h 1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 h="17402">
                  <a:moveTo>
                    <a:pt x="603" y="0"/>
                  </a:moveTo>
                  <a:cubicBezTo>
                    <a:pt x="270" y="0"/>
                    <a:pt x="0" y="1429"/>
                    <a:pt x="0" y="3187"/>
                  </a:cubicBezTo>
                  <a:lnTo>
                    <a:pt x="0" y="14215"/>
                  </a:lnTo>
                  <a:cubicBezTo>
                    <a:pt x="0" y="15973"/>
                    <a:pt x="270" y="17402"/>
                    <a:pt x="603" y="17402"/>
                  </a:cubicBezTo>
                  <a:lnTo>
                    <a:pt x="20997" y="17402"/>
                  </a:lnTo>
                  <a:cubicBezTo>
                    <a:pt x="21330" y="17402"/>
                    <a:pt x="21600" y="15973"/>
                    <a:pt x="21600" y="14215"/>
                  </a:cubicBezTo>
                  <a:lnTo>
                    <a:pt x="21600" y="3187"/>
                  </a:lnTo>
                  <a:cubicBezTo>
                    <a:pt x="21600" y="1429"/>
                    <a:pt x="21330" y="0"/>
                    <a:pt x="20997" y="0"/>
                  </a:cubicBezTo>
                  <a:lnTo>
                    <a:pt x="603" y="0"/>
                  </a:lnTo>
                  <a:close/>
                  <a:moveTo>
                    <a:pt x="603" y="0"/>
                  </a:moveTo>
                </a:path>
              </a:pathLst>
            </a:cu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txBody>
            <a:bodyPr lIns="76200" tIns="76200" rIns="76200" bIns="76200" anchor="ctr"/>
            <a:lstStyle/>
            <a:p>
              <a:pPr marL="0" marR="0" lvl="0" indent="0" algn="ctr" defTabSz="914400" eaLnBrk="1" fontAlgn="auto" latinLnBrk="0" hangingPunct="1">
                <a:lnSpc>
                  <a:spcPct val="100000"/>
                </a:lnSpc>
                <a:spcBef>
                  <a:spcPts val="500"/>
                </a:spcBef>
                <a:spcAft>
                  <a:spcPts val="0"/>
                </a:spcAft>
                <a:buClrTx/>
                <a:buSzTx/>
                <a:buFontTx/>
                <a:buNone/>
                <a:tabLst/>
                <a:defRPr/>
              </a:pPr>
              <a:r>
                <a:rPr kumimoji="0" lang="en-US" sz="1100" b="1" i="0" u="none" strike="noStrike" kern="0" cap="none" spc="0" normalizeH="0" baseline="0" dirty="0" smtClean="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rPr>
                <a:t>México</a:t>
              </a:r>
              <a:endParaRPr kumimoji="0" lang="en-US" sz="1100" b="1" i="0" u="none" strike="noStrike" kern="0" cap="none" spc="0" normalizeH="0" baseline="0" dirty="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endParaRPr>
            </a:p>
          </p:txBody>
        </p:sp>
        <p:pic>
          <p:nvPicPr>
            <p:cNvPr id="493" name="Picture 492" descr="mexico.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192" y="3010919"/>
              <a:ext cx="180000" cy="180000"/>
            </a:xfrm>
            <a:prstGeom prst="rect">
              <a:avLst/>
            </a:prstGeom>
            <a:effectLst>
              <a:outerShdw blurRad="50800" dist="38100" dir="2700000" algn="tl" rotWithShape="0">
                <a:prstClr val="black">
                  <a:alpha val="40000"/>
                </a:prstClr>
              </a:outerShdw>
            </a:effectLst>
          </p:spPr>
        </p:pic>
      </p:grpSp>
      <p:grpSp>
        <p:nvGrpSpPr>
          <p:cNvPr id="750" name="Group 749"/>
          <p:cNvGrpSpPr/>
          <p:nvPr/>
        </p:nvGrpSpPr>
        <p:grpSpPr>
          <a:xfrm>
            <a:off x="261386" y="3649015"/>
            <a:ext cx="1165508" cy="174822"/>
            <a:chOff x="233164" y="4167153"/>
            <a:chExt cx="1165508" cy="209786"/>
          </a:xfrm>
        </p:grpSpPr>
        <p:sp>
          <p:nvSpPr>
            <p:cNvPr id="515" name="AutoShape 92"/>
            <p:cNvSpPr>
              <a:spLocks/>
            </p:cNvSpPr>
            <p:nvPr/>
          </p:nvSpPr>
          <p:spPr bwMode="auto">
            <a:xfrm>
              <a:off x="233164" y="4167153"/>
              <a:ext cx="1165508" cy="209786"/>
            </a:xfrm>
            <a:custGeom>
              <a:avLst/>
              <a:gdLst>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11594 w 21600"/>
                <a:gd name="connsiteY5" fmla="*/ 17402 h 17402"/>
                <a:gd name="connsiteX6" fmla="*/ 20997 w 21600"/>
                <a:gd name="connsiteY6" fmla="*/ 17402 h 17402"/>
                <a:gd name="connsiteX7" fmla="*/ 21600 w 21600"/>
                <a:gd name="connsiteY7" fmla="*/ 14215 h 17402"/>
                <a:gd name="connsiteX8" fmla="*/ 21600 w 21600"/>
                <a:gd name="connsiteY8" fmla="*/ 3187 h 17402"/>
                <a:gd name="connsiteX9" fmla="*/ 20997 w 21600"/>
                <a:gd name="connsiteY9" fmla="*/ 0 h 17402"/>
                <a:gd name="connsiteX10" fmla="*/ 603 w 21600"/>
                <a:gd name="connsiteY10" fmla="*/ 0 h 17402"/>
                <a:gd name="connsiteX11" fmla="*/ 603 w 21600"/>
                <a:gd name="connsiteY11"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20997 w 21600"/>
                <a:gd name="connsiteY5" fmla="*/ 17402 h 17402"/>
                <a:gd name="connsiteX6" fmla="*/ 21600 w 21600"/>
                <a:gd name="connsiteY6" fmla="*/ 14215 h 17402"/>
                <a:gd name="connsiteX7" fmla="*/ 21600 w 21600"/>
                <a:gd name="connsiteY7" fmla="*/ 3187 h 17402"/>
                <a:gd name="connsiteX8" fmla="*/ 20997 w 21600"/>
                <a:gd name="connsiteY8" fmla="*/ 0 h 17402"/>
                <a:gd name="connsiteX9" fmla="*/ 603 w 21600"/>
                <a:gd name="connsiteY9" fmla="*/ 0 h 17402"/>
                <a:gd name="connsiteX10" fmla="*/ 603 w 21600"/>
                <a:gd name="connsiteY10"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20997 w 21600"/>
                <a:gd name="connsiteY4" fmla="*/ 17402 h 17402"/>
                <a:gd name="connsiteX5" fmla="*/ 21600 w 21600"/>
                <a:gd name="connsiteY5" fmla="*/ 14215 h 17402"/>
                <a:gd name="connsiteX6" fmla="*/ 21600 w 21600"/>
                <a:gd name="connsiteY6" fmla="*/ 3187 h 17402"/>
                <a:gd name="connsiteX7" fmla="*/ 20997 w 21600"/>
                <a:gd name="connsiteY7" fmla="*/ 0 h 17402"/>
                <a:gd name="connsiteX8" fmla="*/ 603 w 21600"/>
                <a:gd name="connsiteY8" fmla="*/ 0 h 17402"/>
                <a:gd name="connsiteX9" fmla="*/ 603 w 21600"/>
                <a:gd name="connsiteY9" fmla="*/ 0 h 1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 h="17402">
                  <a:moveTo>
                    <a:pt x="603" y="0"/>
                  </a:moveTo>
                  <a:cubicBezTo>
                    <a:pt x="270" y="0"/>
                    <a:pt x="0" y="1429"/>
                    <a:pt x="0" y="3187"/>
                  </a:cubicBezTo>
                  <a:lnTo>
                    <a:pt x="0" y="14215"/>
                  </a:lnTo>
                  <a:cubicBezTo>
                    <a:pt x="0" y="15973"/>
                    <a:pt x="270" y="17402"/>
                    <a:pt x="603" y="17402"/>
                  </a:cubicBezTo>
                  <a:lnTo>
                    <a:pt x="20997" y="17402"/>
                  </a:lnTo>
                  <a:cubicBezTo>
                    <a:pt x="21330" y="17402"/>
                    <a:pt x="21600" y="15973"/>
                    <a:pt x="21600" y="14215"/>
                  </a:cubicBezTo>
                  <a:lnTo>
                    <a:pt x="21600" y="3187"/>
                  </a:lnTo>
                  <a:cubicBezTo>
                    <a:pt x="21600" y="1429"/>
                    <a:pt x="21330" y="0"/>
                    <a:pt x="20997" y="0"/>
                  </a:cubicBezTo>
                  <a:lnTo>
                    <a:pt x="603" y="0"/>
                  </a:lnTo>
                  <a:close/>
                  <a:moveTo>
                    <a:pt x="603" y="0"/>
                  </a:moveTo>
                </a:path>
              </a:pathLst>
            </a:cu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txBody>
            <a:bodyPr lIns="76200" tIns="76200" rIns="76200" bIns="76200" anchor="ctr"/>
            <a:lstStyle/>
            <a:p>
              <a:pPr marL="0" marR="0" lvl="0" indent="0" algn="ctr" defTabSz="914400" eaLnBrk="1" fontAlgn="auto" latinLnBrk="0" hangingPunct="1">
                <a:lnSpc>
                  <a:spcPct val="100000"/>
                </a:lnSpc>
                <a:spcBef>
                  <a:spcPts val="500"/>
                </a:spcBef>
                <a:spcAft>
                  <a:spcPts val="0"/>
                </a:spcAft>
                <a:buClrTx/>
                <a:buSzTx/>
                <a:buFontTx/>
                <a:buNone/>
                <a:tabLst/>
                <a:defRPr/>
              </a:pPr>
              <a:r>
                <a:rPr kumimoji="0" lang="en-US" sz="1100" b="1" i="0" u="none" strike="noStrike" kern="0" cap="none" spc="0" normalizeH="0" baseline="0" dirty="0" smtClean="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rPr>
                <a:t>    El Salvador</a:t>
              </a:r>
              <a:endParaRPr kumimoji="0" lang="en-US" sz="1100" b="1" i="0" u="none" strike="noStrike" kern="0" cap="none" spc="0" normalizeH="0" baseline="0" dirty="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endParaRPr>
            </a:p>
          </p:txBody>
        </p:sp>
        <p:pic>
          <p:nvPicPr>
            <p:cNvPr id="743" name="Picture 742" descr="el_salvador.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1565" y="4177049"/>
              <a:ext cx="180000" cy="180000"/>
            </a:xfrm>
            <a:prstGeom prst="rect">
              <a:avLst/>
            </a:prstGeom>
            <a:effectLst>
              <a:outerShdw blurRad="50800" dist="38100" dir="2700000" algn="tl" rotWithShape="0">
                <a:prstClr val="black">
                  <a:alpha val="40000"/>
                </a:prstClr>
              </a:outerShdw>
            </a:effectLst>
          </p:spPr>
        </p:pic>
      </p:grpSp>
      <p:grpSp>
        <p:nvGrpSpPr>
          <p:cNvPr id="747" name="Group 746"/>
          <p:cNvGrpSpPr/>
          <p:nvPr/>
        </p:nvGrpSpPr>
        <p:grpSpPr>
          <a:xfrm>
            <a:off x="2830916" y="2790886"/>
            <a:ext cx="1165508" cy="174822"/>
            <a:chOff x="2802694" y="3137398"/>
            <a:chExt cx="1165508" cy="209786"/>
          </a:xfrm>
        </p:grpSpPr>
        <p:sp>
          <p:nvSpPr>
            <p:cNvPr id="517" name="AutoShape 92"/>
            <p:cNvSpPr>
              <a:spLocks/>
            </p:cNvSpPr>
            <p:nvPr/>
          </p:nvSpPr>
          <p:spPr bwMode="auto">
            <a:xfrm>
              <a:off x="2802694" y="3137398"/>
              <a:ext cx="1165508" cy="209786"/>
            </a:xfrm>
            <a:custGeom>
              <a:avLst/>
              <a:gdLst>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11594 w 21600"/>
                <a:gd name="connsiteY5" fmla="*/ 17402 h 17402"/>
                <a:gd name="connsiteX6" fmla="*/ 20997 w 21600"/>
                <a:gd name="connsiteY6" fmla="*/ 17402 h 17402"/>
                <a:gd name="connsiteX7" fmla="*/ 21600 w 21600"/>
                <a:gd name="connsiteY7" fmla="*/ 14215 h 17402"/>
                <a:gd name="connsiteX8" fmla="*/ 21600 w 21600"/>
                <a:gd name="connsiteY8" fmla="*/ 3187 h 17402"/>
                <a:gd name="connsiteX9" fmla="*/ 20997 w 21600"/>
                <a:gd name="connsiteY9" fmla="*/ 0 h 17402"/>
                <a:gd name="connsiteX10" fmla="*/ 603 w 21600"/>
                <a:gd name="connsiteY10" fmla="*/ 0 h 17402"/>
                <a:gd name="connsiteX11" fmla="*/ 603 w 21600"/>
                <a:gd name="connsiteY11"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20997 w 21600"/>
                <a:gd name="connsiteY5" fmla="*/ 17402 h 17402"/>
                <a:gd name="connsiteX6" fmla="*/ 21600 w 21600"/>
                <a:gd name="connsiteY6" fmla="*/ 14215 h 17402"/>
                <a:gd name="connsiteX7" fmla="*/ 21600 w 21600"/>
                <a:gd name="connsiteY7" fmla="*/ 3187 h 17402"/>
                <a:gd name="connsiteX8" fmla="*/ 20997 w 21600"/>
                <a:gd name="connsiteY8" fmla="*/ 0 h 17402"/>
                <a:gd name="connsiteX9" fmla="*/ 603 w 21600"/>
                <a:gd name="connsiteY9" fmla="*/ 0 h 17402"/>
                <a:gd name="connsiteX10" fmla="*/ 603 w 21600"/>
                <a:gd name="connsiteY10"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20997 w 21600"/>
                <a:gd name="connsiteY4" fmla="*/ 17402 h 17402"/>
                <a:gd name="connsiteX5" fmla="*/ 21600 w 21600"/>
                <a:gd name="connsiteY5" fmla="*/ 14215 h 17402"/>
                <a:gd name="connsiteX6" fmla="*/ 21600 w 21600"/>
                <a:gd name="connsiteY6" fmla="*/ 3187 h 17402"/>
                <a:gd name="connsiteX7" fmla="*/ 20997 w 21600"/>
                <a:gd name="connsiteY7" fmla="*/ 0 h 17402"/>
                <a:gd name="connsiteX8" fmla="*/ 603 w 21600"/>
                <a:gd name="connsiteY8" fmla="*/ 0 h 17402"/>
                <a:gd name="connsiteX9" fmla="*/ 603 w 21600"/>
                <a:gd name="connsiteY9" fmla="*/ 0 h 1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 h="17402">
                  <a:moveTo>
                    <a:pt x="603" y="0"/>
                  </a:moveTo>
                  <a:cubicBezTo>
                    <a:pt x="270" y="0"/>
                    <a:pt x="0" y="1429"/>
                    <a:pt x="0" y="3187"/>
                  </a:cubicBezTo>
                  <a:lnTo>
                    <a:pt x="0" y="14215"/>
                  </a:lnTo>
                  <a:cubicBezTo>
                    <a:pt x="0" y="15973"/>
                    <a:pt x="270" y="17402"/>
                    <a:pt x="603" y="17402"/>
                  </a:cubicBezTo>
                  <a:lnTo>
                    <a:pt x="20997" y="17402"/>
                  </a:lnTo>
                  <a:cubicBezTo>
                    <a:pt x="21330" y="17402"/>
                    <a:pt x="21600" y="15973"/>
                    <a:pt x="21600" y="14215"/>
                  </a:cubicBezTo>
                  <a:lnTo>
                    <a:pt x="21600" y="3187"/>
                  </a:lnTo>
                  <a:cubicBezTo>
                    <a:pt x="21600" y="1429"/>
                    <a:pt x="21330" y="0"/>
                    <a:pt x="20997" y="0"/>
                  </a:cubicBezTo>
                  <a:lnTo>
                    <a:pt x="603" y="0"/>
                  </a:lnTo>
                  <a:close/>
                  <a:moveTo>
                    <a:pt x="603" y="0"/>
                  </a:moveTo>
                </a:path>
              </a:pathLst>
            </a:cu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txBody>
            <a:bodyPr lIns="76200" tIns="76200" rIns="76200" bIns="76200" anchor="ctr"/>
            <a:lstStyle/>
            <a:p>
              <a:pPr marL="0" marR="0" lvl="0" indent="0" algn="ctr" defTabSz="914400" eaLnBrk="1" fontAlgn="auto" latinLnBrk="0" hangingPunct="1">
                <a:lnSpc>
                  <a:spcPct val="100000"/>
                </a:lnSpc>
                <a:spcBef>
                  <a:spcPts val="500"/>
                </a:spcBef>
                <a:spcAft>
                  <a:spcPts val="0"/>
                </a:spcAft>
                <a:buClrTx/>
                <a:buSzTx/>
                <a:buFontTx/>
                <a:buNone/>
                <a:tabLst/>
                <a:defRPr/>
              </a:pPr>
              <a:r>
                <a:rPr kumimoji="0" lang="en-US" sz="1100" b="1" i="0" u="none" strike="noStrike" kern="0" cap="none" spc="0" normalizeH="0" baseline="0" dirty="0" smtClean="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rPr>
                <a:t>Panamá</a:t>
              </a:r>
              <a:endParaRPr kumimoji="0" lang="en-US" sz="1100" b="1" i="0" u="none" strike="noStrike" kern="0" cap="none" spc="0" normalizeH="0" baseline="0" dirty="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endParaRPr>
            </a:p>
          </p:txBody>
        </p:sp>
        <p:pic>
          <p:nvPicPr>
            <p:cNvPr id="744" name="Picture 743" descr="panama.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58144" y="3149384"/>
              <a:ext cx="180000" cy="180000"/>
            </a:xfrm>
            <a:prstGeom prst="rect">
              <a:avLst/>
            </a:prstGeom>
            <a:effectLst>
              <a:outerShdw blurRad="50800" dist="38100" dir="2700000" algn="tl" rotWithShape="0">
                <a:prstClr val="black">
                  <a:alpha val="40000"/>
                </a:prstClr>
              </a:outerShdw>
            </a:effectLst>
          </p:spPr>
        </p:pic>
      </p:grpSp>
      <p:grpSp>
        <p:nvGrpSpPr>
          <p:cNvPr id="748" name="Group 747"/>
          <p:cNvGrpSpPr/>
          <p:nvPr/>
        </p:nvGrpSpPr>
        <p:grpSpPr>
          <a:xfrm>
            <a:off x="3365985" y="4387777"/>
            <a:ext cx="1165508" cy="174822"/>
            <a:chOff x="3337763" y="5053668"/>
            <a:chExt cx="1165508" cy="209786"/>
          </a:xfrm>
        </p:grpSpPr>
        <p:sp>
          <p:nvSpPr>
            <p:cNvPr id="519" name="AutoShape 92"/>
            <p:cNvSpPr>
              <a:spLocks/>
            </p:cNvSpPr>
            <p:nvPr/>
          </p:nvSpPr>
          <p:spPr bwMode="auto">
            <a:xfrm>
              <a:off x="3337763" y="5053668"/>
              <a:ext cx="1165508" cy="209786"/>
            </a:xfrm>
            <a:custGeom>
              <a:avLst/>
              <a:gdLst>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11594 w 21600"/>
                <a:gd name="connsiteY5" fmla="*/ 17402 h 17402"/>
                <a:gd name="connsiteX6" fmla="*/ 20997 w 21600"/>
                <a:gd name="connsiteY6" fmla="*/ 17402 h 17402"/>
                <a:gd name="connsiteX7" fmla="*/ 21600 w 21600"/>
                <a:gd name="connsiteY7" fmla="*/ 14215 h 17402"/>
                <a:gd name="connsiteX8" fmla="*/ 21600 w 21600"/>
                <a:gd name="connsiteY8" fmla="*/ 3187 h 17402"/>
                <a:gd name="connsiteX9" fmla="*/ 20997 w 21600"/>
                <a:gd name="connsiteY9" fmla="*/ 0 h 17402"/>
                <a:gd name="connsiteX10" fmla="*/ 603 w 21600"/>
                <a:gd name="connsiteY10" fmla="*/ 0 h 17402"/>
                <a:gd name="connsiteX11" fmla="*/ 603 w 21600"/>
                <a:gd name="connsiteY11"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20997 w 21600"/>
                <a:gd name="connsiteY5" fmla="*/ 17402 h 17402"/>
                <a:gd name="connsiteX6" fmla="*/ 21600 w 21600"/>
                <a:gd name="connsiteY6" fmla="*/ 14215 h 17402"/>
                <a:gd name="connsiteX7" fmla="*/ 21600 w 21600"/>
                <a:gd name="connsiteY7" fmla="*/ 3187 h 17402"/>
                <a:gd name="connsiteX8" fmla="*/ 20997 w 21600"/>
                <a:gd name="connsiteY8" fmla="*/ 0 h 17402"/>
                <a:gd name="connsiteX9" fmla="*/ 603 w 21600"/>
                <a:gd name="connsiteY9" fmla="*/ 0 h 17402"/>
                <a:gd name="connsiteX10" fmla="*/ 603 w 21600"/>
                <a:gd name="connsiteY10"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20997 w 21600"/>
                <a:gd name="connsiteY4" fmla="*/ 17402 h 17402"/>
                <a:gd name="connsiteX5" fmla="*/ 21600 w 21600"/>
                <a:gd name="connsiteY5" fmla="*/ 14215 h 17402"/>
                <a:gd name="connsiteX6" fmla="*/ 21600 w 21600"/>
                <a:gd name="connsiteY6" fmla="*/ 3187 h 17402"/>
                <a:gd name="connsiteX7" fmla="*/ 20997 w 21600"/>
                <a:gd name="connsiteY7" fmla="*/ 0 h 17402"/>
                <a:gd name="connsiteX8" fmla="*/ 603 w 21600"/>
                <a:gd name="connsiteY8" fmla="*/ 0 h 17402"/>
                <a:gd name="connsiteX9" fmla="*/ 603 w 21600"/>
                <a:gd name="connsiteY9" fmla="*/ 0 h 1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 h="17402">
                  <a:moveTo>
                    <a:pt x="603" y="0"/>
                  </a:moveTo>
                  <a:cubicBezTo>
                    <a:pt x="270" y="0"/>
                    <a:pt x="0" y="1429"/>
                    <a:pt x="0" y="3187"/>
                  </a:cubicBezTo>
                  <a:lnTo>
                    <a:pt x="0" y="14215"/>
                  </a:lnTo>
                  <a:cubicBezTo>
                    <a:pt x="0" y="15973"/>
                    <a:pt x="270" y="17402"/>
                    <a:pt x="603" y="17402"/>
                  </a:cubicBezTo>
                  <a:lnTo>
                    <a:pt x="20997" y="17402"/>
                  </a:lnTo>
                  <a:cubicBezTo>
                    <a:pt x="21330" y="17402"/>
                    <a:pt x="21600" y="15973"/>
                    <a:pt x="21600" y="14215"/>
                  </a:cubicBezTo>
                  <a:lnTo>
                    <a:pt x="21600" y="3187"/>
                  </a:lnTo>
                  <a:cubicBezTo>
                    <a:pt x="21600" y="1429"/>
                    <a:pt x="21330" y="0"/>
                    <a:pt x="20997" y="0"/>
                  </a:cubicBezTo>
                  <a:lnTo>
                    <a:pt x="603" y="0"/>
                  </a:lnTo>
                  <a:close/>
                  <a:moveTo>
                    <a:pt x="603" y="0"/>
                  </a:moveTo>
                </a:path>
              </a:pathLst>
            </a:cu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txBody>
            <a:bodyPr lIns="76200" tIns="76200" rIns="76200" bIns="76200" anchor="ctr"/>
            <a:lstStyle/>
            <a:p>
              <a:pPr marL="0" marR="0" lvl="0" indent="0" algn="ctr" defTabSz="914400" eaLnBrk="1" fontAlgn="auto" latinLnBrk="0" hangingPunct="1">
                <a:lnSpc>
                  <a:spcPct val="100000"/>
                </a:lnSpc>
                <a:spcBef>
                  <a:spcPts val="500"/>
                </a:spcBef>
                <a:spcAft>
                  <a:spcPts val="0"/>
                </a:spcAft>
                <a:buClrTx/>
                <a:buSzTx/>
                <a:buFontTx/>
                <a:buNone/>
                <a:tabLst/>
                <a:defRPr/>
              </a:pPr>
              <a:r>
                <a:rPr kumimoji="0" lang="en-US" sz="1100" b="1" i="0" u="none" strike="noStrike" kern="0" cap="none" spc="0" normalizeH="0" baseline="0" dirty="0" smtClean="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rPr>
                <a:t> Colombia</a:t>
              </a:r>
              <a:endParaRPr kumimoji="0" lang="en-US" sz="1100" b="1" i="0" u="none" strike="noStrike" kern="0" cap="none" spc="0" normalizeH="0" baseline="0" dirty="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endParaRPr>
            </a:p>
          </p:txBody>
        </p:sp>
        <p:pic>
          <p:nvPicPr>
            <p:cNvPr id="745" name="Picture 744" descr="colombia.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89908" y="5064217"/>
              <a:ext cx="180000" cy="180000"/>
            </a:xfrm>
            <a:prstGeom prst="rect">
              <a:avLst/>
            </a:prstGeom>
            <a:effectLst>
              <a:outerShdw blurRad="50800" dist="38100" dir="2700000" algn="tl" rotWithShape="0">
                <a:prstClr val="black">
                  <a:alpha val="40000"/>
                </a:prstClr>
              </a:outerShdw>
            </a:effectLst>
          </p:spPr>
        </p:pic>
      </p:grpSp>
      <p:grpSp>
        <p:nvGrpSpPr>
          <p:cNvPr id="749" name="Group 748"/>
          <p:cNvGrpSpPr/>
          <p:nvPr/>
        </p:nvGrpSpPr>
        <p:grpSpPr>
          <a:xfrm>
            <a:off x="451812" y="4584879"/>
            <a:ext cx="1165508" cy="174822"/>
            <a:chOff x="423590" y="5290190"/>
            <a:chExt cx="1165508" cy="209786"/>
          </a:xfrm>
        </p:grpSpPr>
        <p:sp>
          <p:nvSpPr>
            <p:cNvPr id="518" name="AutoShape 92"/>
            <p:cNvSpPr>
              <a:spLocks/>
            </p:cNvSpPr>
            <p:nvPr/>
          </p:nvSpPr>
          <p:spPr bwMode="auto">
            <a:xfrm>
              <a:off x="423590" y="5290190"/>
              <a:ext cx="1165508" cy="209786"/>
            </a:xfrm>
            <a:custGeom>
              <a:avLst/>
              <a:gdLst>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11594 w 21600"/>
                <a:gd name="connsiteY5" fmla="*/ 17402 h 17402"/>
                <a:gd name="connsiteX6" fmla="*/ 20997 w 21600"/>
                <a:gd name="connsiteY6" fmla="*/ 17402 h 17402"/>
                <a:gd name="connsiteX7" fmla="*/ 21600 w 21600"/>
                <a:gd name="connsiteY7" fmla="*/ 14215 h 17402"/>
                <a:gd name="connsiteX8" fmla="*/ 21600 w 21600"/>
                <a:gd name="connsiteY8" fmla="*/ 3187 h 17402"/>
                <a:gd name="connsiteX9" fmla="*/ 20997 w 21600"/>
                <a:gd name="connsiteY9" fmla="*/ 0 h 17402"/>
                <a:gd name="connsiteX10" fmla="*/ 603 w 21600"/>
                <a:gd name="connsiteY10" fmla="*/ 0 h 17402"/>
                <a:gd name="connsiteX11" fmla="*/ 603 w 21600"/>
                <a:gd name="connsiteY11"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10279 w 21600"/>
                <a:gd name="connsiteY4" fmla="*/ 17402 h 17402"/>
                <a:gd name="connsiteX5" fmla="*/ 20997 w 21600"/>
                <a:gd name="connsiteY5" fmla="*/ 17402 h 17402"/>
                <a:gd name="connsiteX6" fmla="*/ 21600 w 21600"/>
                <a:gd name="connsiteY6" fmla="*/ 14215 h 17402"/>
                <a:gd name="connsiteX7" fmla="*/ 21600 w 21600"/>
                <a:gd name="connsiteY7" fmla="*/ 3187 h 17402"/>
                <a:gd name="connsiteX8" fmla="*/ 20997 w 21600"/>
                <a:gd name="connsiteY8" fmla="*/ 0 h 17402"/>
                <a:gd name="connsiteX9" fmla="*/ 603 w 21600"/>
                <a:gd name="connsiteY9" fmla="*/ 0 h 17402"/>
                <a:gd name="connsiteX10" fmla="*/ 603 w 21600"/>
                <a:gd name="connsiteY10" fmla="*/ 0 h 17402"/>
                <a:gd name="connsiteX0" fmla="*/ 603 w 21600"/>
                <a:gd name="connsiteY0" fmla="*/ 0 h 17402"/>
                <a:gd name="connsiteX1" fmla="*/ 0 w 21600"/>
                <a:gd name="connsiteY1" fmla="*/ 3187 h 17402"/>
                <a:gd name="connsiteX2" fmla="*/ 0 w 21600"/>
                <a:gd name="connsiteY2" fmla="*/ 14215 h 17402"/>
                <a:gd name="connsiteX3" fmla="*/ 603 w 21600"/>
                <a:gd name="connsiteY3" fmla="*/ 17402 h 17402"/>
                <a:gd name="connsiteX4" fmla="*/ 20997 w 21600"/>
                <a:gd name="connsiteY4" fmla="*/ 17402 h 17402"/>
                <a:gd name="connsiteX5" fmla="*/ 21600 w 21600"/>
                <a:gd name="connsiteY5" fmla="*/ 14215 h 17402"/>
                <a:gd name="connsiteX6" fmla="*/ 21600 w 21600"/>
                <a:gd name="connsiteY6" fmla="*/ 3187 h 17402"/>
                <a:gd name="connsiteX7" fmla="*/ 20997 w 21600"/>
                <a:gd name="connsiteY7" fmla="*/ 0 h 17402"/>
                <a:gd name="connsiteX8" fmla="*/ 603 w 21600"/>
                <a:gd name="connsiteY8" fmla="*/ 0 h 17402"/>
                <a:gd name="connsiteX9" fmla="*/ 603 w 21600"/>
                <a:gd name="connsiteY9" fmla="*/ 0 h 1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00" h="17402">
                  <a:moveTo>
                    <a:pt x="603" y="0"/>
                  </a:moveTo>
                  <a:cubicBezTo>
                    <a:pt x="270" y="0"/>
                    <a:pt x="0" y="1429"/>
                    <a:pt x="0" y="3187"/>
                  </a:cubicBezTo>
                  <a:lnTo>
                    <a:pt x="0" y="14215"/>
                  </a:lnTo>
                  <a:cubicBezTo>
                    <a:pt x="0" y="15973"/>
                    <a:pt x="270" y="17402"/>
                    <a:pt x="603" y="17402"/>
                  </a:cubicBezTo>
                  <a:lnTo>
                    <a:pt x="20997" y="17402"/>
                  </a:lnTo>
                  <a:cubicBezTo>
                    <a:pt x="21330" y="17402"/>
                    <a:pt x="21600" y="15973"/>
                    <a:pt x="21600" y="14215"/>
                  </a:cubicBezTo>
                  <a:lnTo>
                    <a:pt x="21600" y="3187"/>
                  </a:lnTo>
                  <a:cubicBezTo>
                    <a:pt x="21600" y="1429"/>
                    <a:pt x="21330" y="0"/>
                    <a:pt x="20997" y="0"/>
                  </a:cubicBezTo>
                  <a:lnTo>
                    <a:pt x="603" y="0"/>
                  </a:lnTo>
                  <a:close/>
                  <a:moveTo>
                    <a:pt x="603" y="0"/>
                  </a:moveTo>
                </a:path>
              </a:pathLst>
            </a:custGeom>
            <a:gradFill rotWithShape="0">
              <a:gsLst>
                <a:gs pos="0">
                  <a:srgbClr val="696C7A">
                    <a:alpha val="56549"/>
                  </a:srgbClr>
                </a:gs>
                <a:gs pos="44559">
                  <a:srgbClr val="3C404E">
                    <a:alpha val="59263"/>
                  </a:srgbClr>
                </a:gs>
                <a:gs pos="44559">
                  <a:srgbClr val="0F1422">
                    <a:alpha val="59263"/>
                  </a:srgbClr>
                </a:gs>
                <a:gs pos="100000">
                  <a:srgbClr val="080911">
                    <a:alpha val="62639"/>
                  </a:srgbClr>
                </a:gs>
              </a:gsLst>
              <a:lin ang="5400000" scaled="1"/>
            </a:gradFill>
            <a:ln w="12700" cap="flat">
              <a:solidFill>
                <a:srgbClr val="000000">
                  <a:alpha val="87000"/>
                </a:srgbClr>
              </a:solidFill>
              <a:prstDash val="solid"/>
              <a:miter lim="800000"/>
              <a:headEnd type="none" w="med" len="med"/>
              <a:tailEnd type="none" w="med" len="med"/>
            </a:ln>
            <a:effectLst>
              <a:outerShdw blurRad="215900" dist="50799" dir="4319990" algn="ctr" rotWithShape="0">
                <a:srgbClr val="000000">
                  <a:alpha val="74998"/>
                </a:srgbClr>
              </a:outerShdw>
            </a:effectLst>
          </p:spPr>
          <p:txBody>
            <a:bodyPr lIns="76200" tIns="76200" rIns="76200" bIns="76200" anchor="ctr"/>
            <a:lstStyle/>
            <a:p>
              <a:pPr marL="0" marR="0" lvl="0" indent="0" algn="ctr" defTabSz="914400" eaLnBrk="1" fontAlgn="auto" latinLnBrk="0" hangingPunct="1">
                <a:lnSpc>
                  <a:spcPct val="100000"/>
                </a:lnSpc>
                <a:spcBef>
                  <a:spcPts val="500"/>
                </a:spcBef>
                <a:spcAft>
                  <a:spcPts val="0"/>
                </a:spcAft>
                <a:buClrTx/>
                <a:buSzTx/>
                <a:buFontTx/>
                <a:buNone/>
                <a:tabLst/>
                <a:defRPr/>
              </a:pPr>
              <a:r>
                <a:rPr kumimoji="0" lang="en-US" sz="1100" b="1" i="0" u="none" strike="noStrike" kern="0" cap="none" spc="0" normalizeH="0" baseline="0" dirty="0" smtClean="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rPr>
                <a:t>     Ecuador (2)</a:t>
              </a:r>
              <a:endParaRPr kumimoji="0" lang="en-US" sz="1100" b="1" i="0" u="none" strike="noStrike" kern="0" cap="none" spc="0" normalizeH="0" baseline="0" dirty="0">
                <a:ln>
                  <a:noFill/>
                </a:ln>
                <a:solidFill>
                  <a:srgbClr val="FFFFFF"/>
                </a:solidFill>
                <a:effectLst>
                  <a:outerShdw blurRad="38100" dist="38100" dir="2700000" algn="tl">
                    <a:srgbClr val="000000"/>
                  </a:outerShdw>
                </a:effectLst>
                <a:uLnTx/>
                <a:uFillTx/>
                <a:latin typeface="Arial"/>
                <a:ea typeface="ＭＳ Ｐゴシック" charset="0"/>
                <a:cs typeface="Arial"/>
                <a:sym typeface="Helvetica Neue" charset="0"/>
              </a:endParaRPr>
            </a:p>
          </p:txBody>
        </p:sp>
        <p:pic>
          <p:nvPicPr>
            <p:cNvPr id="746" name="Picture 745" descr="ecuador.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4438" y="5302853"/>
              <a:ext cx="180000" cy="180000"/>
            </a:xfrm>
            <a:prstGeom prst="rect">
              <a:avLst/>
            </a:prstGeom>
            <a:effectLst>
              <a:outerShdw blurRad="50800" dist="38100" dir="2700000" algn="tl" rotWithShape="0">
                <a:prstClr val="black">
                  <a:alpha val="40000"/>
                </a:prstClr>
              </a:outerShdw>
            </a:effectLst>
          </p:spPr>
        </p:pic>
      </p:grpSp>
      <p:grpSp>
        <p:nvGrpSpPr>
          <p:cNvPr id="757" name="Group 756"/>
          <p:cNvGrpSpPr/>
          <p:nvPr/>
        </p:nvGrpSpPr>
        <p:grpSpPr>
          <a:xfrm>
            <a:off x="2498540" y="3488162"/>
            <a:ext cx="168970" cy="158194"/>
            <a:chOff x="2352010" y="4077316"/>
            <a:chExt cx="168970" cy="189833"/>
          </a:xfrm>
        </p:grpSpPr>
        <p:sp>
          <p:nvSpPr>
            <p:cNvPr id="758" name="Oval 68"/>
            <p:cNvSpPr>
              <a:spLocks/>
            </p:cNvSpPr>
            <p:nvPr/>
          </p:nvSpPr>
          <p:spPr bwMode="auto">
            <a:xfrm>
              <a:off x="2378543" y="4249701"/>
              <a:ext cx="28627" cy="17448"/>
            </a:xfrm>
            <a:prstGeom prst="ellipse">
              <a:avLst/>
            </a:prstGeom>
            <a:solidFill>
              <a:srgbClr val="3E454D"/>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759" name="AutoShape 69"/>
            <p:cNvSpPr>
              <a:spLocks/>
            </p:cNvSpPr>
            <p:nvPr/>
          </p:nvSpPr>
          <p:spPr bwMode="auto">
            <a:xfrm>
              <a:off x="2386921" y="4132451"/>
              <a:ext cx="12568" cy="125625"/>
            </a:xfrm>
            <a:prstGeom prst="roundRect">
              <a:avLst>
                <a:gd name="adj" fmla="val 0"/>
              </a:avLst>
            </a:prstGeom>
            <a:gradFill rotWithShape="0">
              <a:gsLst>
                <a:gs pos="0">
                  <a:srgbClr val="616B77"/>
                </a:gs>
                <a:gs pos="45000">
                  <a:srgbClr val="ECEBEE"/>
                </a:gs>
                <a:gs pos="100000">
                  <a:srgbClr val="616B77"/>
                </a:gs>
              </a:gsLst>
              <a:lin ang="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760" name="Group 759"/>
            <p:cNvGrpSpPr/>
            <p:nvPr/>
          </p:nvGrpSpPr>
          <p:grpSpPr>
            <a:xfrm>
              <a:off x="2352010" y="4077316"/>
              <a:ext cx="83787" cy="85146"/>
              <a:chOff x="2352010" y="4077316"/>
              <a:chExt cx="83787" cy="85146"/>
            </a:xfrm>
          </p:grpSpPr>
          <p:sp>
            <p:nvSpPr>
              <p:cNvPr id="763" name="Oval 70"/>
              <p:cNvSpPr>
                <a:spLocks/>
              </p:cNvSpPr>
              <p:nvPr/>
            </p:nvSpPr>
            <p:spPr bwMode="auto">
              <a:xfrm>
                <a:off x="2352010" y="4077316"/>
                <a:ext cx="83787" cy="85146"/>
              </a:xfrm>
              <a:prstGeom prst="ellipse">
                <a:avLst/>
              </a:prstGeom>
              <a:gradFill>
                <a:gsLst>
                  <a:gs pos="0">
                    <a:srgbClr val="00862B"/>
                  </a:gs>
                  <a:gs pos="100000">
                    <a:srgbClr val="00B739"/>
                  </a:gs>
                </a:gsLst>
              </a:gradFill>
              <a:ln>
                <a:solidFill>
                  <a:schemeClr val="accent6">
                    <a:lumMod val="50000"/>
                  </a:schemeClr>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4" name="Oval 71"/>
              <p:cNvSpPr>
                <a:spLocks/>
              </p:cNvSpPr>
              <p:nvPr/>
            </p:nvSpPr>
            <p:spPr bwMode="auto">
              <a:xfrm>
                <a:off x="2377844" y="4090576"/>
                <a:ext cx="22343" cy="22333"/>
              </a:xfrm>
              <a:prstGeom prst="ellipse">
                <a:avLst/>
              </a:prstGeom>
              <a:solidFill>
                <a:srgbClr val="FFFFFF">
                  <a:alpha val="73000"/>
                </a:srgbClr>
              </a:solidFill>
              <a:ln>
                <a:noFill/>
              </a:ln>
              <a:effectLst>
                <a:outerShdw blurRad="50800" dist="25400" dir="6059936" algn="ctr" rotWithShape="0">
                  <a:srgbClr val="FFFFFF">
                    <a:alpha val="74998"/>
                  </a:srgbClr>
                </a:outerShdw>
              </a:effectLst>
              <a:extLst>
                <a:ext uri="{91240B29-F687-4F45-9708-019B960494DF}">
                  <a14:hiddenLine xmlns:a14="http://schemas.microsoft.com/office/drawing/2010/main" w="25400" cap="flat">
                    <a:solidFill>
                      <a:srgbClr val="2B4471">
                        <a:alpha val="73000"/>
                      </a:srgb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sp>
          <p:nvSpPr>
            <p:cNvPr id="761" name="Oval 74"/>
            <p:cNvSpPr>
              <a:spLocks/>
            </p:cNvSpPr>
            <p:nvPr/>
          </p:nvSpPr>
          <p:spPr bwMode="auto">
            <a:xfrm>
              <a:off x="2426022" y="4132451"/>
              <a:ext cx="94958" cy="89333"/>
            </a:xfrm>
            <a:prstGeom prst="ellipse">
              <a:avLst/>
            </a:prstGeom>
            <a:gradFill flip="none" rotWithShape="0">
              <a:gsLst>
                <a:gs pos="0">
                  <a:srgbClr val="7A7A7A">
                    <a:alpha val="36000"/>
                  </a:srgbClr>
                </a:gs>
                <a:gs pos="100000">
                  <a:srgbClr val="464658">
                    <a:alpha val="36000"/>
                  </a:srgbClr>
                </a:gs>
              </a:gsLst>
              <a:path path="rect">
                <a:fillToRect l="21820" t="84212" r="78180" b="15788"/>
              </a:path>
              <a:tileRect/>
            </a:gra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762" name="Freeform 75"/>
            <p:cNvSpPr>
              <a:spLocks/>
            </p:cNvSpPr>
            <p:nvPr/>
          </p:nvSpPr>
          <p:spPr bwMode="auto">
            <a:xfrm>
              <a:off x="2388318" y="4211316"/>
              <a:ext cx="61444" cy="502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783" y="0"/>
                  </a:moveTo>
                  <a:lnTo>
                    <a:pt x="0" y="20400"/>
                  </a:lnTo>
                  <a:lnTo>
                    <a:pt x="4226" y="21600"/>
                  </a:lnTo>
                  <a:lnTo>
                    <a:pt x="21600" y="2400"/>
                  </a:lnTo>
                  <a:lnTo>
                    <a:pt x="18783" y="0"/>
                  </a:lnTo>
                  <a:close/>
                  <a:moveTo>
                    <a:pt x="18783" y="0"/>
                  </a:moveTo>
                </a:path>
              </a:pathLst>
            </a:custGeom>
            <a:gradFill flip="none" rotWithShape="0">
              <a:gsLst>
                <a:gs pos="0">
                  <a:srgbClr val="7A7A7A">
                    <a:alpha val="75000"/>
                  </a:srgbClr>
                </a:gs>
                <a:gs pos="100000">
                  <a:srgbClr val="464658">
                    <a:alpha val="75000"/>
                  </a:srgbClr>
                </a:gs>
              </a:gsLst>
              <a:path path="rect">
                <a:fillToRect l="51962" t="102986" r="48038" b="-2986"/>
              </a:path>
              <a:tileRect/>
            </a:gra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grpSp>
        <p:nvGrpSpPr>
          <p:cNvPr id="765" name="Group 764"/>
          <p:cNvGrpSpPr/>
          <p:nvPr/>
        </p:nvGrpSpPr>
        <p:grpSpPr>
          <a:xfrm>
            <a:off x="2362147" y="3370978"/>
            <a:ext cx="83787" cy="158194"/>
            <a:chOff x="2352010" y="4077316"/>
            <a:chExt cx="83787" cy="189833"/>
          </a:xfrm>
        </p:grpSpPr>
        <p:sp>
          <p:nvSpPr>
            <p:cNvPr id="766" name="Oval 68"/>
            <p:cNvSpPr>
              <a:spLocks/>
            </p:cNvSpPr>
            <p:nvPr/>
          </p:nvSpPr>
          <p:spPr bwMode="auto">
            <a:xfrm>
              <a:off x="2378543" y="4249701"/>
              <a:ext cx="28627" cy="17448"/>
            </a:xfrm>
            <a:prstGeom prst="ellipse">
              <a:avLst/>
            </a:prstGeom>
            <a:solidFill>
              <a:srgbClr val="3E454D"/>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767" name="AutoShape 69"/>
            <p:cNvSpPr>
              <a:spLocks/>
            </p:cNvSpPr>
            <p:nvPr/>
          </p:nvSpPr>
          <p:spPr bwMode="auto">
            <a:xfrm>
              <a:off x="2386921" y="4132451"/>
              <a:ext cx="12568" cy="125625"/>
            </a:xfrm>
            <a:prstGeom prst="roundRect">
              <a:avLst>
                <a:gd name="adj" fmla="val 0"/>
              </a:avLst>
            </a:prstGeom>
            <a:gradFill rotWithShape="0">
              <a:gsLst>
                <a:gs pos="0">
                  <a:srgbClr val="616B77"/>
                </a:gs>
                <a:gs pos="45000">
                  <a:srgbClr val="ECEBEE"/>
                </a:gs>
                <a:gs pos="100000">
                  <a:srgbClr val="616B77"/>
                </a:gs>
              </a:gsLst>
              <a:lin ang="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768" name="Group 767"/>
            <p:cNvGrpSpPr/>
            <p:nvPr/>
          </p:nvGrpSpPr>
          <p:grpSpPr>
            <a:xfrm>
              <a:off x="2352010" y="4077316"/>
              <a:ext cx="83787" cy="85146"/>
              <a:chOff x="2352010" y="4077316"/>
              <a:chExt cx="83787" cy="85146"/>
            </a:xfrm>
          </p:grpSpPr>
          <p:sp>
            <p:nvSpPr>
              <p:cNvPr id="771" name="Oval 70"/>
              <p:cNvSpPr>
                <a:spLocks/>
              </p:cNvSpPr>
              <p:nvPr/>
            </p:nvSpPr>
            <p:spPr bwMode="auto">
              <a:xfrm>
                <a:off x="2352010" y="4077316"/>
                <a:ext cx="83787" cy="85146"/>
              </a:xfrm>
              <a:prstGeom prst="ellipse">
                <a:avLst/>
              </a:prstGeom>
              <a:gradFill>
                <a:gsLst>
                  <a:gs pos="0">
                    <a:srgbClr val="00862B"/>
                  </a:gs>
                  <a:gs pos="100000">
                    <a:srgbClr val="00B739"/>
                  </a:gs>
                </a:gsLst>
              </a:gradFill>
              <a:ln>
                <a:solidFill>
                  <a:schemeClr val="accent6">
                    <a:lumMod val="50000"/>
                  </a:schemeClr>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2" name="Oval 71"/>
              <p:cNvSpPr>
                <a:spLocks/>
              </p:cNvSpPr>
              <p:nvPr/>
            </p:nvSpPr>
            <p:spPr bwMode="auto">
              <a:xfrm>
                <a:off x="2377844" y="4090576"/>
                <a:ext cx="22343" cy="22333"/>
              </a:xfrm>
              <a:prstGeom prst="ellipse">
                <a:avLst/>
              </a:prstGeom>
              <a:solidFill>
                <a:srgbClr val="FFFFFF">
                  <a:alpha val="73000"/>
                </a:srgbClr>
              </a:solidFill>
              <a:ln>
                <a:noFill/>
              </a:ln>
              <a:effectLst>
                <a:outerShdw blurRad="50800" dist="25400" dir="6059936" algn="ctr" rotWithShape="0">
                  <a:srgbClr val="FFFFFF">
                    <a:alpha val="74998"/>
                  </a:srgbClr>
                </a:outerShdw>
              </a:effectLst>
              <a:extLst>
                <a:ext uri="{91240B29-F687-4F45-9708-019B960494DF}">
                  <a14:hiddenLine xmlns:a14="http://schemas.microsoft.com/office/drawing/2010/main" w="25400" cap="flat">
                    <a:solidFill>
                      <a:srgbClr val="2B4471">
                        <a:alpha val="73000"/>
                      </a:srgb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grpSp>
      <p:grpSp>
        <p:nvGrpSpPr>
          <p:cNvPr id="773" name="Group 772"/>
          <p:cNvGrpSpPr/>
          <p:nvPr/>
        </p:nvGrpSpPr>
        <p:grpSpPr>
          <a:xfrm>
            <a:off x="2118134" y="3268104"/>
            <a:ext cx="97752" cy="158194"/>
            <a:chOff x="2352010" y="4077316"/>
            <a:chExt cx="97752" cy="189833"/>
          </a:xfrm>
        </p:grpSpPr>
        <p:sp>
          <p:nvSpPr>
            <p:cNvPr id="774" name="Oval 68"/>
            <p:cNvSpPr>
              <a:spLocks/>
            </p:cNvSpPr>
            <p:nvPr/>
          </p:nvSpPr>
          <p:spPr bwMode="auto">
            <a:xfrm>
              <a:off x="2378543" y="4249701"/>
              <a:ext cx="28627" cy="17448"/>
            </a:xfrm>
            <a:prstGeom prst="ellipse">
              <a:avLst/>
            </a:prstGeom>
            <a:solidFill>
              <a:srgbClr val="3E454D"/>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775" name="AutoShape 69"/>
            <p:cNvSpPr>
              <a:spLocks/>
            </p:cNvSpPr>
            <p:nvPr/>
          </p:nvSpPr>
          <p:spPr bwMode="auto">
            <a:xfrm>
              <a:off x="2386921" y="4132451"/>
              <a:ext cx="12568" cy="125625"/>
            </a:xfrm>
            <a:prstGeom prst="roundRect">
              <a:avLst>
                <a:gd name="adj" fmla="val 0"/>
              </a:avLst>
            </a:prstGeom>
            <a:gradFill rotWithShape="0">
              <a:gsLst>
                <a:gs pos="0">
                  <a:srgbClr val="616B77"/>
                </a:gs>
                <a:gs pos="45000">
                  <a:srgbClr val="ECEBEE"/>
                </a:gs>
                <a:gs pos="100000">
                  <a:srgbClr val="616B77"/>
                </a:gs>
              </a:gsLst>
              <a:lin ang="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776" name="Group 775"/>
            <p:cNvGrpSpPr/>
            <p:nvPr/>
          </p:nvGrpSpPr>
          <p:grpSpPr>
            <a:xfrm>
              <a:off x="2352010" y="4077316"/>
              <a:ext cx="83787" cy="85146"/>
              <a:chOff x="2352010" y="4077316"/>
              <a:chExt cx="83787" cy="85146"/>
            </a:xfrm>
          </p:grpSpPr>
          <p:sp>
            <p:nvSpPr>
              <p:cNvPr id="779" name="Oval 70"/>
              <p:cNvSpPr>
                <a:spLocks/>
              </p:cNvSpPr>
              <p:nvPr/>
            </p:nvSpPr>
            <p:spPr bwMode="auto">
              <a:xfrm>
                <a:off x="2352010" y="4077316"/>
                <a:ext cx="83787" cy="85146"/>
              </a:xfrm>
              <a:prstGeom prst="ellipse">
                <a:avLst/>
              </a:prstGeom>
              <a:gradFill>
                <a:gsLst>
                  <a:gs pos="0">
                    <a:srgbClr val="00862B"/>
                  </a:gs>
                  <a:gs pos="100000">
                    <a:srgbClr val="00B739"/>
                  </a:gs>
                </a:gsLst>
              </a:gradFill>
              <a:ln>
                <a:solidFill>
                  <a:schemeClr val="accent6">
                    <a:lumMod val="50000"/>
                  </a:schemeClr>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0" name="Oval 71"/>
              <p:cNvSpPr>
                <a:spLocks/>
              </p:cNvSpPr>
              <p:nvPr/>
            </p:nvSpPr>
            <p:spPr bwMode="auto">
              <a:xfrm>
                <a:off x="2377844" y="4090576"/>
                <a:ext cx="22343" cy="22333"/>
              </a:xfrm>
              <a:prstGeom prst="ellipse">
                <a:avLst/>
              </a:prstGeom>
              <a:solidFill>
                <a:srgbClr val="FFFFFF">
                  <a:alpha val="73000"/>
                </a:srgbClr>
              </a:solidFill>
              <a:ln>
                <a:noFill/>
              </a:ln>
              <a:effectLst>
                <a:outerShdw blurRad="50800" dist="25400" dir="6059936" algn="ctr" rotWithShape="0">
                  <a:srgbClr val="FFFFFF">
                    <a:alpha val="74998"/>
                  </a:srgbClr>
                </a:outerShdw>
              </a:effectLst>
              <a:extLst>
                <a:ext uri="{91240B29-F687-4F45-9708-019B960494DF}">
                  <a14:hiddenLine xmlns:a14="http://schemas.microsoft.com/office/drawing/2010/main" w="25400" cap="flat">
                    <a:solidFill>
                      <a:srgbClr val="2B4471">
                        <a:alpha val="73000"/>
                      </a:srgb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sp>
          <p:nvSpPr>
            <p:cNvPr id="778" name="Freeform 75"/>
            <p:cNvSpPr>
              <a:spLocks/>
            </p:cNvSpPr>
            <p:nvPr/>
          </p:nvSpPr>
          <p:spPr bwMode="auto">
            <a:xfrm>
              <a:off x="2388318" y="4211316"/>
              <a:ext cx="61444" cy="502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783" y="0"/>
                  </a:moveTo>
                  <a:lnTo>
                    <a:pt x="0" y="20400"/>
                  </a:lnTo>
                  <a:lnTo>
                    <a:pt x="4226" y="21600"/>
                  </a:lnTo>
                  <a:lnTo>
                    <a:pt x="21600" y="2400"/>
                  </a:lnTo>
                  <a:lnTo>
                    <a:pt x="18783" y="0"/>
                  </a:lnTo>
                  <a:close/>
                  <a:moveTo>
                    <a:pt x="18783" y="0"/>
                  </a:moveTo>
                </a:path>
              </a:pathLst>
            </a:custGeom>
            <a:gradFill flip="none" rotWithShape="0">
              <a:gsLst>
                <a:gs pos="0">
                  <a:srgbClr val="7A7A7A">
                    <a:alpha val="75000"/>
                  </a:srgbClr>
                </a:gs>
                <a:gs pos="100000">
                  <a:srgbClr val="464658">
                    <a:alpha val="75000"/>
                  </a:srgbClr>
                </a:gs>
              </a:gsLst>
              <a:path path="rect">
                <a:fillToRect l="51962" t="102986" r="48038" b="-2986"/>
              </a:path>
              <a:tileRect/>
            </a:gra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grpSp>
        <p:nvGrpSpPr>
          <p:cNvPr id="781" name="Group 780"/>
          <p:cNvGrpSpPr/>
          <p:nvPr/>
        </p:nvGrpSpPr>
        <p:grpSpPr>
          <a:xfrm>
            <a:off x="1868544" y="3148395"/>
            <a:ext cx="97752" cy="158194"/>
            <a:chOff x="2352010" y="4077316"/>
            <a:chExt cx="97752" cy="189833"/>
          </a:xfrm>
        </p:grpSpPr>
        <p:sp>
          <p:nvSpPr>
            <p:cNvPr id="782" name="Oval 68"/>
            <p:cNvSpPr>
              <a:spLocks/>
            </p:cNvSpPr>
            <p:nvPr/>
          </p:nvSpPr>
          <p:spPr bwMode="auto">
            <a:xfrm>
              <a:off x="2378543" y="4249701"/>
              <a:ext cx="28627" cy="17448"/>
            </a:xfrm>
            <a:prstGeom prst="ellipse">
              <a:avLst/>
            </a:prstGeom>
            <a:solidFill>
              <a:srgbClr val="3E454D"/>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783" name="AutoShape 69"/>
            <p:cNvSpPr>
              <a:spLocks/>
            </p:cNvSpPr>
            <p:nvPr/>
          </p:nvSpPr>
          <p:spPr bwMode="auto">
            <a:xfrm>
              <a:off x="2386921" y="4132451"/>
              <a:ext cx="12568" cy="125625"/>
            </a:xfrm>
            <a:prstGeom prst="roundRect">
              <a:avLst>
                <a:gd name="adj" fmla="val 0"/>
              </a:avLst>
            </a:prstGeom>
            <a:gradFill rotWithShape="0">
              <a:gsLst>
                <a:gs pos="0">
                  <a:srgbClr val="616B77"/>
                </a:gs>
                <a:gs pos="45000">
                  <a:srgbClr val="ECEBEE"/>
                </a:gs>
                <a:gs pos="100000">
                  <a:srgbClr val="616B77"/>
                </a:gs>
              </a:gsLst>
              <a:lin ang="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784" name="Group 783"/>
            <p:cNvGrpSpPr/>
            <p:nvPr/>
          </p:nvGrpSpPr>
          <p:grpSpPr>
            <a:xfrm>
              <a:off x="2352010" y="4077316"/>
              <a:ext cx="83787" cy="85146"/>
              <a:chOff x="2352010" y="4077316"/>
              <a:chExt cx="83787" cy="85146"/>
            </a:xfrm>
          </p:grpSpPr>
          <p:sp>
            <p:nvSpPr>
              <p:cNvPr id="787" name="Oval 70"/>
              <p:cNvSpPr>
                <a:spLocks/>
              </p:cNvSpPr>
              <p:nvPr/>
            </p:nvSpPr>
            <p:spPr bwMode="auto">
              <a:xfrm>
                <a:off x="2352010" y="4077316"/>
                <a:ext cx="83787" cy="85146"/>
              </a:xfrm>
              <a:prstGeom prst="ellipse">
                <a:avLst/>
              </a:prstGeom>
              <a:gradFill>
                <a:gsLst>
                  <a:gs pos="0">
                    <a:srgbClr val="00862B"/>
                  </a:gs>
                  <a:gs pos="100000">
                    <a:srgbClr val="00B739"/>
                  </a:gs>
                </a:gsLst>
              </a:gradFill>
              <a:ln>
                <a:solidFill>
                  <a:schemeClr val="accent6">
                    <a:lumMod val="50000"/>
                  </a:schemeClr>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8" name="Oval 71"/>
              <p:cNvSpPr>
                <a:spLocks/>
              </p:cNvSpPr>
              <p:nvPr/>
            </p:nvSpPr>
            <p:spPr bwMode="auto">
              <a:xfrm>
                <a:off x="2377844" y="4090576"/>
                <a:ext cx="22343" cy="22333"/>
              </a:xfrm>
              <a:prstGeom prst="ellipse">
                <a:avLst/>
              </a:prstGeom>
              <a:solidFill>
                <a:srgbClr val="FFFFFF">
                  <a:alpha val="73000"/>
                </a:srgbClr>
              </a:solidFill>
              <a:ln>
                <a:noFill/>
              </a:ln>
              <a:effectLst>
                <a:outerShdw blurRad="50800" dist="25400" dir="6059936" algn="ctr" rotWithShape="0">
                  <a:srgbClr val="FFFFFF">
                    <a:alpha val="74998"/>
                  </a:srgbClr>
                </a:outerShdw>
              </a:effectLst>
              <a:extLst>
                <a:ext uri="{91240B29-F687-4F45-9708-019B960494DF}">
                  <a14:hiddenLine xmlns:a14="http://schemas.microsoft.com/office/drawing/2010/main" w="25400" cap="flat">
                    <a:solidFill>
                      <a:srgbClr val="2B4471">
                        <a:alpha val="73000"/>
                      </a:srgb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sp>
          <p:nvSpPr>
            <p:cNvPr id="786" name="Freeform 75"/>
            <p:cNvSpPr>
              <a:spLocks/>
            </p:cNvSpPr>
            <p:nvPr/>
          </p:nvSpPr>
          <p:spPr bwMode="auto">
            <a:xfrm>
              <a:off x="2388318" y="4211316"/>
              <a:ext cx="61444" cy="502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783" y="0"/>
                  </a:moveTo>
                  <a:lnTo>
                    <a:pt x="0" y="20400"/>
                  </a:lnTo>
                  <a:lnTo>
                    <a:pt x="4226" y="21600"/>
                  </a:lnTo>
                  <a:lnTo>
                    <a:pt x="21600" y="2400"/>
                  </a:lnTo>
                  <a:lnTo>
                    <a:pt x="18783" y="0"/>
                  </a:lnTo>
                  <a:close/>
                  <a:moveTo>
                    <a:pt x="18783" y="0"/>
                  </a:moveTo>
                </a:path>
              </a:pathLst>
            </a:custGeom>
            <a:gradFill flip="none" rotWithShape="0">
              <a:gsLst>
                <a:gs pos="0">
                  <a:srgbClr val="7A7A7A">
                    <a:alpha val="75000"/>
                  </a:srgbClr>
                </a:gs>
                <a:gs pos="100000">
                  <a:srgbClr val="464658">
                    <a:alpha val="75000"/>
                  </a:srgbClr>
                </a:gs>
              </a:gsLst>
              <a:path path="rect">
                <a:fillToRect l="51962" t="102986" r="48038" b="-2986"/>
              </a:path>
              <a:tileRect/>
            </a:gra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grpSp>
        <p:nvGrpSpPr>
          <p:cNvPr id="789" name="Group 788"/>
          <p:cNvGrpSpPr/>
          <p:nvPr/>
        </p:nvGrpSpPr>
        <p:grpSpPr>
          <a:xfrm>
            <a:off x="2428409" y="2679231"/>
            <a:ext cx="168970" cy="158194"/>
            <a:chOff x="2352010" y="4077316"/>
            <a:chExt cx="168970" cy="189833"/>
          </a:xfrm>
        </p:grpSpPr>
        <p:sp>
          <p:nvSpPr>
            <p:cNvPr id="790" name="Oval 68"/>
            <p:cNvSpPr>
              <a:spLocks/>
            </p:cNvSpPr>
            <p:nvPr/>
          </p:nvSpPr>
          <p:spPr bwMode="auto">
            <a:xfrm>
              <a:off x="2378543" y="4249701"/>
              <a:ext cx="28627" cy="17448"/>
            </a:xfrm>
            <a:prstGeom prst="ellipse">
              <a:avLst/>
            </a:prstGeom>
            <a:solidFill>
              <a:srgbClr val="3E454D"/>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791" name="AutoShape 69"/>
            <p:cNvSpPr>
              <a:spLocks/>
            </p:cNvSpPr>
            <p:nvPr/>
          </p:nvSpPr>
          <p:spPr bwMode="auto">
            <a:xfrm>
              <a:off x="2386921" y="4132451"/>
              <a:ext cx="12568" cy="125625"/>
            </a:xfrm>
            <a:prstGeom prst="roundRect">
              <a:avLst>
                <a:gd name="adj" fmla="val 0"/>
              </a:avLst>
            </a:prstGeom>
            <a:gradFill rotWithShape="0">
              <a:gsLst>
                <a:gs pos="0">
                  <a:srgbClr val="616B77"/>
                </a:gs>
                <a:gs pos="45000">
                  <a:srgbClr val="ECEBEE"/>
                </a:gs>
                <a:gs pos="100000">
                  <a:srgbClr val="616B77"/>
                </a:gs>
              </a:gsLst>
              <a:lin ang="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nvGrpSpPr>
            <p:cNvPr id="792" name="Group 791"/>
            <p:cNvGrpSpPr/>
            <p:nvPr/>
          </p:nvGrpSpPr>
          <p:grpSpPr>
            <a:xfrm>
              <a:off x="2352010" y="4077316"/>
              <a:ext cx="83787" cy="85146"/>
              <a:chOff x="2352010" y="4077316"/>
              <a:chExt cx="83787" cy="85146"/>
            </a:xfrm>
          </p:grpSpPr>
          <p:sp>
            <p:nvSpPr>
              <p:cNvPr id="795" name="Oval 70"/>
              <p:cNvSpPr>
                <a:spLocks/>
              </p:cNvSpPr>
              <p:nvPr/>
            </p:nvSpPr>
            <p:spPr bwMode="auto">
              <a:xfrm>
                <a:off x="2352010" y="4077316"/>
                <a:ext cx="83787" cy="85146"/>
              </a:xfrm>
              <a:prstGeom prst="ellipse">
                <a:avLst/>
              </a:prstGeom>
              <a:gradFill>
                <a:gsLst>
                  <a:gs pos="0">
                    <a:srgbClr val="00862B"/>
                  </a:gs>
                  <a:gs pos="100000">
                    <a:srgbClr val="00B739"/>
                  </a:gs>
                </a:gsLst>
              </a:gradFill>
              <a:ln>
                <a:solidFill>
                  <a:schemeClr val="accent6">
                    <a:lumMod val="50000"/>
                  </a:schemeClr>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6" name="Oval 71"/>
              <p:cNvSpPr>
                <a:spLocks/>
              </p:cNvSpPr>
              <p:nvPr/>
            </p:nvSpPr>
            <p:spPr bwMode="auto">
              <a:xfrm>
                <a:off x="2377844" y="4090576"/>
                <a:ext cx="22343" cy="22333"/>
              </a:xfrm>
              <a:prstGeom prst="ellipse">
                <a:avLst/>
              </a:prstGeom>
              <a:solidFill>
                <a:srgbClr val="FFFFFF">
                  <a:alpha val="73000"/>
                </a:srgbClr>
              </a:solidFill>
              <a:ln>
                <a:noFill/>
              </a:ln>
              <a:effectLst>
                <a:outerShdw blurRad="50800" dist="25400" dir="6059936" algn="ctr" rotWithShape="0">
                  <a:srgbClr val="FFFFFF">
                    <a:alpha val="74998"/>
                  </a:srgbClr>
                </a:outerShdw>
              </a:effectLst>
              <a:extLst>
                <a:ext uri="{91240B29-F687-4F45-9708-019B960494DF}">
                  <a14:hiddenLine xmlns:a14="http://schemas.microsoft.com/office/drawing/2010/main" w="25400" cap="flat">
                    <a:solidFill>
                      <a:srgbClr val="2B4471">
                        <a:alpha val="73000"/>
                      </a:srgbClr>
                    </a:solidFill>
                    <a:miter lim="800000"/>
                    <a:headEnd type="none" w="med" len="med"/>
                    <a:tailEnd type="none" w="med" len="med"/>
                  </a14:hiddenLine>
                </a:ext>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sp>
          <p:nvSpPr>
            <p:cNvPr id="793" name="Oval 74"/>
            <p:cNvSpPr>
              <a:spLocks/>
            </p:cNvSpPr>
            <p:nvPr/>
          </p:nvSpPr>
          <p:spPr bwMode="auto">
            <a:xfrm>
              <a:off x="2426022" y="4132451"/>
              <a:ext cx="94958" cy="89333"/>
            </a:xfrm>
            <a:prstGeom prst="ellipse">
              <a:avLst/>
            </a:prstGeom>
            <a:gradFill flip="none" rotWithShape="0">
              <a:gsLst>
                <a:gs pos="0">
                  <a:srgbClr val="7A7A7A">
                    <a:alpha val="36000"/>
                  </a:srgbClr>
                </a:gs>
                <a:gs pos="100000">
                  <a:srgbClr val="464658">
                    <a:alpha val="36000"/>
                  </a:srgbClr>
                </a:gs>
              </a:gsLst>
              <a:path path="rect">
                <a:fillToRect l="21820" t="84212" r="78180" b="15788"/>
              </a:path>
              <a:tileRect/>
            </a:gra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sp>
          <p:nvSpPr>
            <p:cNvPr id="794" name="Freeform 75"/>
            <p:cNvSpPr>
              <a:spLocks/>
            </p:cNvSpPr>
            <p:nvPr/>
          </p:nvSpPr>
          <p:spPr bwMode="auto">
            <a:xfrm>
              <a:off x="2388318" y="4211316"/>
              <a:ext cx="61444" cy="5025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8783" y="0"/>
                  </a:moveTo>
                  <a:lnTo>
                    <a:pt x="0" y="20400"/>
                  </a:lnTo>
                  <a:lnTo>
                    <a:pt x="4226" y="21600"/>
                  </a:lnTo>
                  <a:lnTo>
                    <a:pt x="21600" y="2400"/>
                  </a:lnTo>
                  <a:lnTo>
                    <a:pt x="18783" y="0"/>
                  </a:lnTo>
                  <a:close/>
                  <a:moveTo>
                    <a:pt x="18783" y="0"/>
                  </a:moveTo>
                </a:path>
              </a:pathLst>
            </a:custGeom>
            <a:gradFill flip="none" rotWithShape="0">
              <a:gsLst>
                <a:gs pos="0">
                  <a:srgbClr val="7A7A7A">
                    <a:alpha val="75000"/>
                  </a:srgbClr>
                </a:gs>
                <a:gs pos="100000">
                  <a:srgbClr val="464658">
                    <a:alpha val="75000"/>
                  </a:srgbClr>
                </a:gs>
              </a:gsLst>
              <a:path path="rect">
                <a:fillToRect l="51962" t="102986" r="48038" b="-2986"/>
              </a:path>
              <a:tileRect/>
            </a:gradFill>
            <a:ln>
              <a:noFill/>
            </a:ln>
            <a:extLst/>
          </p:spPr>
          <p:txBody>
            <a:bodyPr lIns="0" tIns="0" rIns="0" bIns="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ysClr val="windowText" lastClr="000000"/>
                </a:solidFill>
                <a:effectLst/>
                <a:uLnTx/>
                <a:uFillTx/>
              </a:endParaRPr>
            </a:p>
          </p:txBody>
        </p:sp>
      </p:grpSp>
      <p:grpSp>
        <p:nvGrpSpPr>
          <p:cNvPr id="539" name="Group 538"/>
          <p:cNvGrpSpPr/>
          <p:nvPr/>
        </p:nvGrpSpPr>
        <p:grpSpPr>
          <a:xfrm>
            <a:off x="4907547" y="2409434"/>
            <a:ext cx="2578100" cy="567796"/>
            <a:chOff x="5167425" y="1558292"/>
            <a:chExt cx="2578100" cy="681355"/>
          </a:xfrm>
        </p:grpSpPr>
        <p:sp>
          <p:nvSpPr>
            <p:cNvPr id="540" name="Parallelogram 539"/>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541" name="Group 540"/>
            <p:cNvGrpSpPr/>
            <p:nvPr/>
          </p:nvGrpSpPr>
          <p:grpSpPr>
            <a:xfrm>
              <a:off x="5453351" y="1677371"/>
              <a:ext cx="1669641" cy="443198"/>
              <a:chOff x="3837216" y="953518"/>
              <a:chExt cx="1669641" cy="443198"/>
            </a:xfrm>
          </p:grpSpPr>
          <p:sp>
            <p:nvSpPr>
              <p:cNvPr id="546" name="TextBox 545"/>
              <p:cNvSpPr txBox="1"/>
              <p:nvPr/>
            </p:nvSpPr>
            <p:spPr>
              <a:xfrm>
                <a:off x="3837216" y="953518"/>
                <a:ext cx="678391"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+500</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549" name="TextBox 548"/>
              <p:cNvSpPr txBox="1"/>
              <p:nvPr/>
            </p:nvSpPr>
            <p:spPr>
              <a:xfrm>
                <a:off x="4420085" y="971985"/>
                <a:ext cx="1086772"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Employees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grpSp>
        <p:nvGrpSpPr>
          <p:cNvPr id="558" name="Group 557"/>
          <p:cNvGrpSpPr/>
          <p:nvPr/>
        </p:nvGrpSpPr>
        <p:grpSpPr>
          <a:xfrm>
            <a:off x="4907547" y="1590954"/>
            <a:ext cx="2578100" cy="567796"/>
            <a:chOff x="5167425" y="1558292"/>
            <a:chExt cx="2578100" cy="681355"/>
          </a:xfrm>
        </p:grpSpPr>
        <p:sp>
          <p:nvSpPr>
            <p:cNvPr id="559" name="Parallelogram 558"/>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560" name="Group 559"/>
            <p:cNvGrpSpPr/>
            <p:nvPr/>
          </p:nvGrpSpPr>
          <p:grpSpPr>
            <a:xfrm>
              <a:off x="5857308" y="1677371"/>
              <a:ext cx="938672" cy="443198"/>
              <a:chOff x="4241173" y="953518"/>
              <a:chExt cx="938672" cy="443198"/>
            </a:xfrm>
          </p:grpSpPr>
          <p:sp>
            <p:nvSpPr>
              <p:cNvPr id="561" name="TextBox 560"/>
              <p:cNvSpPr txBox="1"/>
              <p:nvPr/>
            </p:nvSpPr>
            <p:spPr>
              <a:xfrm>
                <a:off x="4241173" y="953518"/>
                <a:ext cx="274434"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7</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562" name="TextBox 561"/>
              <p:cNvSpPr txBox="1"/>
              <p:nvPr/>
            </p:nvSpPr>
            <p:spPr>
              <a:xfrm>
                <a:off x="4420085" y="971985"/>
                <a:ext cx="759760"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Offices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sp>
        <p:nvSpPr>
          <p:cNvPr id="3" name="Footer Placeholder 2"/>
          <p:cNvSpPr>
            <a:spLocks noGrp="1"/>
          </p:cNvSpPr>
          <p:nvPr>
            <p:ph type="ftr" sz="quarter" idx="14"/>
          </p:nvPr>
        </p:nvSpPr>
        <p:spPr/>
        <p:txBody>
          <a:bodyPr/>
          <a:lstStyle/>
          <a:p>
            <a:r>
              <a:rPr lang="en-US" dirty="0" smtClean="0"/>
              <a:t>Private &amp; Confidential</a:t>
            </a:r>
            <a:endParaRPr lang="en-US" dirty="0"/>
          </a:p>
        </p:txBody>
      </p:sp>
    </p:spTree>
    <p:extLst>
      <p:ext uri="{BB962C8B-B14F-4D97-AF65-F5344CB8AC3E}">
        <p14:creationId xmlns:p14="http://schemas.microsoft.com/office/powerpoint/2010/main" val="391711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58"/>
                                        </p:tgtEl>
                                        <p:attrNameLst>
                                          <p:attrName>style.visibility</p:attrName>
                                        </p:attrNameLst>
                                      </p:cBhvr>
                                      <p:to>
                                        <p:strVal val="visible"/>
                                      </p:to>
                                    </p:set>
                                    <p:anim calcmode="lin" valueType="num">
                                      <p:cBhvr additive="base">
                                        <p:cTn id="7" dur="500"/>
                                        <p:tgtEl>
                                          <p:spTgt spid="558"/>
                                        </p:tgtEl>
                                        <p:attrNameLst>
                                          <p:attrName>ppt_y</p:attrName>
                                        </p:attrNameLst>
                                      </p:cBhvr>
                                      <p:tavLst>
                                        <p:tav tm="0">
                                          <p:val>
                                            <p:strVal val="#ppt_y-#ppt_h*1.125000"/>
                                          </p:val>
                                        </p:tav>
                                        <p:tav tm="100000">
                                          <p:val>
                                            <p:strVal val="#ppt_y"/>
                                          </p:val>
                                        </p:tav>
                                      </p:tavLst>
                                    </p:anim>
                                    <p:animEffect transition="in" filter="wipe(down)">
                                      <p:cBhvr>
                                        <p:cTn id="8" dur="500"/>
                                        <p:tgtEl>
                                          <p:spTgt spid="558"/>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539"/>
                                        </p:tgtEl>
                                        <p:attrNameLst>
                                          <p:attrName>style.visibility</p:attrName>
                                        </p:attrNameLst>
                                      </p:cBhvr>
                                      <p:to>
                                        <p:strVal val="visible"/>
                                      </p:to>
                                    </p:set>
                                    <p:anim calcmode="lin" valueType="num">
                                      <p:cBhvr additive="base">
                                        <p:cTn id="12" dur="500"/>
                                        <p:tgtEl>
                                          <p:spTgt spid="539"/>
                                        </p:tgtEl>
                                        <p:attrNameLst>
                                          <p:attrName>ppt_y</p:attrName>
                                        </p:attrNameLst>
                                      </p:cBhvr>
                                      <p:tavLst>
                                        <p:tav tm="0">
                                          <p:val>
                                            <p:strVal val="#ppt_y-#ppt_h*1.125000"/>
                                          </p:val>
                                        </p:tav>
                                        <p:tav tm="100000">
                                          <p:val>
                                            <p:strVal val="#ppt_y"/>
                                          </p:val>
                                        </p:tav>
                                      </p:tavLst>
                                    </p:anim>
                                    <p:animEffect transition="in" filter="wipe(down)">
                                      <p:cBhvr>
                                        <p:cTn id="13" dur="500"/>
                                        <p:tgtEl>
                                          <p:spTgt spid="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Web Front- End (example)</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40</a:t>
            </a:fld>
            <a:endParaRPr lang="en-US" dirty="0"/>
          </a:p>
        </p:txBody>
      </p:sp>
      <p:pic>
        <p:nvPicPr>
          <p:cNvPr id="4098" name="Picture 4"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6" y="1123949"/>
            <a:ext cx="8477250" cy="3781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408057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1010" y="1"/>
            <a:ext cx="8737575" cy="799248"/>
          </a:xfrm>
        </p:spPr>
        <p:txBody>
          <a:bodyPr>
            <a:normAutofit/>
          </a:bodyPr>
          <a:lstStyle/>
          <a:p>
            <a:r>
              <a:rPr lang="en-US" dirty="0" smtClean="0"/>
              <a:t>COBIS Transaction Banking</a:t>
            </a:r>
            <a:endParaRPr lang="en-US" dirty="0"/>
          </a:p>
        </p:txBody>
      </p:sp>
      <p:sp>
        <p:nvSpPr>
          <p:cNvPr id="2" name="Text Placeholder 1"/>
          <p:cNvSpPr>
            <a:spLocks noGrp="1"/>
          </p:cNvSpPr>
          <p:nvPr>
            <p:ph type="body" sz="quarter" idx="13"/>
          </p:nvPr>
        </p:nvSpPr>
        <p:spPr/>
        <p:txBody>
          <a:bodyPr/>
          <a:lstStyle/>
          <a:p>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41</a:t>
            </a:fld>
            <a:endParaRPr lang="en-US" dirty="0"/>
          </a:p>
        </p:txBody>
      </p:sp>
      <p:sp>
        <p:nvSpPr>
          <p:cNvPr id="9" name="Rectangle 5"/>
          <p:cNvSpPr>
            <a:spLocks noChangeArrowheads="1"/>
          </p:cNvSpPr>
          <p:nvPr/>
        </p:nvSpPr>
        <p:spPr bwMode="gray">
          <a:xfrm>
            <a:off x="3229548" y="2305123"/>
            <a:ext cx="5386229" cy="2162636"/>
          </a:xfrm>
          <a:prstGeom prst="rect">
            <a:avLst/>
          </a:prstGeom>
          <a:gradFill flip="none" rotWithShape="1">
            <a:gsLst>
              <a:gs pos="0">
                <a:schemeClr val="bg1"/>
              </a:gs>
              <a:gs pos="100000">
                <a:schemeClr val="bg1">
                  <a:lumMod val="95000"/>
                </a:schemeClr>
              </a:gs>
            </a:gsLst>
            <a:lin ang="5400000" scaled="1"/>
            <a:tileRect/>
          </a:gradFill>
          <a:ln w="12700">
            <a:solidFill>
              <a:schemeClr val="bg1">
                <a:lumMod val="65000"/>
              </a:schemeClr>
            </a:solidFill>
            <a:miter lim="800000"/>
            <a:headEnd/>
            <a:tailEnd/>
          </a:ln>
          <a:effectLst/>
          <a:extLst/>
        </p:spPr>
        <p:txBody>
          <a:bodyPr lIns="108000" tIns="108000" rIns="144000" bIns="72000"/>
          <a:lstStyle/>
          <a:p>
            <a:pPr>
              <a:lnSpc>
                <a:spcPct val="90000"/>
              </a:lnSpc>
              <a:spcAft>
                <a:spcPct val="20000"/>
              </a:spcAft>
              <a:buClr>
                <a:srgbClr val="292929"/>
              </a:buClr>
            </a:pPr>
            <a:endParaRPr lang="en-US" sz="1200" noProof="1">
              <a:cs typeface="Arial" charset="0"/>
            </a:endParaRPr>
          </a:p>
          <a:p>
            <a:pPr>
              <a:lnSpc>
                <a:spcPct val="90000"/>
              </a:lnSpc>
              <a:spcAft>
                <a:spcPct val="20000"/>
              </a:spcAft>
              <a:buClr>
                <a:srgbClr val="292929"/>
              </a:buClr>
            </a:pPr>
            <a:endParaRPr lang="en-US" sz="1200" noProof="1">
              <a:cs typeface="Arial" charset="0"/>
            </a:endParaRPr>
          </a:p>
        </p:txBody>
      </p:sp>
      <p:sp>
        <p:nvSpPr>
          <p:cNvPr id="10" name="TextBox 9"/>
          <p:cNvSpPr txBox="1"/>
          <p:nvPr/>
        </p:nvSpPr>
        <p:spPr>
          <a:xfrm>
            <a:off x="3371871" y="2404763"/>
            <a:ext cx="5123741" cy="2246769"/>
          </a:xfrm>
          <a:prstGeom prst="rect">
            <a:avLst/>
          </a:prstGeom>
          <a:noFill/>
        </p:spPr>
        <p:txBody>
          <a:bodyPr wrap="square" rtlCol="0">
            <a:spAutoFit/>
          </a:bodyPr>
          <a:lstStyle/>
          <a:p>
            <a:pPr marL="285750" indent="-285750" algn="just">
              <a:buClr>
                <a:schemeClr val="accent1">
                  <a:lumMod val="50000"/>
                </a:schemeClr>
              </a:buClr>
              <a:buFont typeface="Wingdings" charset="2"/>
              <a:buChar char="§"/>
            </a:pPr>
            <a:r>
              <a:rPr lang="en-US" sz="1400" b="1" dirty="0" smtClean="0">
                <a:solidFill>
                  <a:schemeClr val="accent1">
                    <a:lumMod val="75000"/>
                  </a:schemeClr>
                </a:solidFill>
              </a:rPr>
              <a:t>Non Banking Agents (Correspondents)</a:t>
            </a:r>
          </a:p>
          <a:p>
            <a:pPr marL="285750" indent="-285750" algn="just">
              <a:buClr>
                <a:schemeClr val="accent1">
                  <a:lumMod val="50000"/>
                </a:schemeClr>
              </a:buClr>
              <a:buFont typeface="Wingdings" charset="2"/>
              <a:buChar char="§"/>
            </a:pPr>
            <a:endParaRPr lang="en-US" sz="1400" b="1" dirty="0" smtClean="0">
              <a:solidFill>
                <a:schemeClr val="accent1">
                  <a:lumMod val="75000"/>
                </a:schemeClr>
              </a:solidFill>
            </a:endParaRPr>
          </a:p>
          <a:p>
            <a:pPr marL="285750" indent="-285750" algn="just">
              <a:buClr>
                <a:schemeClr val="accent1">
                  <a:lumMod val="50000"/>
                </a:schemeClr>
              </a:buClr>
              <a:buFont typeface="Wingdings" charset="2"/>
              <a:buChar char="§"/>
            </a:pPr>
            <a:r>
              <a:rPr lang="en-US" sz="1400" b="1" dirty="0" smtClean="0">
                <a:solidFill>
                  <a:schemeClr val="accent1">
                    <a:lumMod val="75000"/>
                  </a:schemeClr>
                </a:solidFill>
              </a:rPr>
              <a:t>Alternative Financial Services</a:t>
            </a:r>
          </a:p>
          <a:p>
            <a:pPr marL="742950" lvl="1" indent="-285750" algn="just">
              <a:buClr>
                <a:schemeClr val="accent1">
                  <a:lumMod val="50000"/>
                </a:schemeClr>
              </a:buClr>
              <a:buFont typeface="Wingdings" charset="2"/>
              <a:buChar char="§"/>
            </a:pPr>
            <a:r>
              <a:rPr lang="en-US" sz="1400" dirty="0" smtClean="0"/>
              <a:t>Check Cashing</a:t>
            </a:r>
          </a:p>
          <a:p>
            <a:pPr marL="742950" lvl="1" indent="-285750" algn="just">
              <a:buClr>
                <a:schemeClr val="accent1">
                  <a:lumMod val="50000"/>
                </a:schemeClr>
              </a:buClr>
              <a:buFont typeface="Wingdings" charset="2"/>
              <a:buChar char="§"/>
            </a:pPr>
            <a:r>
              <a:rPr lang="en-US" sz="1400" dirty="0" smtClean="0"/>
              <a:t>Prepaid Cards</a:t>
            </a:r>
          </a:p>
          <a:p>
            <a:pPr marL="742950" lvl="1" indent="-285750" algn="just">
              <a:buClr>
                <a:schemeClr val="accent1">
                  <a:lumMod val="50000"/>
                </a:schemeClr>
              </a:buClr>
              <a:buFont typeface="Wingdings" charset="2"/>
              <a:buChar char="§"/>
            </a:pPr>
            <a:r>
              <a:rPr lang="en-US" sz="1400" dirty="0" smtClean="0"/>
              <a:t>Remittances</a:t>
            </a:r>
          </a:p>
          <a:p>
            <a:pPr marL="742950" lvl="1" indent="-285750" algn="just">
              <a:buClr>
                <a:schemeClr val="accent1">
                  <a:lumMod val="50000"/>
                </a:schemeClr>
              </a:buClr>
              <a:buFont typeface="Wingdings" charset="2"/>
              <a:buChar char="§"/>
            </a:pPr>
            <a:r>
              <a:rPr lang="en-US" sz="1400" dirty="0" smtClean="0"/>
              <a:t>Bill Payments</a:t>
            </a:r>
          </a:p>
          <a:p>
            <a:pPr marL="742950" lvl="1" indent="-285750" algn="just">
              <a:buClr>
                <a:schemeClr val="accent1">
                  <a:lumMod val="50000"/>
                </a:schemeClr>
              </a:buClr>
              <a:buFont typeface="Wingdings" charset="2"/>
              <a:buChar char="§"/>
            </a:pPr>
            <a:r>
              <a:rPr lang="en-US" sz="1400" dirty="0" smtClean="0"/>
              <a:t>Money Orders</a:t>
            </a:r>
            <a:endParaRPr lang="en-US" sz="1400" b="1" dirty="0" smtClean="0">
              <a:solidFill>
                <a:schemeClr val="accent1">
                  <a:lumMod val="75000"/>
                </a:schemeClr>
              </a:solidFill>
            </a:endParaRPr>
          </a:p>
          <a:p>
            <a:pPr marL="285750" indent="-285750" algn="just">
              <a:buClr>
                <a:schemeClr val="accent1">
                  <a:lumMod val="50000"/>
                </a:schemeClr>
              </a:buClr>
              <a:buFont typeface="Wingdings" charset="2"/>
              <a:buChar char="§"/>
            </a:pPr>
            <a:r>
              <a:rPr lang="en-US" sz="1400" b="1" dirty="0" smtClean="0">
                <a:solidFill>
                  <a:schemeClr val="accent1">
                    <a:lumMod val="75000"/>
                  </a:schemeClr>
                </a:solidFill>
              </a:rPr>
              <a:t>Mobile accounts (e-Wallet)</a:t>
            </a:r>
          </a:p>
          <a:p>
            <a:pPr marL="742950" lvl="1" indent="-285750" algn="just">
              <a:buClr>
                <a:schemeClr val="accent1">
                  <a:lumMod val="50000"/>
                </a:schemeClr>
              </a:buClr>
              <a:buFont typeface="Wingdings" charset="2"/>
              <a:buChar char="§"/>
            </a:pPr>
            <a:endParaRPr lang="en-US" sz="1400" dirty="0" smtClean="0"/>
          </a:p>
        </p:txBody>
      </p:sp>
      <p:sp>
        <p:nvSpPr>
          <p:cNvPr id="15" name="Rectangle 5"/>
          <p:cNvSpPr>
            <a:spLocks noChangeArrowheads="1"/>
          </p:cNvSpPr>
          <p:nvPr/>
        </p:nvSpPr>
        <p:spPr bwMode="gray">
          <a:xfrm>
            <a:off x="470749" y="968022"/>
            <a:ext cx="8145029" cy="1204359"/>
          </a:xfrm>
          <a:prstGeom prst="rect">
            <a:avLst/>
          </a:prstGeom>
          <a:gradFill>
            <a:gsLst>
              <a:gs pos="0">
                <a:srgbClr val="1D446B"/>
              </a:gs>
              <a:gs pos="100000">
                <a:srgbClr val="429AF1"/>
              </a:gs>
            </a:gsLst>
          </a:gradFill>
          <a:ln>
            <a:solidFill>
              <a:srgbClr val="33CAF2"/>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a:p>
            <a:pPr algn="ctr"/>
            <a:endParaRPr lang="en-US" noProof="1"/>
          </a:p>
        </p:txBody>
      </p:sp>
      <p:sp>
        <p:nvSpPr>
          <p:cNvPr id="11" name="TextBox 10"/>
          <p:cNvSpPr txBox="1"/>
          <p:nvPr/>
        </p:nvSpPr>
        <p:spPr>
          <a:xfrm>
            <a:off x="2284571" y="1236235"/>
            <a:ext cx="6003037" cy="646331"/>
          </a:xfrm>
          <a:prstGeom prst="rect">
            <a:avLst/>
          </a:prstGeom>
          <a:noFill/>
        </p:spPr>
        <p:txBody>
          <a:bodyPr wrap="square" rtlCol="0" anchor="ctr">
            <a:spAutoFit/>
          </a:bodyPr>
          <a:lstStyle/>
          <a:p>
            <a:pPr algn="just"/>
            <a:r>
              <a:rPr lang="en-US" b="1" i="1" dirty="0" smtClean="0">
                <a:solidFill>
                  <a:schemeClr val="bg1"/>
                </a:solidFill>
              </a:rPr>
              <a:t>A web based application available in SaaS to provide financial services for the underbanked</a:t>
            </a:r>
          </a:p>
        </p:txBody>
      </p:sp>
      <p:pic>
        <p:nvPicPr>
          <p:cNvPr id="101" name="Picture 100" descr="producto6.png"/>
          <p:cNvPicPr>
            <a:picLocks noChangeAspect="1"/>
          </p:cNvPicPr>
          <p:nvPr/>
        </p:nvPicPr>
        <p:blipFill>
          <a:blip r:embed="rId2" cstate="email">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576426" y="870852"/>
            <a:ext cx="1564276" cy="1328902"/>
          </a:xfrm>
          <a:prstGeom prst="rect">
            <a:avLst/>
          </a:prstGeom>
        </p:spPr>
      </p:pic>
      <p:grpSp>
        <p:nvGrpSpPr>
          <p:cNvPr id="102" name="Group 101"/>
          <p:cNvGrpSpPr/>
          <p:nvPr/>
        </p:nvGrpSpPr>
        <p:grpSpPr>
          <a:xfrm>
            <a:off x="22879" y="2799215"/>
            <a:ext cx="3206669" cy="1771261"/>
            <a:chOff x="1504861" y="1506038"/>
            <a:chExt cx="6628298" cy="4393510"/>
          </a:xfrm>
        </p:grpSpPr>
        <p:grpSp>
          <p:nvGrpSpPr>
            <p:cNvPr id="103" name="Group 102"/>
            <p:cNvGrpSpPr/>
            <p:nvPr/>
          </p:nvGrpSpPr>
          <p:grpSpPr>
            <a:xfrm>
              <a:off x="2693162" y="1506038"/>
              <a:ext cx="4274262" cy="4072946"/>
              <a:chOff x="2645682" y="1589128"/>
              <a:chExt cx="4274262" cy="4072946"/>
            </a:xfrm>
            <a:effectLst>
              <a:reflection blurRad="6350" stA="34000" endA="300" endPos="30000" dir="5400000" sy="-100000" algn="bl" rotWithShape="0"/>
            </a:effectLst>
          </p:grpSpPr>
          <p:sp>
            <p:nvSpPr>
              <p:cNvPr id="105" name="Freeform 23"/>
              <p:cNvSpPr>
                <a:spLocks/>
              </p:cNvSpPr>
              <p:nvPr/>
            </p:nvSpPr>
            <p:spPr bwMode="auto">
              <a:xfrm rot="14400000">
                <a:off x="2839881" y="3057314"/>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89000"/>
                    </a:schemeClr>
                  </a:gs>
                  <a:gs pos="0">
                    <a:schemeClr val="bg1">
                      <a:lumMod val="85000"/>
                      <a:alpha val="89000"/>
                    </a:schemeClr>
                  </a:gs>
                </a:gsLst>
                <a:lin ang="16200000" scaled="0"/>
                <a:tileRect/>
              </a:gradFill>
              <a:ln>
                <a:solidFill>
                  <a:srgbClr val="7F7F7F"/>
                </a:solidFill>
              </a:ln>
              <a:effectLst>
                <a:reflection blurRad="6350" stA="0" endA="300" endPos="22000" dir="5400000" sy="-100000" algn="bl" rotWithShape="0"/>
              </a:effectLst>
            </p:spPr>
            <p:txBody>
              <a:bodyPr/>
              <a:lstStyle/>
              <a:p>
                <a:endParaRPr lang="en-US" sz="1050" dirty="0"/>
              </a:p>
            </p:txBody>
          </p:sp>
          <p:sp>
            <p:nvSpPr>
              <p:cNvPr id="106" name="Freeform 23"/>
              <p:cNvSpPr>
                <a:spLocks/>
              </p:cNvSpPr>
              <p:nvPr/>
            </p:nvSpPr>
            <p:spPr bwMode="auto">
              <a:xfrm>
                <a:off x="3724908" y="1589128"/>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91000"/>
                    </a:schemeClr>
                  </a:gs>
                  <a:gs pos="0">
                    <a:schemeClr val="bg1">
                      <a:lumMod val="85000"/>
                      <a:alpha val="91000"/>
                    </a:schemeClr>
                  </a:gs>
                </a:gsLst>
                <a:lin ang="16200000" scaled="0"/>
                <a:tileRect/>
              </a:gradFill>
              <a:ln>
                <a:solidFill>
                  <a:srgbClr val="7F7F7F"/>
                </a:solidFill>
              </a:ln>
            </p:spPr>
            <p:txBody>
              <a:bodyPr/>
              <a:lstStyle/>
              <a:p>
                <a:endParaRPr lang="en-US" sz="1050" dirty="0"/>
              </a:p>
            </p:txBody>
          </p:sp>
          <p:sp>
            <p:nvSpPr>
              <p:cNvPr id="107" name="Freeform 23"/>
              <p:cNvSpPr>
                <a:spLocks/>
              </p:cNvSpPr>
              <p:nvPr/>
            </p:nvSpPr>
            <p:spPr bwMode="auto">
              <a:xfrm rot="7200000">
                <a:off x="4609935" y="3057312"/>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rgbClr val="1D446B">
                      <a:alpha val="91000"/>
                    </a:srgbClr>
                  </a:gs>
                  <a:gs pos="0">
                    <a:srgbClr val="429AF1">
                      <a:alpha val="91000"/>
                    </a:srgbClr>
                  </a:gs>
                </a:gsLst>
                <a:lin ang="16200000" scaled="0"/>
                <a:tileRect/>
              </a:gradFill>
              <a:ln>
                <a:solidFill>
                  <a:schemeClr val="accent1">
                    <a:lumMod val="75000"/>
                  </a:schemeClr>
                </a:solidFill>
              </a:ln>
              <a:effectLst>
                <a:reflection blurRad="6350" stA="0" endA="300" endPos="22000" dir="5400000" sy="-100000" algn="bl" rotWithShape="0"/>
              </a:effectLst>
            </p:spPr>
            <p:txBody>
              <a:bodyPr/>
              <a:lstStyle/>
              <a:p>
                <a:endParaRPr lang="en-US" sz="1050" dirty="0"/>
              </a:p>
            </p:txBody>
          </p:sp>
          <p:sp>
            <p:nvSpPr>
              <p:cNvPr id="108" name="Text Box 19"/>
              <p:cNvSpPr txBox="1">
                <a:spLocks noChangeArrowheads="1"/>
              </p:cNvSpPr>
              <p:nvPr/>
            </p:nvSpPr>
            <p:spPr bwMode="gray">
              <a:xfrm>
                <a:off x="3760358" y="2062615"/>
                <a:ext cx="1977655" cy="458053"/>
              </a:xfrm>
              <a:prstGeom prst="rect">
                <a:avLst/>
              </a:prstGeom>
              <a:noFill/>
              <a:ln>
                <a:noFill/>
              </a:ln>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Core Banking</a:t>
                </a:r>
                <a:endParaRPr lang="en-US" sz="12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109" name="Text Box 19"/>
              <p:cNvSpPr txBox="1">
                <a:spLocks noChangeArrowheads="1"/>
              </p:cNvSpPr>
              <p:nvPr/>
            </p:nvSpPr>
            <p:spPr bwMode="gray">
              <a:xfrm rot="3588023">
                <a:off x="2449814" y="4231621"/>
                <a:ext cx="1977658" cy="7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Virtual Banking</a:t>
                </a:r>
                <a:endParaRPr lang="en-US" sz="12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110" name="Text Box 19"/>
              <p:cNvSpPr txBox="1">
                <a:spLocks noChangeArrowheads="1"/>
              </p:cNvSpPr>
              <p:nvPr/>
            </p:nvSpPr>
            <p:spPr bwMode="gray">
              <a:xfrm rot="18000000">
                <a:off x="5384470" y="4291534"/>
                <a:ext cx="1977659" cy="7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Transaction Banking</a:t>
                </a:r>
              </a:p>
            </p:txBody>
          </p:sp>
          <p:sp>
            <p:nvSpPr>
              <p:cNvPr id="111" name="AutoShape 25"/>
              <p:cNvSpPr>
                <a:spLocks noChangeArrowheads="1"/>
              </p:cNvSpPr>
              <p:nvPr/>
            </p:nvSpPr>
            <p:spPr bwMode="auto">
              <a:xfrm rot="18900000">
                <a:off x="4181080" y="3171609"/>
                <a:ext cx="1208289" cy="1210028"/>
              </a:xfrm>
              <a:prstGeom prst="roundRect">
                <a:avLst>
                  <a:gd name="adj" fmla="val 16667"/>
                </a:avLst>
              </a:prstGeom>
              <a:gradFill flip="none" rotWithShape="1">
                <a:gsLst>
                  <a:gs pos="0">
                    <a:schemeClr val="accent3">
                      <a:lumMod val="50000"/>
                      <a:alpha val="81000"/>
                    </a:schemeClr>
                  </a:gs>
                  <a:gs pos="50000">
                    <a:schemeClr val="accent2">
                      <a:lumMod val="40000"/>
                      <a:lumOff val="60000"/>
                      <a:alpha val="81000"/>
                    </a:schemeClr>
                  </a:gs>
                  <a:gs pos="100000">
                    <a:schemeClr val="accent3">
                      <a:lumMod val="50000"/>
                      <a:alpha val="81000"/>
                    </a:schemeClr>
                  </a:gs>
                </a:gsLst>
                <a:lin ang="18900000" scaled="0"/>
                <a:tileRect/>
              </a:gradFill>
              <a:ln>
                <a:solidFill>
                  <a:schemeClr val="tx1">
                    <a:lumMod val="75000"/>
                    <a:lumOff val="25000"/>
                  </a:schemeClr>
                </a:solidFill>
              </a:ln>
            </p:spPr>
            <p:txBody>
              <a:bodyPr wrap="none" anchor="ctr"/>
              <a:lstStyle/>
              <a:p>
                <a:pPr>
                  <a:defRPr/>
                </a:pPr>
                <a:endParaRPr lang="en-US" sz="1050" dirty="0">
                  <a:latin typeface="Arial" pitchFamily="34" charset="0"/>
                  <a:ea typeface="+mn-ea"/>
                </a:endParaRPr>
              </a:p>
            </p:txBody>
          </p:sp>
          <p:pic>
            <p:nvPicPr>
              <p:cNvPr id="112" name="Picture 111" descr="Logo COBIS (Very Large).png"/>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124191" y="3547441"/>
                <a:ext cx="1323931" cy="499989"/>
              </a:xfrm>
              <a:prstGeom prst="rect">
                <a:avLst/>
              </a:prstGeom>
              <a:effectLst>
                <a:outerShdw blurRad="50800" dist="38100" dir="2700000" algn="tl" rotWithShape="0">
                  <a:prstClr val="black">
                    <a:alpha val="40000"/>
                  </a:prstClr>
                </a:outerShdw>
              </a:effectLst>
            </p:spPr>
          </p:pic>
        </p:grpSp>
        <p:pic>
          <p:nvPicPr>
            <p:cNvPr id="104" name="Picture 9"/>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1504861" y="5389989"/>
              <a:ext cx="6628298" cy="50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7519223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1010" y="1"/>
            <a:ext cx="8832991" cy="799248"/>
          </a:xfrm>
        </p:spPr>
        <p:txBody>
          <a:bodyPr/>
          <a:lstStyle/>
          <a:p>
            <a:r>
              <a:rPr lang="en-US" dirty="0" smtClean="0"/>
              <a:t>COBIS Transaction Banking </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42</a:t>
            </a:fld>
            <a:endParaRPr lang="en-US" dirty="0"/>
          </a:p>
        </p:txBody>
      </p:sp>
      <p:pic>
        <p:nvPicPr>
          <p:cNvPr id="2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748"/>
          <a:stretch/>
        </p:blipFill>
        <p:spPr bwMode="auto">
          <a:xfrm>
            <a:off x="554088" y="871000"/>
            <a:ext cx="8208912" cy="4456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933039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1010" y="1"/>
            <a:ext cx="8832991" cy="799248"/>
          </a:xfrm>
        </p:spPr>
        <p:txBody>
          <a:bodyPr/>
          <a:lstStyle/>
          <a:p>
            <a:r>
              <a:rPr lang="en-US" dirty="0" smtClean="0"/>
              <a:t>COBIS Transaction Banking</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43</a:t>
            </a:fld>
            <a:endParaRPr lang="en-US" dirty="0"/>
          </a:p>
        </p:txBody>
      </p:sp>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0060" b="6417"/>
          <a:stretch/>
        </p:blipFill>
        <p:spPr bwMode="auto">
          <a:xfrm>
            <a:off x="374819" y="1059263"/>
            <a:ext cx="8399763" cy="426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856536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COBIS – Virtual Banking</a:t>
            </a:r>
            <a:endParaRPr lang="en-US" dirty="0"/>
          </a:p>
        </p:txBody>
      </p:sp>
      <p:sp>
        <p:nvSpPr>
          <p:cNvPr id="2" name="Text Placeholder 1"/>
          <p:cNvSpPr>
            <a:spLocks noGrp="1"/>
          </p:cNvSpPr>
          <p:nvPr>
            <p:ph type="body" sz="quarter" idx="13"/>
          </p:nvPr>
        </p:nvSpPr>
        <p:spPr/>
        <p:txBody>
          <a:bodyPr/>
          <a:lstStyle/>
          <a:p>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44</a:t>
            </a:fld>
            <a:endParaRPr lang="en-US" dirty="0"/>
          </a:p>
        </p:txBody>
      </p:sp>
      <p:sp>
        <p:nvSpPr>
          <p:cNvPr id="9" name="Rectangle 5"/>
          <p:cNvSpPr>
            <a:spLocks noChangeArrowheads="1"/>
          </p:cNvSpPr>
          <p:nvPr/>
        </p:nvSpPr>
        <p:spPr bwMode="gray">
          <a:xfrm>
            <a:off x="3123222" y="2199753"/>
            <a:ext cx="5492556" cy="3067572"/>
          </a:xfrm>
          <a:prstGeom prst="rect">
            <a:avLst/>
          </a:prstGeom>
          <a:gradFill flip="none" rotWithShape="1">
            <a:gsLst>
              <a:gs pos="0">
                <a:schemeClr val="bg1"/>
              </a:gs>
              <a:gs pos="100000">
                <a:schemeClr val="bg1">
                  <a:lumMod val="95000"/>
                </a:schemeClr>
              </a:gs>
            </a:gsLst>
            <a:lin ang="5400000" scaled="1"/>
            <a:tileRect/>
          </a:gradFill>
          <a:ln w="12700">
            <a:solidFill>
              <a:schemeClr val="bg1">
                <a:lumMod val="65000"/>
              </a:schemeClr>
            </a:solidFill>
            <a:miter lim="800000"/>
            <a:headEnd/>
            <a:tailEnd/>
          </a:ln>
          <a:effectLst/>
          <a:extLst/>
        </p:spPr>
        <p:txBody>
          <a:bodyPr lIns="108000" tIns="108000" rIns="144000" bIns="72000"/>
          <a:lstStyle/>
          <a:p>
            <a:pPr>
              <a:lnSpc>
                <a:spcPct val="90000"/>
              </a:lnSpc>
              <a:spcAft>
                <a:spcPct val="20000"/>
              </a:spcAft>
              <a:buClr>
                <a:srgbClr val="292929"/>
              </a:buClr>
            </a:pPr>
            <a:r>
              <a:rPr lang="en-US" sz="1600" b="1" noProof="1" smtClean="0">
                <a:solidFill>
                  <a:schemeClr val="tx2"/>
                </a:solidFill>
                <a:cs typeface="Arial" charset="0"/>
              </a:rPr>
              <a:t>Retail Banking</a:t>
            </a:r>
          </a:p>
          <a:p>
            <a:pPr marL="285750" lvl="0" indent="-285750">
              <a:buFont typeface="Arial" pitchFamily="34" charset="0"/>
              <a:buChar char="•"/>
            </a:pPr>
            <a:r>
              <a:rPr lang="en-US" sz="1600" dirty="0" smtClean="0"/>
              <a:t>Consolidated view of financial products.</a:t>
            </a:r>
          </a:p>
          <a:p>
            <a:pPr marL="285750" lvl="0" indent="-285750">
              <a:buFont typeface="Arial" pitchFamily="34" charset="0"/>
              <a:buChar char="•"/>
            </a:pPr>
            <a:r>
              <a:rPr lang="en-US" sz="1600" dirty="0" smtClean="0"/>
              <a:t>Large set of transactions based on profiles.</a:t>
            </a:r>
          </a:p>
          <a:p>
            <a:pPr marL="285750" lvl="0" indent="-285750">
              <a:buFont typeface="Arial" pitchFamily="34" charset="0"/>
              <a:buChar char="•"/>
            </a:pPr>
            <a:r>
              <a:rPr lang="en-US" sz="1600" dirty="0" smtClean="0"/>
              <a:t>High level of security (encrypted communication, two-factor authentication, CAPTCHA validation, connectivity validation).</a:t>
            </a:r>
          </a:p>
          <a:p>
            <a:pPr marL="285750" lvl="0" indent="-285750">
              <a:buFont typeface="Arial" pitchFamily="34" charset="0"/>
              <a:buChar char="•"/>
            </a:pPr>
            <a:r>
              <a:rPr lang="en-US" sz="1600" dirty="0" smtClean="0"/>
              <a:t>High availability 7x24</a:t>
            </a:r>
          </a:p>
          <a:p>
            <a:pPr>
              <a:lnSpc>
                <a:spcPct val="90000"/>
              </a:lnSpc>
              <a:spcAft>
                <a:spcPct val="20000"/>
              </a:spcAft>
              <a:buClr>
                <a:srgbClr val="292929"/>
              </a:buClr>
            </a:pPr>
            <a:endParaRPr lang="en-US" sz="1600" b="1" noProof="1" smtClean="0">
              <a:solidFill>
                <a:schemeClr val="tx2"/>
              </a:solidFill>
              <a:cs typeface="Arial" charset="0"/>
            </a:endParaRPr>
          </a:p>
          <a:p>
            <a:pPr>
              <a:lnSpc>
                <a:spcPct val="90000"/>
              </a:lnSpc>
              <a:spcAft>
                <a:spcPct val="20000"/>
              </a:spcAft>
              <a:buClr>
                <a:srgbClr val="292929"/>
              </a:buClr>
            </a:pPr>
            <a:r>
              <a:rPr lang="en-US" sz="1600" b="1" noProof="1" smtClean="0">
                <a:solidFill>
                  <a:schemeClr val="tx2"/>
                </a:solidFill>
                <a:cs typeface="Arial" charset="0"/>
              </a:rPr>
              <a:t>Commercial Banking</a:t>
            </a:r>
          </a:p>
          <a:p>
            <a:pPr marL="285750" lvl="0" indent="-285750">
              <a:buFont typeface="Arial" pitchFamily="34" charset="0"/>
              <a:buChar char="•"/>
            </a:pPr>
            <a:r>
              <a:rPr lang="en-US" sz="1600" dirty="0" smtClean="0"/>
              <a:t>Self-management of users, roles, permissions and amounts.</a:t>
            </a:r>
          </a:p>
          <a:p>
            <a:pPr marL="285750" lvl="0" indent="-285750">
              <a:buFont typeface="Arial" pitchFamily="34" charset="0"/>
              <a:buChar char="•"/>
            </a:pPr>
            <a:r>
              <a:rPr lang="en-US" sz="1600" dirty="0" smtClean="0"/>
              <a:t>File uploading to batch processes based on templates</a:t>
            </a:r>
          </a:p>
          <a:p>
            <a:pPr marL="285750" lvl="0" indent="-285750">
              <a:buFont typeface="Arial" pitchFamily="34" charset="0"/>
              <a:buChar char="•"/>
            </a:pPr>
            <a:r>
              <a:rPr lang="en-US" sz="1600" dirty="0" smtClean="0"/>
              <a:t>Scheduling of batch processes</a:t>
            </a:r>
          </a:p>
          <a:p>
            <a:pPr>
              <a:lnSpc>
                <a:spcPct val="90000"/>
              </a:lnSpc>
              <a:spcAft>
                <a:spcPct val="20000"/>
              </a:spcAft>
              <a:buClr>
                <a:srgbClr val="292929"/>
              </a:buClr>
            </a:pPr>
            <a:endParaRPr lang="en-US" sz="1600" b="1" noProof="1">
              <a:solidFill>
                <a:schemeClr val="tx2"/>
              </a:solidFill>
              <a:cs typeface="Arial" charset="0"/>
            </a:endParaRPr>
          </a:p>
        </p:txBody>
      </p:sp>
      <p:sp>
        <p:nvSpPr>
          <p:cNvPr id="15" name="Rectangle 5"/>
          <p:cNvSpPr>
            <a:spLocks noChangeArrowheads="1"/>
          </p:cNvSpPr>
          <p:nvPr/>
        </p:nvSpPr>
        <p:spPr bwMode="gray">
          <a:xfrm>
            <a:off x="470749" y="968022"/>
            <a:ext cx="8145029" cy="1204359"/>
          </a:xfrm>
          <a:prstGeom prst="rect">
            <a:avLst/>
          </a:prstGeom>
          <a:gradFill>
            <a:gsLst>
              <a:gs pos="0">
                <a:srgbClr val="1D446B"/>
              </a:gs>
              <a:gs pos="100000">
                <a:srgbClr val="429AF1"/>
              </a:gs>
            </a:gsLst>
          </a:gradFill>
          <a:ln>
            <a:solidFill>
              <a:srgbClr val="33CAF2"/>
            </a:solidFill>
          </a:ln>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a:p>
            <a:pPr algn="ctr"/>
            <a:endParaRPr lang="en-US" noProof="1"/>
          </a:p>
        </p:txBody>
      </p:sp>
      <p:sp>
        <p:nvSpPr>
          <p:cNvPr id="11" name="TextBox 10"/>
          <p:cNvSpPr txBox="1"/>
          <p:nvPr/>
        </p:nvSpPr>
        <p:spPr>
          <a:xfrm>
            <a:off x="2284571" y="1020790"/>
            <a:ext cx="6003037" cy="1077218"/>
          </a:xfrm>
          <a:prstGeom prst="rect">
            <a:avLst/>
          </a:prstGeom>
          <a:noFill/>
        </p:spPr>
        <p:txBody>
          <a:bodyPr wrap="square" rtlCol="0" anchor="ctr">
            <a:spAutoFit/>
          </a:bodyPr>
          <a:lstStyle/>
          <a:p>
            <a:pPr algn="just"/>
            <a:r>
              <a:rPr lang="en-US" b="1" i="1" dirty="0" smtClean="0">
                <a:solidFill>
                  <a:schemeClr val="bg1"/>
                </a:solidFill>
              </a:rPr>
              <a:t>Retail Banking and Commercial Banking</a:t>
            </a:r>
          </a:p>
          <a:p>
            <a:pPr algn="just"/>
            <a:endParaRPr lang="en-US" sz="1000" b="1" i="1" dirty="0" smtClean="0">
              <a:solidFill>
                <a:schemeClr val="bg2"/>
              </a:solidFill>
            </a:endParaRPr>
          </a:p>
          <a:p>
            <a:pPr algn="just"/>
            <a:r>
              <a:rPr lang="en-US" dirty="0" smtClean="0">
                <a:solidFill>
                  <a:schemeClr val="bg2"/>
                </a:solidFill>
              </a:rPr>
              <a:t>All banking products and services available to its customers through an efficient and secure platform</a:t>
            </a:r>
            <a:endParaRPr lang="en-US" b="1" i="1" dirty="0" smtClean="0">
              <a:solidFill>
                <a:schemeClr val="bg2"/>
              </a:solidFill>
            </a:endParaRPr>
          </a:p>
        </p:txBody>
      </p:sp>
      <p:pic>
        <p:nvPicPr>
          <p:cNvPr id="13" name="Picture 12" descr="producto2.png"/>
          <p:cNvPicPr>
            <a:picLocks noChangeAspect="1"/>
          </p:cNvPicPr>
          <p:nvPr/>
        </p:nvPicPr>
        <p:blipFill>
          <a:blip r:embed="rId2" cstate="email">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560069" y="870852"/>
            <a:ext cx="1585555" cy="1328902"/>
          </a:xfrm>
          <a:prstGeom prst="rect">
            <a:avLst/>
          </a:prstGeom>
        </p:spPr>
      </p:pic>
      <p:grpSp>
        <p:nvGrpSpPr>
          <p:cNvPr id="101" name="Group 100"/>
          <p:cNvGrpSpPr/>
          <p:nvPr/>
        </p:nvGrpSpPr>
        <p:grpSpPr>
          <a:xfrm>
            <a:off x="22879" y="2799215"/>
            <a:ext cx="3206669" cy="1771261"/>
            <a:chOff x="1504861" y="1506038"/>
            <a:chExt cx="6628298" cy="4393510"/>
          </a:xfrm>
        </p:grpSpPr>
        <p:grpSp>
          <p:nvGrpSpPr>
            <p:cNvPr id="102" name="Group 101"/>
            <p:cNvGrpSpPr/>
            <p:nvPr/>
          </p:nvGrpSpPr>
          <p:grpSpPr>
            <a:xfrm>
              <a:off x="2693162" y="1506038"/>
              <a:ext cx="4274262" cy="4072946"/>
              <a:chOff x="2645682" y="1589128"/>
              <a:chExt cx="4274262" cy="4072946"/>
            </a:xfrm>
            <a:effectLst>
              <a:reflection blurRad="6350" stA="34000" endA="300" endPos="30000" dir="5400000" sy="-100000" algn="bl" rotWithShape="0"/>
            </a:effectLst>
          </p:grpSpPr>
          <p:sp>
            <p:nvSpPr>
              <p:cNvPr id="106" name="Freeform 23"/>
              <p:cNvSpPr>
                <a:spLocks/>
              </p:cNvSpPr>
              <p:nvPr/>
            </p:nvSpPr>
            <p:spPr bwMode="auto">
              <a:xfrm>
                <a:off x="3724908" y="1589128"/>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91000"/>
                    </a:schemeClr>
                  </a:gs>
                  <a:gs pos="0">
                    <a:schemeClr val="bg1">
                      <a:lumMod val="85000"/>
                      <a:alpha val="91000"/>
                    </a:schemeClr>
                  </a:gs>
                </a:gsLst>
                <a:lin ang="16200000" scaled="0"/>
                <a:tileRect/>
              </a:gradFill>
              <a:ln>
                <a:solidFill>
                  <a:srgbClr val="7F7F7F"/>
                </a:solidFill>
              </a:ln>
            </p:spPr>
            <p:txBody>
              <a:bodyPr/>
              <a:lstStyle/>
              <a:p>
                <a:endParaRPr lang="en-US" sz="1050" dirty="0"/>
              </a:p>
            </p:txBody>
          </p:sp>
          <p:sp>
            <p:nvSpPr>
              <p:cNvPr id="104" name="Freeform 23"/>
              <p:cNvSpPr>
                <a:spLocks/>
              </p:cNvSpPr>
              <p:nvPr/>
            </p:nvSpPr>
            <p:spPr bwMode="auto">
              <a:xfrm rot="7200000">
                <a:off x="4609935" y="3057312"/>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chemeClr val="bg1">
                      <a:lumMod val="50000"/>
                      <a:alpha val="91000"/>
                    </a:schemeClr>
                  </a:gs>
                  <a:gs pos="0">
                    <a:schemeClr val="bg1">
                      <a:lumMod val="85000"/>
                      <a:alpha val="91000"/>
                    </a:schemeClr>
                  </a:gs>
                </a:gsLst>
                <a:lin ang="16200000" scaled="0"/>
                <a:tileRect/>
              </a:gradFill>
              <a:ln>
                <a:solidFill>
                  <a:srgbClr val="7F7F7F"/>
                </a:solidFill>
              </a:ln>
              <a:effectLst>
                <a:reflection blurRad="6350" stA="0" endA="300" endPos="22000" dir="5400000" sy="-100000" algn="bl" rotWithShape="0"/>
              </a:effectLst>
            </p:spPr>
            <p:txBody>
              <a:bodyPr/>
              <a:lstStyle/>
              <a:p>
                <a:endParaRPr lang="en-US" sz="1050" dirty="0"/>
              </a:p>
            </p:txBody>
          </p:sp>
          <p:sp>
            <p:nvSpPr>
              <p:cNvPr id="105" name="Freeform 23"/>
              <p:cNvSpPr>
                <a:spLocks/>
              </p:cNvSpPr>
              <p:nvPr/>
            </p:nvSpPr>
            <p:spPr bwMode="auto">
              <a:xfrm rot="14400000">
                <a:off x="2839881" y="3057314"/>
                <a:ext cx="2115810" cy="2504208"/>
              </a:xfrm>
              <a:custGeom>
                <a:avLst/>
                <a:gdLst>
                  <a:gd name="T0" fmla="*/ 1311 w 1104"/>
                  <a:gd name="T1" fmla="*/ 0 h 1608"/>
                  <a:gd name="T2" fmla="*/ 272 w 1104"/>
                  <a:gd name="T3" fmla="*/ 0 h 1608"/>
                  <a:gd name="T4" fmla="*/ 0 w 1104"/>
                  <a:gd name="T5" fmla="*/ 278 h 1608"/>
                  <a:gd name="T6" fmla="*/ 12 w 1104"/>
                  <a:gd name="T7" fmla="*/ 1324 h 1608"/>
                  <a:gd name="T8" fmla="*/ 213 w 1104"/>
                  <a:gd name="T9" fmla="*/ 1723 h 1608"/>
                  <a:gd name="T10" fmla="*/ 644 w 1104"/>
                  <a:gd name="T11" fmla="*/ 2129 h 1608"/>
                  <a:gd name="T12" fmla="*/ 1005 w 1104"/>
                  <a:gd name="T13" fmla="*/ 2113 h 1608"/>
                  <a:gd name="T14" fmla="*/ 1417 w 1104"/>
                  <a:gd name="T15" fmla="*/ 1723 h 1608"/>
                  <a:gd name="T16" fmla="*/ 1606 w 1104"/>
                  <a:gd name="T17" fmla="*/ 1279 h 1608"/>
                  <a:gd name="T18" fmla="*/ 1571 w 1104"/>
                  <a:gd name="T19" fmla="*/ 178 h 1608"/>
                  <a:gd name="T20" fmla="*/ 1311 w 1104"/>
                  <a:gd name="T21" fmla="*/ 0 h 160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04"/>
                  <a:gd name="T34" fmla="*/ 0 h 1608"/>
                  <a:gd name="T35" fmla="*/ 1104 w 1104"/>
                  <a:gd name="T36" fmla="*/ 1608 h 160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04" h="1608">
                    <a:moveTo>
                      <a:pt x="888" y="0"/>
                    </a:moveTo>
                    <a:cubicBezTo>
                      <a:pt x="184" y="0"/>
                      <a:pt x="184" y="0"/>
                      <a:pt x="184" y="0"/>
                    </a:cubicBezTo>
                    <a:cubicBezTo>
                      <a:pt x="184" y="0"/>
                      <a:pt x="0" y="40"/>
                      <a:pt x="0" y="200"/>
                    </a:cubicBezTo>
                    <a:cubicBezTo>
                      <a:pt x="0" y="360"/>
                      <a:pt x="8" y="952"/>
                      <a:pt x="8" y="952"/>
                    </a:cubicBezTo>
                    <a:cubicBezTo>
                      <a:pt x="8" y="952"/>
                      <a:pt x="48" y="1160"/>
                      <a:pt x="144" y="1240"/>
                    </a:cubicBezTo>
                    <a:cubicBezTo>
                      <a:pt x="436" y="1532"/>
                      <a:pt x="436" y="1532"/>
                      <a:pt x="436" y="1532"/>
                    </a:cubicBezTo>
                    <a:cubicBezTo>
                      <a:pt x="436" y="1532"/>
                      <a:pt x="576" y="1608"/>
                      <a:pt x="680" y="1520"/>
                    </a:cubicBezTo>
                    <a:cubicBezTo>
                      <a:pt x="960" y="1240"/>
                      <a:pt x="960" y="1240"/>
                      <a:pt x="960" y="1240"/>
                    </a:cubicBezTo>
                    <a:cubicBezTo>
                      <a:pt x="960" y="1240"/>
                      <a:pt x="1104" y="1072"/>
                      <a:pt x="1088" y="920"/>
                    </a:cubicBezTo>
                    <a:cubicBezTo>
                      <a:pt x="1064" y="128"/>
                      <a:pt x="1064" y="128"/>
                      <a:pt x="1064" y="128"/>
                    </a:cubicBezTo>
                    <a:cubicBezTo>
                      <a:pt x="1064" y="128"/>
                      <a:pt x="1056" y="24"/>
                      <a:pt x="888" y="0"/>
                    </a:cubicBezTo>
                    <a:close/>
                  </a:path>
                </a:pathLst>
              </a:custGeom>
              <a:gradFill flip="none" rotWithShape="1">
                <a:gsLst>
                  <a:gs pos="100000">
                    <a:srgbClr val="1D446B">
                      <a:alpha val="89000"/>
                    </a:srgbClr>
                  </a:gs>
                  <a:gs pos="0">
                    <a:srgbClr val="429AF1">
                      <a:alpha val="89000"/>
                    </a:srgbClr>
                  </a:gs>
                </a:gsLst>
                <a:lin ang="16200000" scaled="0"/>
                <a:tileRect/>
              </a:gradFill>
              <a:ln>
                <a:solidFill>
                  <a:srgbClr val="216BB1"/>
                </a:solidFill>
              </a:ln>
              <a:effectLst>
                <a:reflection blurRad="6350" stA="0" endA="300" endPos="22000" dir="5400000" sy="-100000" algn="bl" rotWithShape="0"/>
              </a:effectLst>
            </p:spPr>
            <p:txBody>
              <a:bodyPr/>
              <a:lstStyle/>
              <a:p>
                <a:endParaRPr lang="en-US" sz="1050" dirty="0"/>
              </a:p>
            </p:txBody>
          </p:sp>
          <p:sp>
            <p:nvSpPr>
              <p:cNvPr id="107" name="Text Box 19"/>
              <p:cNvSpPr txBox="1">
                <a:spLocks noChangeArrowheads="1"/>
              </p:cNvSpPr>
              <p:nvPr/>
            </p:nvSpPr>
            <p:spPr bwMode="gray">
              <a:xfrm>
                <a:off x="3760358" y="2062615"/>
                <a:ext cx="1977655" cy="458053"/>
              </a:xfrm>
              <a:prstGeom prst="rect">
                <a:avLst/>
              </a:prstGeom>
              <a:noFill/>
              <a:ln>
                <a:noFill/>
              </a:ln>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Core Banking</a:t>
                </a:r>
                <a:endParaRPr lang="en-US" sz="12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108" name="Text Box 19"/>
              <p:cNvSpPr txBox="1">
                <a:spLocks noChangeArrowheads="1"/>
              </p:cNvSpPr>
              <p:nvPr/>
            </p:nvSpPr>
            <p:spPr bwMode="gray">
              <a:xfrm rot="3588023">
                <a:off x="2449814" y="4231621"/>
                <a:ext cx="1977658" cy="7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Virtual Banking</a:t>
                </a:r>
                <a:endParaRPr lang="en-US" sz="1200" b="1" noProof="1">
                  <a:solidFill>
                    <a:schemeClr val="bg1"/>
                  </a:solidFill>
                  <a:effectLst>
                    <a:outerShdw blurRad="50800" dist="38100" dir="2700000" algn="tl" rotWithShape="0">
                      <a:prstClr val="black">
                        <a:alpha val="40000"/>
                      </a:prstClr>
                    </a:outerShdw>
                  </a:effectLst>
                  <a:latin typeface="+mj-lt"/>
                  <a:cs typeface="Arial" charset="0"/>
                </a:endParaRPr>
              </a:p>
            </p:txBody>
          </p:sp>
          <p:sp>
            <p:nvSpPr>
              <p:cNvPr id="109" name="Text Box 19"/>
              <p:cNvSpPr txBox="1">
                <a:spLocks noChangeArrowheads="1"/>
              </p:cNvSpPr>
              <p:nvPr/>
            </p:nvSpPr>
            <p:spPr bwMode="gray">
              <a:xfrm rot="18000000">
                <a:off x="5384470" y="4291534"/>
                <a:ext cx="1977659" cy="76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spAutoFit/>
              </a:bodyPr>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defTabSz="801688" fontAlgn="base">
                  <a:spcBef>
                    <a:spcPct val="0"/>
                  </a:spcBef>
                  <a:spcAft>
                    <a:spcPct val="0"/>
                  </a:spcAft>
                  <a:defRPr>
                    <a:solidFill>
                      <a:schemeClr val="tx1"/>
                    </a:solidFill>
                    <a:latin typeface="Arial" charset="0"/>
                    <a:ea typeface="ＭＳ Ｐゴシック" charset="0"/>
                  </a:defRPr>
                </a:lvl6pPr>
                <a:lvl7pPr marL="2971800" indent="-228600" defTabSz="801688" fontAlgn="base">
                  <a:spcBef>
                    <a:spcPct val="0"/>
                  </a:spcBef>
                  <a:spcAft>
                    <a:spcPct val="0"/>
                  </a:spcAft>
                  <a:defRPr>
                    <a:solidFill>
                      <a:schemeClr val="tx1"/>
                    </a:solidFill>
                    <a:latin typeface="Arial" charset="0"/>
                    <a:ea typeface="ＭＳ Ｐゴシック" charset="0"/>
                  </a:defRPr>
                </a:lvl7pPr>
                <a:lvl8pPr marL="3429000" indent="-228600" defTabSz="801688" fontAlgn="base">
                  <a:spcBef>
                    <a:spcPct val="0"/>
                  </a:spcBef>
                  <a:spcAft>
                    <a:spcPct val="0"/>
                  </a:spcAft>
                  <a:defRPr>
                    <a:solidFill>
                      <a:schemeClr val="tx1"/>
                    </a:solidFill>
                    <a:latin typeface="Arial" charset="0"/>
                    <a:ea typeface="ＭＳ Ｐゴシック" charset="0"/>
                  </a:defRPr>
                </a:lvl8pPr>
                <a:lvl9pPr marL="3886200" indent="-228600" defTabSz="801688" fontAlgn="base">
                  <a:spcBef>
                    <a:spcPct val="0"/>
                  </a:spcBef>
                  <a:spcAft>
                    <a:spcPct val="0"/>
                  </a:spcAft>
                  <a:defRPr>
                    <a:solidFill>
                      <a:schemeClr val="tx1"/>
                    </a:solidFill>
                    <a:latin typeface="Arial" charset="0"/>
                    <a:ea typeface="ＭＳ Ｐゴシック" charset="0"/>
                  </a:defRPr>
                </a:lvl9pPr>
              </a:lstStyle>
              <a:p>
                <a:pPr algn="ctr"/>
                <a:r>
                  <a:rPr lang="en-US" sz="1200" b="1" noProof="1" smtClean="0">
                    <a:solidFill>
                      <a:schemeClr val="bg1"/>
                    </a:solidFill>
                    <a:effectLst>
                      <a:outerShdw blurRad="50800" dist="38100" dir="2700000" algn="tl" rotWithShape="0">
                        <a:prstClr val="black">
                          <a:alpha val="40000"/>
                        </a:prstClr>
                      </a:outerShdw>
                    </a:effectLst>
                    <a:latin typeface="+mj-lt"/>
                    <a:cs typeface="Arial" charset="0"/>
                  </a:rPr>
                  <a:t>Transaction Banking</a:t>
                </a:r>
              </a:p>
            </p:txBody>
          </p:sp>
          <p:sp>
            <p:nvSpPr>
              <p:cNvPr id="110" name="AutoShape 25"/>
              <p:cNvSpPr>
                <a:spLocks noChangeArrowheads="1"/>
              </p:cNvSpPr>
              <p:nvPr/>
            </p:nvSpPr>
            <p:spPr bwMode="auto">
              <a:xfrm rot="18900000">
                <a:off x="4181080" y="3171609"/>
                <a:ext cx="1208289" cy="1210028"/>
              </a:xfrm>
              <a:prstGeom prst="roundRect">
                <a:avLst>
                  <a:gd name="adj" fmla="val 16667"/>
                </a:avLst>
              </a:prstGeom>
              <a:gradFill flip="none" rotWithShape="1">
                <a:gsLst>
                  <a:gs pos="0">
                    <a:schemeClr val="accent3">
                      <a:lumMod val="50000"/>
                      <a:alpha val="81000"/>
                    </a:schemeClr>
                  </a:gs>
                  <a:gs pos="50000">
                    <a:schemeClr val="accent2">
                      <a:lumMod val="40000"/>
                      <a:lumOff val="60000"/>
                      <a:alpha val="81000"/>
                    </a:schemeClr>
                  </a:gs>
                  <a:gs pos="100000">
                    <a:schemeClr val="accent3">
                      <a:lumMod val="50000"/>
                      <a:alpha val="81000"/>
                    </a:schemeClr>
                  </a:gs>
                </a:gsLst>
                <a:lin ang="18900000" scaled="0"/>
                <a:tileRect/>
              </a:gradFill>
              <a:ln>
                <a:solidFill>
                  <a:schemeClr val="tx1">
                    <a:lumMod val="75000"/>
                    <a:lumOff val="25000"/>
                  </a:schemeClr>
                </a:solidFill>
              </a:ln>
            </p:spPr>
            <p:txBody>
              <a:bodyPr wrap="none" anchor="ctr"/>
              <a:lstStyle/>
              <a:p>
                <a:pPr>
                  <a:defRPr/>
                </a:pPr>
                <a:endParaRPr lang="en-US" sz="1050" dirty="0">
                  <a:latin typeface="Arial" pitchFamily="34" charset="0"/>
                  <a:ea typeface="+mn-ea"/>
                </a:endParaRPr>
              </a:p>
            </p:txBody>
          </p:sp>
          <p:pic>
            <p:nvPicPr>
              <p:cNvPr id="111" name="Picture 110" descr="Logo COBIS (Very Large).png"/>
              <p:cNvPicPr>
                <a:picLocks noChangeAspect="1"/>
              </p:cNvPicPr>
              <p:nvPr/>
            </p:nvPicPr>
            <p:blipFill>
              <a:blip r:embed="rId4" cstate="email">
                <a:lum bright="70000" contrast="-70000"/>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4124191" y="3547441"/>
                <a:ext cx="1323931" cy="499989"/>
              </a:xfrm>
              <a:prstGeom prst="rect">
                <a:avLst/>
              </a:prstGeom>
              <a:effectLst>
                <a:outerShdw blurRad="50800" dist="38100" dir="2700000" algn="tl" rotWithShape="0">
                  <a:prstClr val="black">
                    <a:alpha val="40000"/>
                  </a:prstClr>
                </a:outerShdw>
              </a:effectLst>
            </p:spPr>
          </p:pic>
        </p:grpSp>
        <p:pic>
          <p:nvPicPr>
            <p:cNvPr id="103" name="Picture 9"/>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a:fillRect/>
            </a:stretch>
          </p:blipFill>
          <p:spPr bwMode="gray">
            <a:xfrm>
              <a:off x="1504861" y="5389989"/>
              <a:ext cx="6628298" cy="509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4996810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COBIS – Commercial Internet Banking</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45</a:t>
            </a:fld>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566" b="3101"/>
          <a:stretch/>
        </p:blipFill>
        <p:spPr bwMode="auto">
          <a:xfrm>
            <a:off x="422823" y="1019175"/>
            <a:ext cx="8311602" cy="426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660226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COBIS – Commercial Internet Banking</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46</a:t>
            </a:fld>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416"/>
          <a:stretch/>
        </p:blipFill>
        <p:spPr bwMode="auto">
          <a:xfrm>
            <a:off x="352425" y="990599"/>
            <a:ext cx="8362949" cy="427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23846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COBIS – Retail Internet Banking</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47</a:t>
            </a:fld>
            <a:endParaRPr lang="en-US" dirty="0"/>
          </a:p>
        </p:txBody>
      </p:sp>
      <p:pic>
        <p:nvPicPr>
          <p:cNvPr id="8"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303"/>
          <a:stretch/>
        </p:blipFill>
        <p:spPr bwMode="auto">
          <a:xfrm>
            <a:off x="409574" y="982883"/>
            <a:ext cx="8324851" cy="4333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544079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COBIS – Retail Internet Banking</a:t>
            </a:r>
            <a:endParaRPr lang="en-US" dirty="0"/>
          </a:p>
        </p:txBody>
      </p:sp>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48</a:t>
            </a:fld>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279"/>
          <a:stretch/>
        </p:blipFill>
        <p:spPr bwMode="auto">
          <a:xfrm>
            <a:off x="352425" y="937939"/>
            <a:ext cx="8439150" cy="437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916589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Oceans (Editor)</a:t>
            </a:r>
            <a:endParaRPr lang="en-US" dirty="0"/>
          </a:p>
        </p:txBody>
      </p:sp>
      <p:sp>
        <p:nvSpPr>
          <p:cNvPr id="5" name="Marcador de pie de página 4"/>
          <p:cNvSpPr>
            <a:spLocks noGrp="1"/>
          </p:cNvSpPr>
          <p:nvPr>
            <p:ph type="ftr" sz="quarter" idx="14"/>
          </p:nvPr>
        </p:nvSpPr>
        <p:spPr/>
        <p:txBody>
          <a:bodyPr/>
          <a:lstStyle/>
          <a:p>
            <a:r>
              <a:rPr lang="en-US" dirty="0" smtClean="0"/>
              <a:t>Confidential</a:t>
            </a:r>
            <a:endParaRPr lang="en-US" dirty="0"/>
          </a:p>
        </p:txBody>
      </p:sp>
      <p:sp>
        <p:nvSpPr>
          <p:cNvPr id="6" name="Marcador de número de diapositiva 5"/>
          <p:cNvSpPr>
            <a:spLocks noGrp="1"/>
          </p:cNvSpPr>
          <p:nvPr>
            <p:ph type="sldNum" sz="quarter" idx="15"/>
          </p:nvPr>
        </p:nvSpPr>
        <p:spPr/>
        <p:txBody>
          <a:bodyPr/>
          <a:lstStyle/>
          <a:p>
            <a:fld id="{C9F51E20-0C56-9544-ABC0-E84BF7DC21FA}" type="slidenum">
              <a:rPr lang="en-US" smtClean="0"/>
              <a:pPr/>
              <a:t>49</a:t>
            </a:fld>
            <a:endParaRPr lang="en-US" dirty="0"/>
          </a:p>
        </p:txBody>
      </p:sp>
      <p:sp>
        <p:nvSpPr>
          <p:cNvPr id="4" name="Marcador de fecha 3"/>
          <p:cNvSpPr>
            <a:spLocks noGrp="1"/>
          </p:cNvSpPr>
          <p:nvPr>
            <p:ph type="dt" sz="half" idx="2"/>
          </p:nvPr>
        </p:nvSpPr>
        <p:spPr/>
        <p:txBody>
          <a:bodyPr/>
          <a:lstStyle/>
          <a:p>
            <a:fld id="{AE9DD943-5350-F043-B45C-6F01AA0309B4}" type="datetime1">
              <a:rPr lang="en-US" smtClean="0"/>
              <a:pPr/>
              <a:t>3/28/2016</a:t>
            </a:fld>
            <a:endParaRPr lang="en-US" dirty="0"/>
          </a:p>
        </p:txBody>
      </p:sp>
      <p:pic>
        <p:nvPicPr>
          <p:cNvPr id="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902" y="1029913"/>
            <a:ext cx="8367048" cy="418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93415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Freeform 321"/>
          <p:cNvSpPr>
            <a:spLocks/>
          </p:cNvSpPr>
          <p:nvPr/>
        </p:nvSpPr>
        <p:spPr bwMode="auto">
          <a:xfrm rot="730076">
            <a:off x="4204104" y="2641496"/>
            <a:ext cx="360362" cy="235479"/>
          </a:xfrm>
          <a:custGeom>
            <a:avLst/>
            <a:gdLst>
              <a:gd name="T0" fmla="*/ 2147483647 w 10000"/>
              <a:gd name="T1" fmla="*/ 938283611 h 10009"/>
              <a:gd name="T2" fmla="*/ 2147483647 w 10000"/>
              <a:gd name="T3" fmla="*/ 911640591 h 10009"/>
              <a:gd name="T4" fmla="*/ 2147483647 w 10000"/>
              <a:gd name="T5" fmla="*/ 811414635 h 10009"/>
              <a:gd name="T6" fmla="*/ 2147483647 w 10000"/>
              <a:gd name="T7" fmla="*/ 851378769 h 10009"/>
              <a:gd name="T8" fmla="*/ 2147483647 w 10000"/>
              <a:gd name="T9" fmla="*/ 851378769 h 10009"/>
              <a:gd name="T10" fmla="*/ 2147483647 w 10000"/>
              <a:gd name="T11" fmla="*/ 465665080 h 10009"/>
              <a:gd name="T12" fmla="*/ 2147483647 w 10000"/>
              <a:gd name="T13" fmla="*/ 5715643 h 10009"/>
              <a:gd name="T14" fmla="*/ 2147483647 w 10000"/>
              <a:gd name="T15" fmla="*/ 216968420 h 10009"/>
              <a:gd name="T16" fmla="*/ 2147483647 w 10000"/>
              <a:gd name="T17" fmla="*/ 5715643 h 10009"/>
              <a:gd name="T18" fmla="*/ 1357109995 w 10000"/>
              <a:gd name="T19" fmla="*/ 216968420 h 10009"/>
              <a:gd name="T20" fmla="*/ 0 w 10000"/>
              <a:gd name="T21" fmla="*/ 640125993 h 10009"/>
              <a:gd name="T22" fmla="*/ 905847689 w 10000"/>
              <a:gd name="T23" fmla="*/ 1697672346 h 10009"/>
              <a:gd name="T24" fmla="*/ 1811694117 w 10000"/>
              <a:gd name="T25" fmla="*/ 1274537104 h 10009"/>
              <a:gd name="T26" fmla="*/ 2147483647 w 10000"/>
              <a:gd name="T27" fmla="*/ 1485789881 h 10009"/>
              <a:gd name="T28" fmla="*/ 2147483647 w 10000"/>
              <a:gd name="T29" fmla="*/ 1697672346 h 10009"/>
              <a:gd name="T30" fmla="*/ 2147483647 w 10000"/>
              <a:gd name="T31" fmla="*/ 1697672346 h 10009"/>
              <a:gd name="T32" fmla="*/ 2147483647 w 10000"/>
              <a:gd name="T33" fmla="*/ 1908947425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1806156555 h 10009"/>
              <a:gd name="T74" fmla="*/ 2147483647 w 10000"/>
              <a:gd name="T75" fmla="*/ 1111484384 h 10009"/>
              <a:gd name="T76" fmla="*/ 2147483647 w 10000"/>
              <a:gd name="T77" fmla="*/ 1013778678 h 10009"/>
              <a:gd name="T78" fmla="*/ 2147483647 w 10000"/>
              <a:gd name="T79" fmla="*/ 1011258428 h 10009"/>
              <a:gd name="T80" fmla="*/ 2147483647 w 10000"/>
              <a:gd name="T81" fmla="*/ 938283611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284" name="Freeform 322"/>
          <p:cNvSpPr>
            <a:spLocks/>
          </p:cNvSpPr>
          <p:nvPr/>
        </p:nvSpPr>
        <p:spPr bwMode="auto">
          <a:xfrm rot="926903">
            <a:off x="4213630" y="2657371"/>
            <a:ext cx="90487" cy="165364"/>
          </a:xfrm>
          <a:custGeom>
            <a:avLst/>
            <a:gdLst>
              <a:gd name="T0" fmla="*/ 47081879 w 10000"/>
              <a:gd name="T1" fmla="*/ 1062621218 h 10437"/>
              <a:gd name="T2" fmla="*/ 47081879 w 10000"/>
              <a:gd name="T3" fmla="*/ 1000778936 h 10437"/>
              <a:gd name="T4" fmla="*/ 48750333 w 10000"/>
              <a:gd name="T5" fmla="*/ 881279289 h 10437"/>
              <a:gd name="T6" fmla="*/ 53808484 w 10000"/>
              <a:gd name="T7" fmla="*/ 753133952 h 10437"/>
              <a:gd name="T8" fmla="*/ 53808484 w 10000"/>
              <a:gd name="T9" fmla="*/ 691291309 h 10437"/>
              <a:gd name="T10" fmla="*/ 55852594 w 10000"/>
              <a:gd name="T11" fmla="*/ 543104691 h 10437"/>
              <a:gd name="T12" fmla="*/ 60534355 w 10000"/>
              <a:gd name="T13" fmla="*/ 443653550 h 10437"/>
              <a:gd name="T14" fmla="*/ 61550144 w 10000"/>
              <a:gd name="T15" fmla="*/ 322978719 h 10437"/>
              <a:gd name="T16" fmla="*/ 67260218 w 10000"/>
              <a:gd name="T17" fmla="*/ 196015449 h 10437"/>
              <a:gd name="T18" fmla="*/ 60534355 w 10000"/>
              <a:gd name="T19" fmla="*/ 134173148 h 10437"/>
              <a:gd name="T20" fmla="*/ 53808484 w 10000"/>
              <a:gd name="T21" fmla="*/ 61842643 h 10437"/>
              <a:gd name="T22" fmla="*/ 33630154 w 10000"/>
              <a:gd name="T23" fmla="*/ 0 h 10437"/>
              <a:gd name="T24" fmla="*/ 20178339 w 10000"/>
              <a:gd name="T25" fmla="*/ 61842643 h 10437"/>
              <a:gd name="T26" fmla="*/ 13451734 w 10000"/>
              <a:gd name="T27" fmla="*/ 134173148 h 10437"/>
              <a:gd name="T28" fmla="*/ 8306951 w 10000"/>
              <a:gd name="T29" fmla="*/ 187238875 h 10437"/>
              <a:gd name="T30" fmla="*/ 13451734 w 10000"/>
              <a:gd name="T31" fmla="*/ 381680403 h 10437"/>
              <a:gd name="T32" fmla="*/ 13451734 w 10000"/>
              <a:gd name="T33" fmla="*/ 629318504 h 10437"/>
              <a:gd name="T34" fmla="*/ 1540306 w 10000"/>
              <a:gd name="T35" fmla="*/ 813148207 h 10437"/>
              <a:gd name="T36" fmla="*/ 0 w 10000"/>
              <a:gd name="T37" fmla="*/ 938798907 h 10437"/>
              <a:gd name="T38" fmla="*/ 4372006 w 10000"/>
              <a:gd name="T39" fmla="*/ 1011390401 h 10437"/>
              <a:gd name="T40" fmla="*/ 13451734 w 10000"/>
              <a:gd name="T41" fmla="*/ 1000778936 h 10437"/>
              <a:gd name="T42" fmla="*/ 7620888 w 10000"/>
              <a:gd name="T43" fmla="*/ 1362273484 h 10437"/>
              <a:gd name="T44" fmla="*/ 43604808 w 10000"/>
              <a:gd name="T45" fmla="*/ 1367517587 h 10437"/>
              <a:gd name="T46" fmla="*/ 48279113 w 10000"/>
              <a:gd name="T47" fmla="*/ 1235571203 h 10437"/>
              <a:gd name="T48" fmla="*/ 47081879 w 10000"/>
              <a:gd name="T49" fmla="*/ 1186436666 h 10437"/>
              <a:gd name="T50" fmla="*/ 47081879 w 10000"/>
              <a:gd name="T51" fmla="*/ 1062621218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85" name="Freeform 341"/>
          <p:cNvSpPr>
            <a:spLocks/>
          </p:cNvSpPr>
          <p:nvPr/>
        </p:nvSpPr>
        <p:spPr bwMode="auto">
          <a:xfrm>
            <a:off x="4743854" y="2552859"/>
            <a:ext cx="190500" cy="70115"/>
          </a:xfrm>
          <a:custGeom>
            <a:avLst/>
            <a:gdLst>
              <a:gd name="T0" fmla="*/ 1265222552 w 10000"/>
              <a:gd name="T1" fmla="*/ 27378110 h 10000"/>
              <a:gd name="T2" fmla="*/ 1320279948 w 10000"/>
              <a:gd name="T3" fmla="*/ 18248910 h 10000"/>
              <a:gd name="T4" fmla="*/ 1320279948 w 10000"/>
              <a:gd name="T5" fmla="*/ 18248910 h 10000"/>
              <a:gd name="T6" fmla="*/ 1265222552 w 10000"/>
              <a:gd name="T7" fmla="*/ 9124455 h 10000"/>
              <a:gd name="T8" fmla="*/ 1265222552 w 10000"/>
              <a:gd name="T9" fmla="*/ 4561912 h 10000"/>
              <a:gd name="T10" fmla="*/ 1210303059 w 10000"/>
              <a:gd name="T11" fmla="*/ 4561912 h 10000"/>
              <a:gd name="T12" fmla="*/ 990211761 w 10000"/>
              <a:gd name="T13" fmla="*/ 0 h 10000"/>
              <a:gd name="T14" fmla="*/ 935154023 w 10000"/>
              <a:gd name="T15" fmla="*/ 4561912 h 10000"/>
              <a:gd name="T16" fmla="*/ 770120120 w 10000"/>
              <a:gd name="T17" fmla="*/ 4561912 h 10000"/>
              <a:gd name="T18" fmla="*/ 715194093 w 10000"/>
              <a:gd name="T19" fmla="*/ 9124455 h 10000"/>
              <a:gd name="T20" fmla="*/ 605085855 w 10000"/>
              <a:gd name="T21" fmla="*/ 13686367 h 10000"/>
              <a:gd name="T22" fmla="*/ 660143231 w 10000"/>
              <a:gd name="T23" fmla="*/ 22810821 h 10000"/>
              <a:gd name="T24" fmla="*/ 605085855 w 10000"/>
              <a:gd name="T25" fmla="*/ 27378110 h 10000"/>
              <a:gd name="T26" fmla="*/ 550159828 w 10000"/>
              <a:gd name="T27" fmla="*/ 27378110 h 10000"/>
              <a:gd name="T28" fmla="*/ 330068168 w 10000"/>
              <a:gd name="T29" fmla="*/ 31940089 h 10000"/>
              <a:gd name="T30" fmla="*/ 220091660 w 10000"/>
              <a:gd name="T31" fmla="*/ 31940089 h 10000"/>
              <a:gd name="T32" fmla="*/ 55057396 w 10000"/>
              <a:gd name="T33" fmla="*/ 31940089 h 10000"/>
              <a:gd name="T34" fmla="*/ 0 w 10000"/>
              <a:gd name="T35" fmla="*/ 31940089 h 10000"/>
              <a:gd name="T36" fmla="*/ 55057396 w 10000"/>
              <a:gd name="T37" fmla="*/ 36502565 h 10000"/>
              <a:gd name="T38" fmla="*/ 165034265 w 10000"/>
              <a:gd name="T39" fmla="*/ 45627019 h 10000"/>
              <a:gd name="T40" fmla="*/ 220091660 w 10000"/>
              <a:gd name="T41" fmla="*/ 50188999 h 10000"/>
              <a:gd name="T42" fmla="*/ 275017668 w 10000"/>
              <a:gd name="T43" fmla="*/ 45627019 h 10000"/>
              <a:gd name="T44" fmla="*/ 495102432 w 10000"/>
              <a:gd name="T45" fmla="*/ 45627019 h 10000"/>
              <a:gd name="T46" fmla="*/ 715194093 w 10000"/>
              <a:gd name="T47" fmla="*/ 50188999 h 10000"/>
              <a:gd name="T48" fmla="*/ 770120120 w 10000"/>
              <a:gd name="T49" fmla="*/ 50188999 h 10000"/>
              <a:gd name="T50" fmla="*/ 990211761 w 10000"/>
              <a:gd name="T51" fmla="*/ 50188999 h 10000"/>
              <a:gd name="T52" fmla="*/ 1155245683 w 10000"/>
              <a:gd name="T53" fmla="*/ 41064544 h 10000"/>
              <a:gd name="T54" fmla="*/ 1210303059 w 10000"/>
              <a:gd name="T55" fmla="*/ 41064544 h 10000"/>
              <a:gd name="T56" fmla="*/ 1265222552 w 10000"/>
              <a:gd name="T57" fmla="*/ 27378110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286" name="Freeform 342"/>
          <p:cNvSpPr>
            <a:spLocks/>
          </p:cNvSpPr>
          <p:nvPr/>
        </p:nvSpPr>
        <p:spPr bwMode="auto">
          <a:xfrm rot="471028">
            <a:off x="4416829" y="2465547"/>
            <a:ext cx="304800" cy="244740"/>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1990462549 h 10000"/>
              <a:gd name="T24" fmla="*/ 2147483647 w 10043"/>
              <a:gd name="T25" fmla="*/ 1809444984 h 10000"/>
              <a:gd name="T26" fmla="*/ 2147483647 w 10043"/>
              <a:gd name="T27" fmla="*/ 1628426567 h 10000"/>
              <a:gd name="T28" fmla="*/ 2147483647 w 10043"/>
              <a:gd name="T29" fmla="*/ 1447409032 h 10000"/>
              <a:gd name="T30" fmla="*/ 2147483647 w 10043"/>
              <a:gd name="T31" fmla="*/ 1266390615 h 10000"/>
              <a:gd name="T32" fmla="*/ 2147483647 w 10043"/>
              <a:gd name="T33" fmla="*/ 1085373050 h 10000"/>
              <a:gd name="T34" fmla="*/ 2147483647 w 10043"/>
              <a:gd name="T35" fmla="*/ 905089499 h 10000"/>
              <a:gd name="T36" fmla="*/ 2147483647 w 10043"/>
              <a:gd name="T37" fmla="*/ 543053517 h 10000"/>
              <a:gd name="T38" fmla="*/ 2147483647 w 10043"/>
              <a:gd name="T39" fmla="*/ 362035982 h 10000"/>
              <a:gd name="T40" fmla="*/ 2147483647 w 10043"/>
              <a:gd name="T41" fmla="*/ 0 h 10000"/>
              <a:gd name="T42" fmla="*/ 2147483647 w 10043"/>
              <a:gd name="T43" fmla="*/ 181017565 h 10000"/>
              <a:gd name="T44" fmla="*/ 2147483647 w 10043"/>
              <a:gd name="T45" fmla="*/ 905089499 h 10000"/>
              <a:gd name="T46" fmla="*/ 2147483647 w 10043"/>
              <a:gd name="T47" fmla="*/ 1085373050 h 10000"/>
              <a:gd name="T48" fmla="*/ 2147483647 w 10043"/>
              <a:gd name="T49" fmla="*/ 1558410996 h 10000"/>
              <a:gd name="T50" fmla="*/ 2147483647 w 10043"/>
              <a:gd name="T51" fmla="*/ 1515195834 h 10000"/>
              <a:gd name="T52" fmla="*/ 2147483647 w 10043"/>
              <a:gd name="T53" fmla="*/ 1228393731 h 10000"/>
              <a:gd name="T54" fmla="*/ 1999737655 w 10043"/>
              <a:gd name="T55" fmla="*/ 1207546465 h 10000"/>
              <a:gd name="T56" fmla="*/ 1992916970 w 10043"/>
              <a:gd name="T57" fmla="*/ 1672376624 h 10000"/>
              <a:gd name="T58" fmla="*/ 2016762205 w 10043"/>
              <a:gd name="T59" fmla="*/ 2147483647 h 10000"/>
              <a:gd name="T60" fmla="*/ 1363544970 w 10043"/>
              <a:gd name="T61" fmla="*/ 2147483647 h 10000"/>
              <a:gd name="T62" fmla="*/ 1097808081 w 10043"/>
              <a:gd name="T63" fmla="*/ 1860107221 h 10000"/>
              <a:gd name="T64" fmla="*/ 582547399 w 10043"/>
              <a:gd name="T65" fmla="*/ 1955455204 h 10000"/>
              <a:gd name="T66" fmla="*/ 28094226 w 10043"/>
              <a:gd name="T67" fmla="*/ 2042620393 h 10000"/>
              <a:gd name="T68" fmla="*/ 80062247 w 10043"/>
              <a:gd name="T69" fmla="*/ 2147483647 h 10000"/>
              <a:gd name="T70" fmla="*/ 89426979 w 10043"/>
              <a:gd name="T71" fmla="*/ 2147483647 h 10000"/>
              <a:gd name="T72" fmla="*/ 709434246 w 10043"/>
              <a:gd name="T73" fmla="*/ 2147483647 h 10000"/>
              <a:gd name="T74" fmla="*/ 1363544970 w 10043"/>
              <a:gd name="T75" fmla="*/ 2147483647 h 10000"/>
              <a:gd name="T76" fmla="*/ 1580696988 w 10043"/>
              <a:gd name="T77" fmla="*/ 2147483647 h 10000"/>
              <a:gd name="T78" fmla="*/ 1580696988 w 10043"/>
              <a:gd name="T79" fmla="*/ 2147483647 h 10000"/>
              <a:gd name="T80" fmla="*/ 1798743406 w 10043"/>
              <a:gd name="T81" fmla="*/ 2147483647 h 10000"/>
              <a:gd name="T82" fmla="*/ 2016762205 w 10043"/>
              <a:gd name="T83" fmla="*/ 2147483647 h 10000"/>
              <a:gd name="T84" fmla="*/ 2147483647 w 10043"/>
              <a:gd name="T85" fmla="*/ 2147483647 h 10000"/>
              <a:gd name="T86" fmla="*/ 2147483647 w 10043"/>
              <a:gd name="T87" fmla="*/ 2147483647 h 10000"/>
              <a:gd name="T88" fmla="*/ 1863458428 w 10043"/>
              <a:gd name="T89" fmla="*/ 2147483647 h 10000"/>
              <a:gd name="T90" fmla="*/ 1803859147 w 10043"/>
              <a:gd name="T91" fmla="*/ 2147483647 h 10000"/>
              <a:gd name="T92" fmla="*/ 2142809949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287" name="Freeform 343"/>
          <p:cNvSpPr>
            <a:spLocks/>
          </p:cNvSpPr>
          <p:nvPr/>
        </p:nvSpPr>
        <p:spPr bwMode="auto">
          <a:xfrm>
            <a:off x="4675591" y="2612391"/>
            <a:ext cx="311150" cy="263260"/>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288" name="Freeform 344"/>
          <p:cNvSpPr>
            <a:spLocks/>
          </p:cNvSpPr>
          <p:nvPr/>
        </p:nvSpPr>
        <p:spPr bwMode="auto">
          <a:xfrm>
            <a:off x="4667655" y="2355745"/>
            <a:ext cx="200025" cy="243417"/>
          </a:xfrm>
          <a:custGeom>
            <a:avLst/>
            <a:gdLst>
              <a:gd name="T0" fmla="*/ 271327789 w 10045"/>
              <a:gd name="T1" fmla="*/ 1888844198 h 10019"/>
              <a:gd name="T2" fmla="*/ 217035429 w 10045"/>
              <a:gd name="T3" fmla="*/ 2147483647 h 10019"/>
              <a:gd name="T4" fmla="*/ 217035429 w 10045"/>
              <a:gd name="T5" fmla="*/ 2147483647 h 10019"/>
              <a:gd name="T6" fmla="*/ 108592647 w 10045"/>
              <a:gd name="T7" fmla="*/ 2147483647 h 10019"/>
              <a:gd name="T8" fmla="*/ 108592647 w 10045"/>
              <a:gd name="T9" fmla="*/ 2147483647 h 10019"/>
              <a:gd name="T10" fmla="*/ 54300286 w 10045"/>
              <a:gd name="T11" fmla="*/ 2147483647 h 10019"/>
              <a:gd name="T12" fmla="*/ 54300286 w 10045"/>
              <a:gd name="T13" fmla="*/ 2147483647 h 10019"/>
              <a:gd name="T14" fmla="*/ 108592647 w 10045"/>
              <a:gd name="T15" fmla="*/ 2147483647 h 10019"/>
              <a:gd name="T16" fmla="*/ 54300286 w 10045"/>
              <a:gd name="T17" fmla="*/ 2147483647 h 10019"/>
              <a:gd name="T18" fmla="*/ 0 w 10045"/>
              <a:gd name="T19" fmla="*/ 2147483647 h 10019"/>
              <a:gd name="T20" fmla="*/ 162735123 w 10045"/>
              <a:gd name="T21" fmla="*/ 2147483647 h 10019"/>
              <a:gd name="T22" fmla="*/ 271327789 w 10045"/>
              <a:gd name="T23" fmla="*/ 2147483647 h 10019"/>
              <a:gd name="T24" fmla="*/ 434220742 w 10045"/>
              <a:gd name="T25" fmla="*/ 2147483647 h 10019"/>
              <a:gd name="T26" fmla="*/ 350965916 w 10045"/>
              <a:gd name="T27" fmla="*/ 2147483647 h 10019"/>
              <a:gd name="T28" fmla="*/ 290846247 w 10045"/>
              <a:gd name="T29" fmla="*/ 2147483647 h 10019"/>
              <a:gd name="T30" fmla="*/ 326259732 w 10045"/>
              <a:gd name="T31" fmla="*/ 2147483647 h 10019"/>
              <a:gd name="T32" fmla="*/ 542663106 w 10045"/>
              <a:gd name="T33" fmla="*/ 2147483647 h 10019"/>
              <a:gd name="T34" fmla="*/ 651255752 w 10045"/>
              <a:gd name="T35" fmla="*/ 2147483647 h 10019"/>
              <a:gd name="T36" fmla="*/ 702405679 w 10045"/>
              <a:gd name="T37" fmla="*/ 2147483647 h 10019"/>
              <a:gd name="T38" fmla="*/ 740961618 w 10045"/>
              <a:gd name="T39" fmla="*/ 2147483647 h 10019"/>
              <a:gd name="T40" fmla="*/ 868291181 w 10045"/>
              <a:gd name="T41" fmla="*/ 2147483647 h 10019"/>
              <a:gd name="T42" fmla="*/ 976883847 w 10045"/>
              <a:gd name="T43" fmla="*/ 2147483647 h 10019"/>
              <a:gd name="T44" fmla="*/ 1193911331 w 10045"/>
              <a:gd name="T45" fmla="*/ 2147483647 h 10019"/>
              <a:gd name="T46" fmla="*/ 1314632044 w 10045"/>
              <a:gd name="T47" fmla="*/ 2147483647 h 10019"/>
              <a:gd name="T48" fmla="*/ 1353029775 w 10045"/>
              <a:gd name="T49" fmla="*/ 2147483647 h 10019"/>
              <a:gd name="T50" fmla="*/ 1308173078 w 10045"/>
              <a:gd name="T51" fmla="*/ 2147483647 h 10019"/>
              <a:gd name="T52" fmla="*/ 1385292503 w 10045"/>
              <a:gd name="T53" fmla="*/ 2147483647 h 10019"/>
              <a:gd name="T54" fmla="*/ 1449036378 w 10045"/>
              <a:gd name="T55" fmla="*/ 2147483647 h 10019"/>
              <a:gd name="T56" fmla="*/ 1480667450 w 10045"/>
              <a:gd name="T57" fmla="*/ 2147483647 h 10019"/>
              <a:gd name="T58" fmla="*/ 1397886471 w 10045"/>
              <a:gd name="T59" fmla="*/ 2147483647 h 10019"/>
              <a:gd name="T60" fmla="*/ 1273549458 w 10045"/>
              <a:gd name="T61" fmla="*/ 2147483647 h 10019"/>
              <a:gd name="T62" fmla="*/ 1152205013 w 10045"/>
              <a:gd name="T63" fmla="*/ 2147483647 h 10019"/>
              <a:gd name="T64" fmla="*/ 1117107545 w 10045"/>
              <a:gd name="T65" fmla="*/ 2147483647 h 10019"/>
              <a:gd name="T66" fmla="*/ 1193911331 w 10045"/>
              <a:gd name="T67" fmla="*/ 2147483647 h 10019"/>
              <a:gd name="T68" fmla="*/ 1302511923 w 10045"/>
              <a:gd name="T69" fmla="*/ 2147483647 h 10019"/>
              <a:gd name="T70" fmla="*/ 1429991370 w 10045"/>
              <a:gd name="T71" fmla="*/ 2147483647 h 10019"/>
              <a:gd name="T72" fmla="*/ 1477833088 w 10045"/>
              <a:gd name="T73" fmla="*/ 2147483647 h 10019"/>
              <a:gd name="T74" fmla="*/ 1573839314 w 10045"/>
              <a:gd name="T75" fmla="*/ 2147483647 h 10019"/>
              <a:gd name="T76" fmla="*/ 1573839314 w 10045"/>
              <a:gd name="T77" fmla="*/ 2147483647 h 10019"/>
              <a:gd name="T78" fmla="*/ 1573839314 w 10045"/>
              <a:gd name="T79" fmla="*/ 2147483647 h 10019"/>
              <a:gd name="T80" fmla="*/ 1519539028 w 10045"/>
              <a:gd name="T81" fmla="*/ 2147483647 h 10019"/>
              <a:gd name="T82" fmla="*/ 1519539028 w 10045"/>
              <a:gd name="T83" fmla="*/ 2078519693 h 10019"/>
              <a:gd name="T84" fmla="*/ 1519539028 w 10045"/>
              <a:gd name="T85" fmla="*/ 1888844198 h 10019"/>
              <a:gd name="T86" fmla="*/ 1465246647 w 10045"/>
              <a:gd name="T87" fmla="*/ 1322694048 h 10019"/>
              <a:gd name="T88" fmla="*/ 1465246647 w 10045"/>
              <a:gd name="T89" fmla="*/ 944781225 h 10019"/>
              <a:gd name="T90" fmla="*/ 1248211637 w 10045"/>
              <a:gd name="T91" fmla="*/ 566869248 h 10019"/>
              <a:gd name="T92" fmla="*/ 1031176208 w 10045"/>
              <a:gd name="T93" fmla="*/ 944781225 h 10019"/>
              <a:gd name="T94" fmla="*/ 922583541 w 10045"/>
              <a:gd name="T95" fmla="*/ 755824800 h 10019"/>
              <a:gd name="T96" fmla="*/ 922583541 w 10045"/>
              <a:gd name="T97" fmla="*/ 377912823 h 10019"/>
              <a:gd name="T98" fmla="*/ 759848419 w 10045"/>
              <a:gd name="T99" fmla="*/ 188956426 h 10019"/>
              <a:gd name="T100" fmla="*/ 759848419 w 10045"/>
              <a:gd name="T101" fmla="*/ 188956426 h 10019"/>
              <a:gd name="T102" fmla="*/ 651255752 w 10045"/>
              <a:gd name="T103" fmla="*/ 0 h 10019"/>
              <a:gd name="T104" fmla="*/ 596955466 w 10045"/>
              <a:gd name="T105" fmla="*/ 188956426 h 10019"/>
              <a:gd name="T106" fmla="*/ 596955466 w 10045"/>
              <a:gd name="T107" fmla="*/ 188956426 h 10019"/>
              <a:gd name="T108" fmla="*/ 542663106 w 10045"/>
              <a:gd name="T109" fmla="*/ 944781225 h 10019"/>
              <a:gd name="T110" fmla="*/ 488362820 w 10045"/>
              <a:gd name="T111" fmla="*/ 1322694048 h 10019"/>
              <a:gd name="T112" fmla="*/ 379928381 w 10045"/>
              <a:gd name="T113" fmla="*/ 1322694048 h 10019"/>
              <a:gd name="T114" fmla="*/ 271327789 w 10045"/>
              <a:gd name="T115" fmla="*/ 1322694048 h 10019"/>
              <a:gd name="T116" fmla="*/ 271327789 w 10045"/>
              <a:gd name="T117" fmla="*/ 1511650474 h 10019"/>
              <a:gd name="T118" fmla="*/ 271327789 w 10045"/>
              <a:gd name="T119" fmla="*/ 1888844198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289" name="Freeform 345"/>
          <p:cNvSpPr>
            <a:spLocks/>
          </p:cNvSpPr>
          <p:nvPr/>
        </p:nvSpPr>
        <p:spPr bwMode="auto">
          <a:xfrm>
            <a:off x="4642254" y="2406016"/>
            <a:ext cx="76200" cy="84667"/>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290" name="Freeform 346"/>
          <p:cNvSpPr>
            <a:spLocks/>
          </p:cNvSpPr>
          <p:nvPr/>
        </p:nvSpPr>
        <p:spPr bwMode="auto">
          <a:xfrm rot="20966185">
            <a:off x="5023254" y="2767172"/>
            <a:ext cx="158750" cy="136261"/>
          </a:xfrm>
          <a:custGeom>
            <a:avLst/>
            <a:gdLst>
              <a:gd name="T0" fmla="*/ 647276645 w 9874"/>
              <a:gd name="T1" fmla="*/ 52684281 h 10000"/>
              <a:gd name="T2" fmla="*/ 660454905 w 9874"/>
              <a:gd name="T3" fmla="*/ 35052887 h 10000"/>
              <a:gd name="T4" fmla="*/ 616909687 w 9874"/>
              <a:gd name="T5" fmla="*/ 34978570 h 10000"/>
              <a:gd name="T6" fmla="*/ 589485086 w 9874"/>
              <a:gd name="T7" fmla="*/ 0 h 10000"/>
              <a:gd name="T8" fmla="*/ 388087398 w 9874"/>
              <a:gd name="T9" fmla="*/ 21430374 h 10000"/>
              <a:gd name="T10" fmla="*/ 260128355 w 9874"/>
              <a:gd name="T11" fmla="*/ 78416289 h 10000"/>
              <a:gd name="T12" fmla="*/ 111501858 w 9874"/>
              <a:gd name="T13" fmla="*/ 113827711 h 10000"/>
              <a:gd name="T14" fmla="*/ 111501858 w 9874"/>
              <a:gd name="T15" fmla="*/ 149304636 h 10000"/>
              <a:gd name="T16" fmla="*/ 74311045 w 9874"/>
              <a:gd name="T17" fmla="*/ 220267054 h 10000"/>
              <a:gd name="T18" fmla="*/ 0 w 9874"/>
              <a:gd name="T19" fmla="*/ 291159701 h 10000"/>
              <a:gd name="T20" fmla="*/ 74311045 w 9874"/>
              <a:gd name="T21" fmla="*/ 397603329 h 10000"/>
              <a:gd name="T22" fmla="*/ 222937542 w 9874"/>
              <a:gd name="T23" fmla="*/ 433080254 h 10000"/>
              <a:gd name="T24" fmla="*/ 148626239 w 9874"/>
              <a:gd name="T25" fmla="*/ 503972885 h 10000"/>
              <a:gd name="T26" fmla="*/ 148626239 w 9874"/>
              <a:gd name="T27" fmla="*/ 645823388 h 10000"/>
              <a:gd name="T28" fmla="*/ 297319151 w 9874"/>
              <a:gd name="T29" fmla="*/ 716785806 h 10000"/>
              <a:gd name="T30" fmla="*/ 371563780 w 9874"/>
              <a:gd name="T31" fmla="*/ 645823388 h 10000"/>
              <a:gd name="T32" fmla="*/ 371563780 w 9874"/>
              <a:gd name="T33" fmla="*/ 574935303 h 10000"/>
              <a:gd name="T34" fmla="*/ 520190003 w 9874"/>
              <a:gd name="T35" fmla="*/ 503972885 h 10000"/>
              <a:gd name="T36" fmla="*/ 371563780 w 9874"/>
              <a:gd name="T37" fmla="*/ 362122120 h 10000"/>
              <a:gd name="T38" fmla="*/ 371563780 w 9874"/>
              <a:gd name="T39" fmla="*/ 291159701 h 10000"/>
              <a:gd name="T40" fmla="*/ 297319151 w 9874"/>
              <a:gd name="T41" fmla="*/ 184785845 h 10000"/>
              <a:gd name="T42" fmla="*/ 520190003 w 9874"/>
              <a:gd name="T43" fmla="*/ 149304636 h 10000"/>
              <a:gd name="T44" fmla="*/ 612159438 w 9874"/>
              <a:gd name="T45" fmla="*/ 127445679 h 10000"/>
              <a:gd name="T46" fmla="*/ 613967313 w 9874"/>
              <a:gd name="T47" fmla="*/ 81428428 h 10000"/>
              <a:gd name="T48" fmla="*/ 629618272 w 9874"/>
              <a:gd name="T49" fmla="*/ 64584152 h 10000"/>
              <a:gd name="T50" fmla="*/ 647276645 w 9874"/>
              <a:gd name="T51" fmla="*/ 52684281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1" name="Freeform 351"/>
          <p:cNvSpPr>
            <a:spLocks/>
          </p:cNvSpPr>
          <p:nvPr/>
        </p:nvSpPr>
        <p:spPr bwMode="auto">
          <a:xfrm>
            <a:off x="5013730" y="2555506"/>
            <a:ext cx="204787" cy="140229"/>
          </a:xfrm>
          <a:custGeom>
            <a:avLst/>
            <a:gdLst>
              <a:gd name="T0" fmla="*/ 1567338656 w 10000"/>
              <a:gd name="T1" fmla="*/ 379876572 h 10000"/>
              <a:gd name="T2" fmla="*/ 1713889578 w 10000"/>
              <a:gd name="T3" fmla="*/ 323044837 h 10000"/>
              <a:gd name="T4" fmla="*/ 1685694013 w 10000"/>
              <a:gd name="T5" fmla="*/ 186338261 h 10000"/>
              <a:gd name="T6" fmla="*/ 1265674790 w 10000"/>
              <a:gd name="T7" fmla="*/ 0 h 10000"/>
              <a:gd name="T8" fmla="*/ 976257597 w 10000"/>
              <a:gd name="T9" fmla="*/ 57227029 h 10000"/>
              <a:gd name="T10" fmla="*/ 444538943 w 10000"/>
              <a:gd name="T11" fmla="*/ 89485734 h 10000"/>
              <a:gd name="T12" fmla="*/ 385356852 w 10000"/>
              <a:gd name="T13" fmla="*/ 57227029 h 10000"/>
              <a:gd name="T14" fmla="*/ 208000169 w 10000"/>
              <a:gd name="T15" fmla="*/ 218511162 h 10000"/>
              <a:gd name="T16" fmla="*/ 89816322 w 10000"/>
              <a:gd name="T17" fmla="*/ 347617867 h 10000"/>
              <a:gd name="T18" fmla="*/ 84388750 w 10000"/>
              <a:gd name="T19" fmla="*/ 368431045 h 10000"/>
              <a:gd name="T20" fmla="*/ 73885020 w 10000"/>
              <a:gd name="T21" fmla="*/ 385556291 h 10000"/>
              <a:gd name="T22" fmla="*/ 352275 w 10000"/>
              <a:gd name="T23" fmla="*/ 413412332 h 10000"/>
              <a:gd name="T24" fmla="*/ 313223990 w 10000"/>
              <a:gd name="T25" fmla="*/ 658740606 h 10000"/>
              <a:gd name="T26" fmla="*/ 503360364 w 10000"/>
              <a:gd name="T27" fmla="*/ 702440008 h 10000"/>
              <a:gd name="T28" fmla="*/ 555714570 w 10000"/>
              <a:gd name="T29" fmla="*/ 763512424 h 10000"/>
              <a:gd name="T30" fmla="*/ 978362029 w 10000"/>
              <a:gd name="T31" fmla="*/ 799850115 h 10000"/>
              <a:gd name="T32" fmla="*/ 1508337330 w 10000"/>
              <a:gd name="T33" fmla="*/ 734698999 h 10000"/>
              <a:gd name="T34" fmla="*/ 1567338656 w 10000"/>
              <a:gd name="T35" fmla="*/ 541160688 h 10000"/>
              <a:gd name="T36" fmla="*/ 1685694013 w 10000"/>
              <a:gd name="T37" fmla="*/ 508902000 h 10000"/>
              <a:gd name="T38" fmla="*/ 1666439161 w 10000"/>
              <a:gd name="T39" fmla="*/ 463196373 h 10000"/>
              <a:gd name="T40" fmla="*/ 1567338656 w 10000"/>
              <a:gd name="T41" fmla="*/ 379876572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292" name="Freeform 353"/>
          <p:cNvSpPr>
            <a:spLocks/>
          </p:cNvSpPr>
          <p:nvPr/>
        </p:nvSpPr>
        <p:spPr bwMode="auto">
          <a:xfrm>
            <a:off x="4807354" y="2490682"/>
            <a:ext cx="158750" cy="68792"/>
          </a:xfrm>
          <a:custGeom>
            <a:avLst/>
            <a:gdLst>
              <a:gd name="T0" fmla="*/ 539160361 w 10569"/>
              <a:gd name="T1" fmla="*/ 26667355 h 10092"/>
              <a:gd name="T2" fmla="*/ 394741991 w 10569"/>
              <a:gd name="T3" fmla="*/ 15001295 h 10092"/>
              <a:gd name="T4" fmla="*/ 301998631 w 10569"/>
              <a:gd name="T5" fmla="*/ 7502823 h 10092"/>
              <a:gd name="T6" fmla="*/ 209255271 w 10569"/>
              <a:gd name="T7" fmla="*/ 0 h 10092"/>
              <a:gd name="T8" fmla="*/ 209255271 w 10569"/>
              <a:gd name="T9" fmla="*/ 3748933 h 10092"/>
              <a:gd name="T10" fmla="*/ 162887083 w 10569"/>
              <a:gd name="T11" fmla="*/ 0 h 10092"/>
              <a:gd name="T12" fmla="*/ 139674000 w 10569"/>
              <a:gd name="T13" fmla="*/ 3748933 h 10092"/>
              <a:gd name="T14" fmla="*/ 93302432 w 10569"/>
              <a:gd name="T15" fmla="*/ 7502823 h 10092"/>
              <a:gd name="T16" fmla="*/ 46930865 w 10569"/>
              <a:gd name="T17" fmla="*/ 11252362 h 10092"/>
              <a:gd name="T18" fmla="*/ 562452 w 10569"/>
              <a:gd name="T19" fmla="*/ 15001295 h 10092"/>
              <a:gd name="T20" fmla="*/ 23772140 w 10569"/>
              <a:gd name="T21" fmla="*/ 20069196 h 10092"/>
              <a:gd name="T22" fmla="*/ 67439550 w 10569"/>
              <a:gd name="T23" fmla="*/ 26910368 h 10092"/>
              <a:gd name="T24" fmla="*/ 116515290 w 10569"/>
              <a:gd name="T25" fmla="*/ 37505421 h 10092"/>
              <a:gd name="T26" fmla="*/ 139674000 w 10569"/>
              <a:gd name="T27" fmla="*/ 41259303 h 10092"/>
              <a:gd name="T28" fmla="*/ 164110340 w 10569"/>
              <a:gd name="T29" fmla="*/ 45422540 h 10092"/>
              <a:gd name="T30" fmla="*/ 249964455 w 10569"/>
              <a:gd name="T31" fmla="*/ 44981415 h 10092"/>
              <a:gd name="T32" fmla="*/ 282564080 w 10569"/>
              <a:gd name="T33" fmla="*/ 41227525 h 10092"/>
              <a:gd name="T34" fmla="*/ 326587262 w 10569"/>
              <a:gd name="T35" fmla="*/ 42352788 h 10092"/>
              <a:gd name="T36" fmla="*/ 329189912 w 10569"/>
              <a:gd name="T37" fmla="*/ 42461112 h 10092"/>
              <a:gd name="T38" fmla="*/ 342961869 w 10569"/>
              <a:gd name="T39" fmla="*/ 43230622 h 10092"/>
              <a:gd name="T40" fmla="*/ 395812746 w 10569"/>
              <a:gd name="T41" fmla="*/ 45202006 h 10092"/>
              <a:gd name="T42" fmla="*/ 446518524 w 10569"/>
              <a:gd name="T43" fmla="*/ 42105432 h 10092"/>
              <a:gd name="T44" fmla="*/ 530078401 w 10569"/>
              <a:gd name="T45" fmla="*/ 43914760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3" name="Freeform 354"/>
          <p:cNvSpPr>
            <a:spLocks/>
          </p:cNvSpPr>
          <p:nvPr/>
        </p:nvSpPr>
        <p:spPr bwMode="auto">
          <a:xfrm>
            <a:off x="4920067" y="2562120"/>
            <a:ext cx="138113" cy="79375"/>
          </a:xfrm>
          <a:custGeom>
            <a:avLst/>
            <a:gdLst>
              <a:gd name="T0" fmla="*/ 270508246 w 9980"/>
              <a:gd name="T1" fmla="*/ 0 h 10000"/>
              <a:gd name="T2" fmla="*/ 220447335 w 9980"/>
              <a:gd name="T3" fmla="*/ 12634903 h 10000"/>
              <a:gd name="T4" fmla="*/ 148009170 w 9980"/>
              <a:gd name="T5" fmla="*/ 18357428 h 10000"/>
              <a:gd name="T6" fmla="*/ 93633390 w 9980"/>
              <a:gd name="T7" fmla="*/ 24080762 h 10000"/>
              <a:gd name="T8" fmla="*/ 57397161 w 9980"/>
              <a:gd name="T9" fmla="*/ 22000693 h 10000"/>
              <a:gd name="T10" fmla="*/ 39297632 w 9980"/>
              <a:gd name="T11" fmla="*/ 18357428 h 10000"/>
              <a:gd name="T12" fmla="*/ 21160752 w 9980"/>
              <a:gd name="T13" fmla="*/ 29794571 h 10000"/>
              <a:gd name="T14" fmla="*/ 3024052 w 9980"/>
              <a:gd name="T15" fmla="*/ 46962851 h 10000"/>
              <a:gd name="T16" fmla="*/ 811075 w 9980"/>
              <a:gd name="T17" fmla="*/ 49383410 h 10000"/>
              <a:gd name="T18" fmla="*/ 11502723 w 9980"/>
              <a:gd name="T19" fmla="*/ 56337260 h 10000"/>
              <a:gd name="T20" fmla="*/ 60604123 w 9980"/>
              <a:gd name="T21" fmla="*/ 78154778 h 10000"/>
              <a:gd name="T22" fmla="*/ 133079445 w 9980"/>
              <a:gd name="T23" fmla="*/ 83178977 h 10000"/>
              <a:gd name="T24" fmla="*/ 161796501 w 9980"/>
              <a:gd name="T25" fmla="*/ 78337953 h 10000"/>
              <a:gd name="T26" fmla="*/ 221515427 w 9980"/>
              <a:gd name="T27" fmla="*/ 71234589 h 10000"/>
              <a:gd name="T28" fmla="*/ 225756009 w 9980"/>
              <a:gd name="T29" fmla="*/ 71234589 h 10000"/>
              <a:gd name="T30" fmla="*/ 274820444 w 9980"/>
              <a:gd name="T31" fmla="*/ 64122510 h 10000"/>
              <a:gd name="T32" fmla="*/ 311059358 w 9980"/>
              <a:gd name="T33" fmla="*/ 41240421 h 10000"/>
              <a:gd name="T34" fmla="*/ 365432453 w 9980"/>
              <a:gd name="T35" fmla="*/ 12634903 h 10000"/>
              <a:gd name="T36" fmla="*/ 357950258 w 9980"/>
              <a:gd name="T37" fmla="*/ 1039625 h 10000"/>
              <a:gd name="T38" fmla="*/ 336495344 w 9980"/>
              <a:gd name="T39" fmla="*/ 2761869 h 10000"/>
              <a:gd name="T40" fmla="*/ 270508246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4" name="Freeform 355"/>
          <p:cNvSpPr>
            <a:spLocks/>
          </p:cNvSpPr>
          <p:nvPr/>
        </p:nvSpPr>
        <p:spPr bwMode="auto">
          <a:xfrm>
            <a:off x="4924829" y="2529047"/>
            <a:ext cx="133350" cy="58208"/>
          </a:xfrm>
          <a:custGeom>
            <a:avLst/>
            <a:gdLst>
              <a:gd name="T0" fmla="*/ 196738603 w 10000"/>
              <a:gd name="T1" fmla="*/ 1609542 h 9595"/>
              <a:gd name="T2" fmla="*/ 158817476 w 10000"/>
              <a:gd name="T3" fmla="*/ 256185 h 9595"/>
              <a:gd name="T4" fmla="*/ 125235746 w 10000"/>
              <a:gd name="T5" fmla="*/ 272768 h 9595"/>
              <a:gd name="T6" fmla="*/ 89434445 w 10000"/>
              <a:gd name="T7" fmla="*/ 1609542 h 9595"/>
              <a:gd name="T8" fmla="*/ 71567038 w 10000"/>
              <a:gd name="T9" fmla="*/ 7733010 h 9595"/>
              <a:gd name="T10" fmla="*/ 0 w 10000"/>
              <a:gd name="T11" fmla="*/ 13859558 h 9595"/>
              <a:gd name="T12" fmla="*/ 17900651 w 10000"/>
              <a:gd name="T13" fmla="*/ 19982982 h 9595"/>
              <a:gd name="T14" fmla="*/ 31016103 w 10000"/>
              <a:gd name="T15" fmla="*/ 23662013 h 9595"/>
              <a:gd name="T16" fmla="*/ 63931537 w 10000"/>
              <a:gd name="T17" fmla="*/ 26442873 h 9595"/>
              <a:gd name="T18" fmla="*/ 140409322 w 10000"/>
              <a:gd name="T19" fmla="*/ 22766543 h 9595"/>
              <a:gd name="T20" fmla="*/ 197689588 w 10000"/>
              <a:gd name="T21" fmla="*/ 21091016 h 9595"/>
              <a:gd name="T22" fmla="*/ 225886152 w 10000"/>
              <a:gd name="T23" fmla="*/ 15096802 h 9595"/>
              <a:gd name="T24" fmla="*/ 291909231 w 10000"/>
              <a:gd name="T25" fmla="*/ 16334104 h 9595"/>
              <a:gd name="T26" fmla="*/ 310568656 w 10000"/>
              <a:gd name="T27" fmla="*/ 13705232 h 9595"/>
              <a:gd name="T28" fmla="*/ 311645191 w 10000"/>
              <a:gd name="T29" fmla="*/ 10797456 h 9595"/>
              <a:gd name="T30" fmla="*/ 316397131 w 10000"/>
              <a:gd name="T31" fmla="*/ 5936347 h 9595"/>
              <a:gd name="T32" fmla="*/ 271760552 w 10000"/>
              <a:gd name="T33" fmla="*/ 3345688 h 9595"/>
              <a:gd name="T34" fmla="*/ 268305641 w 10000"/>
              <a:gd name="T35" fmla="*/ 1609542 h 9595"/>
              <a:gd name="T36" fmla="*/ 196738603 w 10000"/>
              <a:gd name="T37" fmla="*/ 1609542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295" name="Freeform 356"/>
          <p:cNvSpPr>
            <a:spLocks/>
          </p:cNvSpPr>
          <p:nvPr/>
        </p:nvSpPr>
        <p:spPr bwMode="auto">
          <a:xfrm>
            <a:off x="5074054" y="2679859"/>
            <a:ext cx="182562" cy="117740"/>
          </a:xfrm>
          <a:custGeom>
            <a:avLst/>
            <a:gdLst>
              <a:gd name="T0" fmla="*/ 404539994 w 10000"/>
              <a:gd name="T1" fmla="*/ 20795121 h 10000"/>
              <a:gd name="T2" fmla="*/ 101131826 w 10000"/>
              <a:gd name="T3" fmla="*/ 20795121 h 10000"/>
              <a:gd name="T4" fmla="*/ 0 w 10000"/>
              <a:gd name="T5" fmla="*/ 0 h 10000"/>
              <a:gd name="T6" fmla="*/ 0 w 10000"/>
              <a:gd name="T7" fmla="*/ 41547729 h 10000"/>
              <a:gd name="T8" fmla="*/ 50623913 w 10000"/>
              <a:gd name="T9" fmla="*/ 103932908 h 10000"/>
              <a:gd name="T10" fmla="*/ 75546255 w 10000"/>
              <a:gd name="T11" fmla="*/ 171095868 h 10000"/>
              <a:gd name="T12" fmla="*/ 50623913 w 10000"/>
              <a:gd name="T13" fmla="*/ 211289959 h 10000"/>
              <a:gd name="T14" fmla="*/ 101131826 w 10000"/>
              <a:gd name="T15" fmla="*/ 252877206 h 10000"/>
              <a:gd name="T16" fmla="*/ 177791600 w 10000"/>
              <a:gd name="T17" fmla="*/ 306019847 h 10000"/>
              <a:gd name="T18" fmla="*/ 457274944 w 10000"/>
              <a:gd name="T19" fmla="*/ 267377028 h 10000"/>
              <a:gd name="T20" fmla="*/ 494877933 w 10000"/>
              <a:gd name="T21" fmla="*/ 281600562 h 10000"/>
              <a:gd name="T22" fmla="*/ 557408924 w 10000"/>
              <a:gd name="T23" fmla="*/ 281876850 h 10000"/>
              <a:gd name="T24" fmla="*/ 556295733 w 10000"/>
              <a:gd name="T25" fmla="*/ 294424949 h 10000"/>
              <a:gd name="T26" fmla="*/ 505671820 w 10000"/>
              <a:gd name="T27" fmla="*/ 315220070 h 10000"/>
              <a:gd name="T28" fmla="*/ 556295733 w 10000"/>
              <a:gd name="T29" fmla="*/ 398358054 h 10000"/>
              <a:gd name="T30" fmla="*/ 758565393 w 10000"/>
              <a:gd name="T31" fmla="*/ 336015191 h 10000"/>
              <a:gd name="T32" fmla="*/ 960835399 w 10000"/>
              <a:gd name="T33" fmla="*/ 336015191 h 10000"/>
              <a:gd name="T34" fmla="*/ 1061967554 w 10000"/>
              <a:gd name="T35" fmla="*/ 273672341 h 10000"/>
              <a:gd name="T36" fmla="*/ 1112591138 w 10000"/>
              <a:gd name="T37" fmla="*/ 273672341 h 10000"/>
              <a:gd name="T38" fmla="*/ 809189306 w 10000"/>
              <a:gd name="T39" fmla="*/ 232082085 h 10000"/>
              <a:gd name="T40" fmla="*/ 758565393 w 10000"/>
              <a:gd name="T41" fmla="*/ 124685713 h 10000"/>
              <a:gd name="T42" fmla="*/ 960835399 w 10000"/>
              <a:gd name="T43" fmla="*/ 41547729 h 10000"/>
              <a:gd name="T44" fmla="*/ 657427560 w 10000"/>
              <a:gd name="T45" fmla="*/ 0 h 10000"/>
              <a:gd name="T46" fmla="*/ 404539994 w 10000"/>
              <a:gd name="T47" fmla="*/ 20795121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96" name="Freeform 361"/>
          <p:cNvSpPr>
            <a:spLocks/>
          </p:cNvSpPr>
          <p:nvPr/>
        </p:nvSpPr>
        <p:spPr bwMode="auto">
          <a:xfrm>
            <a:off x="4667654" y="2584609"/>
            <a:ext cx="114300" cy="54240"/>
          </a:xfrm>
          <a:custGeom>
            <a:avLst/>
            <a:gdLst>
              <a:gd name="T0" fmla="*/ 133281972 w 10000"/>
              <a:gd name="T1" fmla="*/ 3647102 h 11466"/>
              <a:gd name="T2" fmla="*/ 121170013 w 10000"/>
              <a:gd name="T3" fmla="*/ 2335908 h 11466"/>
              <a:gd name="T4" fmla="*/ 96928195 w 10000"/>
              <a:gd name="T5" fmla="*/ 1024719 h 11466"/>
              <a:gd name="T6" fmla="*/ 61763159 w 10000"/>
              <a:gd name="T7" fmla="*/ 2043250 h 11466"/>
              <a:gd name="T8" fmla="*/ 55046446 w 10000"/>
              <a:gd name="T9" fmla="*/ 0 h 11466"/>
              <a:gd name="T10" fmla="*/ 36352201 w 10000"/>
              <a:gd name="T11" fmla="*/ 1969880 h 11466"/>
              <a:gd name="T12" fmla="*/ 0 w 10000"/>
              <a:gd name="T13" fmla="*/ 6269480 h 11466"/>
              <a:gd name="T14" fmla="*/ 0 w 10000"/>
              <a:gd name="T15" fmla="*/ 8891665 h 11466"/>
              <a:gd name="T16" fmla="*/ 24240241 w 10000"/>
              <a:gd name="T17" fmla="*/ 8891665 h 11466"/>
              <a:gd name="T18" fmla="*/ 35759338 w 10000"/>
              <a:gd name="T19" fmla="*/ 12026952 h 11466"/>
              <a:gd name="T20" fmla="*/ 48464160 w 10000"/>
              <a:gd name="T21" fmla="*/ 11514048 h 11466"/>
              <a:gd name="T22" fmla="*/ 75250422 w 10000"/>
              <a:gd name="T23" fmla="*/ 9477014 h 11466"/>
              <a:gd name="T24" fmla="*/ 89160184 w 10000"/>
              <a:gd name="T25" fmla="*/ 10642422 h 11466"/>
              <a:gd name="T26" fmla="*/ 133281972 w 10000"/>
              <a:gd name="T27" fmla="*/ 8891665 h 11466"/>
              <a:gd name="T28" fmla="*/ 157522214 w 10000"/>
              <a:gd name="T29" fmla="*/ 7580476 h 11466"/>
              <a:gd name="T30" fmla="*/ 169634173 w 10000"/>
              <a:gd name="T31" fmla="*/ 7580476 h 11466"/>
              <a:gd name="T32" fmla="*/ 157522214 w 10000"/>
              <a:gd name="T33" fmla="*/ 6269480 h 11466"/>
              <a:gd name="T34" fmla="*/ 133281972 w 10000"/>
              <a:gd name="T35" fmla="*/ 364710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7" name="Freeform 363"/>
          <p:cNvSpPr>
            <a:spLocks/>
          </p:cNvSpPr>
          <p:nvPr/>
        </p:nvSpPr>
        <p:spPr bwMode="auto">
          <a:xfrm>
            <a:off x="4610505" y="2462901"/>
            <a:ext cx="71437" cy="62178"/>
          </a:xfrm>
          <a:custGeom>
            <a:avLst/>
            <a:gdLst>
              <a:gd name="T0" fmla="*/ 6065872 w 10056"/>
              <a:gd name="T1" fmla="*/ 14184304 h 10000"/>
              <a:gd name="T2" fmla="*/ 8518756 w 10056"/>
              <a:gd name="T3" fmla="*/ 19860071 h 10000"/>
              <a:gd name="T4" fmla="*/ 13426689 w 10056"/>
              <a:gd name="T5" fmla="*/ 22696230 h 10000"/>
              <a:gd name="T6" fmla="*/ 17900822 w 10056"/>
              <a:gd name="T7" fmla="*/ 26364056 h 10000"/>
              <a:gd name="T8" fmla="*/ 22509397 w 10056"/>
              <a:gd name="T9" fmla="*/ 31031233 h 10000"/>
              <a:gd name="T10" fmla="*/ 25391037 w 10056"/>
              <a:gd name="T11" fmla="*/ 23360442 h 10000"/>
              <a:gd name="T12" fmla="*/ 23682417 w 10056"/>
              <a:gd name="T13" fmla="*/ 17684728 h 10000"/>
              <a:gd name="T14" fmla="*/ 25533350 w 10056"/>
              <a:gd name="T15" fmla="*/ 10184675 h 10000"/>
              <a:gd name="T16" fmla="*/ 21935400 w 10056"/>
              <a:gd name="T17" fmla="*/ 7348015 h 10000"/>
              <a:gd name="T18" fmla="*/ 18332456 w 10056"/>
              <a:gd name="T19" fmla="*/ 5672431 h 10000"/>
              <a:gd name="T20" fmla="*/ 13426689 w 10056"/>
              <a:gd name="T21" fmla="*/ 2836212 h 10000"/>
              <a:gd name="T22" fmla="*/ 8518756 w 10056"/>
              <a:gd name="T23" fmla="*/ 2836212 h 10000"/>
              <a:gd name="T24" fmla="*/ 6065872 w 10056"/>
              <a:gd name="T25" fmla="*/ 0 h 10000"/>
              <a:gd name="T26" fmla="*/ 1160461 w 10056"/>
              <a:gd name="T27" fmla="*/ 2836212 h 10000"/>
              <a:gd name="T28" fmla="*/ 0 w 10056"/>
              <a:gd name="T29" fmla="*/ 3013134 h 10000"/>
              <a:gd name="T30" fmla="*/ 2310571 w 10056"/>
              <a:gd name="T31" fmla="*/ 10683932 h 10000"/>
              <a:gd name="T32" fmla="*/ 6065872 w 10056"/>
              <a:gd name="T33" fmla="*/ 14184304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98" name="Freeform 252"/>
          <p:cNvSpPr>
            <a:spLocks/>
          </p:cNvSpPr>
          <p:nvPr/>
        </p:nvSpPr>
        <p:spPr bwMode="auto">
          <a:xfrm rot="21133526">
            <a:off x="4842279" y="2609745"/>
            <a:ext cx="88900" cy="39688"/>
          </a:xfrm>
          <a:custGeom>
            <a:avLst/>
            <a:gdLst>
              <a:gd name="T0" fmla="*/ 0 w 1912593"/>
              <a:gd name="T1" fmla="*/ 1 h 1229193"/>
              <a:gd name="T2" fmla="*/ 0 w 1912593"/>
              <a:gd name="T3" fmla="*/ 3 h 1229193"/>
              <a:gd name="T4" fmla="*/ 5 w 1912593"/>
              <a:gd name="T5" fmla="*/ 3 h 1229193"/>
              <a:gd name="T6" fmla="*/ 9 w 1912593"/>
              <a:gd name="T7" fmla="*/ 1 h 1229193"/>
              <a:gd name="T8" fmla="*/ 8 w 1912593"/>
              <a:gd name="T9" fmla="*/ 0 h 1229193"/>
              <a:gd name="T10" fmla="*/ 5 w 1912593"/>
              <a:gd name="T11" fmla="*/ 1 h 1229193"/>
              <a:gd name="T12" fmla="*/ 1 w 1912593"/>
              <a:gd name="T13" fmla="*/ 1 h 1229193"/>
              <a:gd name="T14" fmla="*/ 1 w 1912593"/>
              <a:gd name="T15" fmla="*/ 1 h 1229193"/>
              <a:gd name="T16" fmla="*/ 0 w 1912593"/>
              <a:gd name="T17" fmla="*/ 1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299" name="Freeform 253"/>
          <p:cNvSpPr>
            <a:spLocks/>
          </p:cNvSpPr>
          <p:nvPr/>
        </p:nvSpPr>
        <p:spPr bwMode="auto">
          <a:xfrm>
            <a:off x="4847042" y="2617683"/>
            <a:ext cx="142875" cy="124354"/>
          </a:xfrm>
          <a:custGeom>
            <a:avLst/>
            <a:gdLst>
              <a:gd name="T0" fmla="*/ 5 w 3644175"/>
              <a:gd name="T1" fmla="*/ 0 h 3780713"/>
              <a:gd name="T2" fmla="*/ 3 w 3644175"/>
              <a:gd name="T3" fmla="*/ 2 h 3780713"/>
              <a:gd name="T4" fmla="*/ 0 w 3644175"/>
              <a:gd name="T5" fmla="*/ 2 h 3780713"/>
              <a:gd name="T6" fmla="*/ 0 w 3644175"/>
              <a:gd name="T7" fmla="*/ 3 h 3780713"/>
              <a:gd name="T8" fmla="*/ 1 w 3644175"/>
              <a:gd name="T9" fmla="*/ 4 h 3780713"/>
              <a:gd name="T10" fmla="*/ 1 w 3644175"/>
              <a:gd name="T11" fmla="*/ 4 h 3780713"/>
              <a:gd name="T12" fmla="*/ 1 w 3644175"/>
              <a:gd name="T13" fmla="*/ 3 h 3780713"/>
              <a:gd name="T14" fmla="*/ 2 w 3644175"/>
              <a:gd name="T15" fmla="*/ 4 h 3780713"/>
              <a:gd name="T16" fmla="*/ 3 w 3644175"/>
              <a:gd name="T17" fmla="*/ 6 h 3780713"/>
              <a:gd name="T18" fmla="*/ 4 w 3644175"/>
              <a:gd name="T19" fmla="*/ 7 h 3780713"/>
              <a:gd name="T20" fmla="*/ 8 w 3644175"/>
              <a:gd name="T21" fmla="*/ 9 h 3780713"/>
              <a:gd name="T22" fmla="*/ 3 w 3644175"/>
              <a:gd name="T23" fmla="*/ 4 h 3780713"/>
              <a:gd name="T24" fmla="*/ 4 w 3644175"/>
              <a:gd name="T25" fmla="*/ 3 h 3780713"/>
              <a:gd name="T26" fmla="*/ 4 w 3644175"/>
              <a:gd name="T27" fmla="*/ 4 h 3780713"/>
              <a:gd name="T28" fmla="*/ 9 w 3644175"/>
              <a:gd name="T29" fmla="*/ 4 h 3780713"/>
              <a:gd name="T30" fmla="*/ 8 w 3644175"/>
              <a:gd name="T31" fmla="*/ 1 h 3780713"/>
              <a:gd name="T32" fmla="*/ 7 w 3644175"/>
              <a:gd name="T33" fmla="*/ 2 h 3780713"/>
              <a:gd name="T34" fmla="*/ 6 w 3644175"/>
              <a:gd name="T35" fmla="*/ 2 h 3780713"/>
              <a:gd name="T36" fmla="*/ 5 w 3644175"/>
              <a:gd name="T37" fmla="*/ 0 h 3780713"/>
              <a:gd name="T38" fmla="*/ 5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00" name="Freeform 254"/>
          <p:cNvSpPr>
            <a:spLocks/>
          </p:cNvSpPr>
          <p:nvPr/>
        </p:nvSpPr>
        <p:spPr bwMode="auto">
          <a:xfrm>
            <a:off x="4905780" y="2661339"/>
            <a:ext cx="98425" cy="82021"/>
          </a:xfrm>
          <a:custGeom>
            <a:avLst/>
            <a:gdLst>
              <a:gd name="T0" fmla="*/ 6 w 2398426"/>
              <a:gd name="T1" fmla="*/ 1 h 2488994"/>
              <a:gd name="T2" fmla="*/ 1 w 2398426"/>
              <a:gd name="T3" fmla="*/ 0 h 2488994"/>
              <a:gd name="T4" fmla="*/ 0 w 2398426"/>
              <a:gd name="T5" fmla="*/ 0 h 2488994"/>
              <a:gd name="T6" fmla="*/ 0 w 2398426"/>
              <a:gd name="T7" fmla="*/ 1 h 2488994"/>
              <a:gd name="T8" fmla="*/ 5 w 2398426"/>
              <a:gd name="T9" fmla="*/ 6 h 2488994"/>
              <a:gd name="T10" fmla="*/ 6 w 2398426"/>
              <a:gd name="T11" fmla="*/ 4 h 2488994"/>
              <a:gd name="T12" fmla="*/ 7 w 2398426"/>
              <a:gd name="T13" fmla="*/ 3 h 2488994"/>
              <a:gd name="T14" fmla="*/ 6 w 2398426"/>
              <a:gd name="T15" fmla="*/ 1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01" name="Freeform 255"/>
          <p:cNvSpPr>
            <a:spLocks/>
          </p:cNvSpPr>
          <p:nvPr/>
        </p:nvSpPr>
        <p:spPr bwMode="auto">
          <a:xfrm rot="286500">
            <a:off x="4977216" y="2711609"/>
            <a:ext cx="44450" cy="48948"/>
          </a:xfrm>
          <a:custGeom>
            <a:avLst/>
            <a:gdLst>
              <a:gd name="T0" fmla="*/ 1 w 1259245"/>
              <a:gd name="T1" fmla="*/ 0 h 1506961"/>
              <a:gd name="T2" fmla="*/ 0 w 1259245"/>
              <a:gd name="T3" fmla="*/ 2 h 1506961"/>
              <a:gd name="T4" fmla="*/ 1 w 1259245"/>
              <a:gd name="T5" fmla="*/ 4 h 1506961"/>
              <a:gd name="T6" fmla="*/ 2 w 1259245"/>
              <a:gd name="T7" fmla="*/ 1 h 1506961"/>
              <a:gd name="T8" fmla="*/ 1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2" name="Freeform 256"/>
          <p:cNvSpPr>
            <a:spLocks/>
          </p:cNvSpPr>
          <p:nvPr/>
        </p:nvSpPr>
        <p:spPr bwMode="auto">
          <a:xfrm>
            <a:off x="4978805" y="2626943"/>
            <a:ext cx="71437" cy="47625"/>
          </a:xfrm>
          <a:custGeom>
            <a:avLst/>
            <a:gdLst>
              <a:gd name="T0" fmla="*/ 1 w 1678899"/>
              <a:gd name="T1" fmla="*/ 5 h 1259174"/>
              <a:gd name="T2" fmla="*/ 5 w 1678899"/>
              <a:gd name="T3" fmla="*/ 5 h 1259174"/>
              <a:gd name="T4" fmla="*/ 5 w 1678899"/>
              <a:gd name="T5" fmla="*/ 4 h 1259174"/>
              <a:gd name="T6" fmla="*/ 3 w 1678899"/>
              <a:gd name="T7" fmla="*/ 0 h 1259174"/>
              <a:gd name="T8" fmla="*/ 0 w 1678899"/>
              <a:gd name="T9" fmla="*/ 1 h 1259174"/>
              <a:gd name="T10" fmla="*/ 1 w 1678899"/>
              <a:gd name="T11" fmla="*/ 5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3" name="Freeform 257"/>
          <p:cNvSpPr>
            <a:spLocks/>
          </p:cNvSpPr>
          <p:nvPr/>
        </p:nvSpPr>
        <p:spPr bwMode="auto">
          <a:xfrm>
            <a:off x="4991504" y="2670599"/>
            <a:ext cx="100012" cy="80698"/>
          </a:xfrm>
          <a:custGeom>
            <a:avLst/>
            <a:gdLst>
              <a:gd name="T0" fmla="*/ 0 w 2578308"/>
              <a:gd name="T1" fmla="*/ 0 h 2368446"/>
              <a:gd name="T2" fmla="*/ 1 w 2578308"/>
              <a:gd name="T3" fmla="*/ 3 h 2368446"/>
              <a:gd name="T4" fmla="*/ 0 w 2578308"/>
              <a:gd name="T5" fmla="*/ 4 h 2368446"/>
              <a:gd name="T6" fmla="*/ 2 w 2578308"/>
              <a:gd name="T7" fmla="*/ 5 h 2368446"/>
              <a:gd name="T8" fmla="*/ 3 w 2578308"/>
              <a:gd name="T9" fmla="*/ 4 h 2368446"/>
              <a:gd name="T10" fmla="*/ 4 w 2578308"/>
              <a:gd name="T11" fmla="*/ 6 h 2368446"/>
              <a:gd name="T12" fmla="*/ 4 w 2578308"/>
              <a:gd name="T13" fmla="*/ 7 h 2368446"/>
              <a:gd name="T14" fmla="*/ 5 w 2578308"/>
              <a:gd name="T15" fmla="*/ 6 h 2368446"/>
              <a:gd name="T16" fmla="*/ 6 w 2578308"/>
              <a:gd name="T17" fmla="*/ 4 h 2368446"/>
              <a:gd name="T18" fmla="*/ 5 w 2578308"/>
              <a:gd name="T19" fmla="*/ 1 h 2368446"/>
              <a:gd name="T20" fmla="*/ 3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04" name="Freeform 258"/>
          <p:cNvSpPr>
            <a:spLocks/>
          </p:cNvSpPr>
          <p:nvPr/>
        </p:nvSpPr>
        <p:spPr bwMode="auto">
          <a:xfrm>
            <a:off x="5018491" y="2720870"/>
            <a:ext cx="39688" cy="41010"/>
          </a:xfrm>
          <a:custGeom>
            <a:avLst/>
            <a:gdLst>
              <a:gd name="T0" fmla="*/ 1 w 1097536"/>
              <a:gd name="T1" fmla="*/ 0 h 1184223"/>
              <a:gd name="T2" fmla="*/ 0 w 1097536"/>
              <a:gd name="T3" fmla="*/ 1 h 1184223"/>
              <a:gd name="T4" fmla="*/ 1 w 1097536"/>
              <a:gd name="T5" fmla="*/ 4 h 1184223"/>
              <a:gd name="T6" fmla="*/ 2 w 1097536"/>
              <a:gd name="T7" fmla="*/ 2 h 1184223"/>
              <a:gd name="T8" fmla="*/ 2 w 1097536"/>
              <a:gd name="T9" fmla="*/ 2 h 1184223"/>
              <a:gd name="T10" fmla="*/ 1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5" name="Freeform 259"/>
          <p:cNvSpPr>
            <a:spLocks/>
          </p:cNvSpPr>
          <p:nvPr/>
        </p:nvSpPr>
        <p:spPr bwMode="auto">
          <a:xfrm>
            <a:off x="5035955" y="2743360"/>
            <a:ext cx="65087" cy="50271"/>
          </a:xfrm>
          <a:custGeom>
            <a:avLst/>
            <a:gdLst>
              <a:gd name="T0" fmla="*/ 0 w 1852882"/>
              <a:gd name="T1" fmla="*/ 1 h 1521018"/>
              <a:gd name="T2" fmla="*/ 0 w 1852882"/>
              <a:gd name="T3" fmla="*/ 3 h 1521018"/>
              <a:gd name="T4" fmla="*/ 1 w 1852882"/>
              <a:gd name="T5" fmla="*/ 4 h 1521018"/>
              <a:gd name="T6" fmla="*/ 1 w 1852882"/>
              <a:gd name="T7" fmla="*/ 3 h 1521018"/>
              <a:gd name="T8" fmla="*/ 3 w 1852882"/>
              <a:gd name="T9" fmla="*/ 2 h 1521018"/>
              <a:gd name="T10" fmla="*/ 3 w 1852882"/>
              <a:gd name="T11" fmla="*/ 2 h 1521018"/>
              <a:gd name="T12" fmla="*/ 3 w 1852882"/>
              <a:gd name="T13" fmla="*/ 1 h 1521018"/>
              <a:gd name="T14" fmla="*/ 2 w 1852882"/>
              <a:gd name="T15" fmla="*/ 1 h 1521018"/>
              <a:gd name="T16" fmla="*/ 2 w 1852882"/>
              <a:gd name="T17" fmla="*/ 0 h 1521018"/>
              <a:gd name="T18" fmla="*/ 1 w 1852882"/>
              <a:gd name="T19" fmla="*/ 0 h 1521018"/>
              <a:gd name="T20" fmla="*/ 0 w 1852882"/>
              <a:gd name="T21" fmla="*/ 1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06" name="Freeform 260"/>
          <p:cNvSpPr>
            <a:spLocks/>
          </p:cNvSpPr>
          <p:nvPr/>
        </p:nvSpPr>
        <p:spPr bwMode="auto">
          <a:xfrm>
            <a:off x="4996267" y="2735422"/>
            <a:ext cx="53975" cy="91282"/>
          </a:xfrm>
          <a:custGeom>
            <a:avLst/>
            <a:gdLst>
              <a:gd name="T0" fmla="*/ 0 w 444747"/>
              <a:gd name="T1" fmla="*/ 52 h 900169"/>
              <a:gd name="T2" fmla="*/ 21 w 444747"/>
              <a:gd name="T3" fmla="*/ 65 h 900169"/>
              <a:gd name="T4" fmla="*/ 21 w 444747"/>
              <a:gd name="T5" fmla="*/ 155 h 900169"/>
              <a:gd name="T6" fmla="*/ 57 w 444747"/>
              <a:gd name="T7" fmla="*/ 195 h 900169"/>
              <a:gd name="T8" fmla="*/ 70 w 444747"/>
              <a:gd name="T9" fmla="*/ 181 h 900169"/>
              <a:gd name="T10" fmla="*/ 83 w 444747"/>
              <a:gd name="T11" fmla="*/ 148 h 900169"/>
              <a:gd name="T12" fmla="*/ 78 w 444747"/>
              <a:gd name="T13" fmla="*/ 132 h 900169"/>
              <a:gd name="T14" fmla="*/ 96 w 444747"/>
              <a:gd name="T15" fmla="*/ 125 h 900169"/>
              <a:gd name="T16" fmla="*/ 70 w 444747"/>
              <a:gd name="T17" fmla="*/ 103 h 900169"/>
              <a:gd name="T18" fmla="*/ 70 w 444747"/>
              <a:gd name="T19" fmla="*/ 58 h 900169"/>
              <a:gd name="T20" fmla="*/ 40 w 444747"/>
              <a:gd name="T21" fmla="*/ 0 h 900169"/>
              <a:gd name="T22" fmla="*/ 0 w 444747"/>
              <a:gd name="T23" fmla="*/ 52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07" name="Freeform 257"/>
          <p:cNvSpPr>
            <a:spLocks/>
          </p:cNvSpPr>
          <p:nvPr/>
        </p:nvSpPr>
        <p:spPr bwMode="auto">
          <a:xfrm>
            <a:off x="4229505" y="2330610"/>
            <a:ext cx="109537" cy="136261"/>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08" name="Freeform 258"/>
          <p:cNvSpPr>
            <a:spLocks/>
          </p:cNvSpPr>
          <p:nvPr/>
        </p:nvSpPr>
        <p:spPr bwMode="auto">
          <a:xfrm>
            <a:off x="5807479" y="1218037"/>
            <a:ext cx="436562" cy="464343"/>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38788"/>
          </a:solidFill>
          <a:ln w="9525">
            <a:solidFill>
              <a:schemeClr val="tx1">
                <a:lumMod val="50000"/>
                <a:lumOff val="50000"/>
              </a:schemeClr>
            </a:solidFill>
            <a:round/>
            <a:headEnd/>
            <a:tailEnd/>
          </a:ln>
        </p:spPr>
        <p:txBody>
          <a:bodyPr/>
          <a:lstStyle/>
          <a:p>
            <a:endParaRPr lang="en-US" dirty="0"/>
          </a:p>
        </p:txBody>
      </p:sp>
      <p:sp>
        <p:nvSpPr>
          <p:cNvPr id="309" name="Freeform 259"/>
          <p:cNvSpPr>
            <a:spLocks/>
          </p:cNvSpPr>
          <p:nvPr/>
        </p:nvSpPr>
        <p:spPr bwMode="auto">
          <a:xfrm>
            <a:off x="5548716" y="3949860"/>
            <a:ext cx="166688" cy="288396"/>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grpSp>
        <p:nvGrpSpPr>
          <p:cNvPr id="310" name="Group 309"/>
          <p:cNvGrpSpPr/>
          <p:nvPr/>
        </p:nvGrpSpPr>
        <p:grpSpPr>
          <a:xfrm>
            <a:off x="8626880" y="4460505"/>
            <a:ext cx="280987" cy="324115"/>
            <a:chOff x="8598657" y="5140941"/>
            <a:chExt cx="280987" cy="388938"/>
          </a:xfrm>
          <a:solidFill>
            <a:srgbClr val="838788"/>
          </a:solidFill>
        </p:grpSpPr>
        <p:sp>
          <p:nvSpPr>
            <p:cNvPr id="481" name="Freeform 266"/>
            <p:cNvSpPr>
              <a:spLocks/>
            </p:cNvSpPr>
            <p:nvPr/>
          </p:nvSpPr>
          <p:spPr bwMode="auto">
            <a:xfrm>
              <a:off x="8598657" y="5325091"/>
              <a:ext cx="179387" cy="204788"/>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9525">
              <a:solidFill>
                <a:schemeClr val="tx1">
                  <a:lumMod val="50000"/>
                  <a:lumOff val="50000"/>
                </a:schemeClr>
              </a:solidFill>
              <a:round/>
              <a:headEnd/>
              <a:tailEnd/>
            </a:ln>
          </p:spPr>
          <p:txBody>
            <a:bodyPr/>
            <a:lstStyle/>
            <a:p>
              <a:endParaRPr lang="en-US" dirty="0"/>
            </a:p>
          </p:txBody>
        </p:sp>
        <p:sp>
          <p:nvSpPr>
            <p:cNvPr id="482" name="Freeform 267"/>
            <p:cNvSpPr>
              <a:spLocks/>
            </p:cNvSpPr>
            <p:nvPr/>
          </p:nvSpPr>
          <p:spPr bwMode="auto">
            <a:xfrm>
              <a:off x="8754232" y="5140941"/>
              <a:ext cx="125412" cy="201613"/>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9525">
              <a:solidFill>
                <a:schemeClr val="tx1">
                  <a:lumMod val="50000"/>
                  <a:lumOff val="50000"/>
                </a:schemeClr>
              </a:solidFill>
              <a:round/>
              <a:headEnd/>
              <a:tailEnd/>
            </a:ln>
          </p:spPr>
          <p:txBody>
            <a:bodyPr/>
            <a:lstStyle/>
            <a:p>
              <a:endParaRPr lang="en-US" dirty="0"/>
            </a:p>
          </p:txBody>
        </p:sp>
      </p:grpSp>
      <p:grpSp>
        <p:nvGrpSpPr>
          <p:cNvPr id="311" name="Group 310"/>
          <p:cNvGrpSpPr/>
          <p:nvPr/>
        </p:nvGrpSpPr>
        <p:grpSpPr>
          <a:xfrm>
            <a:off x="7299729" y="3937953"/>
            <a:ext cx="989012" cy="762000"/>
            <a:chOff x="7271507" y="4513879"/>
            <a:chExt cx="989012" cy="914400"/>
          </a:xfrm>
          <a:solidFill>
            <a:srgbClr val="A6A8AA"/>
          </a:solidFill>
        </p:grpSpPr>
        <p:sp>
          <p:nvSpPr>
            <p:cNvPr id="479" name="Freeform 268"/>
            <p:cNvSpPr>
              <a:spLocks/>
            </p:cNvSpPr>
            <p:nvPr/>
          </p:nvSpPr>
          <p:spPr bwMode="auto">
            <a:xfrm>
              <a:off x="7271507" y="4513879"/>
              <a:ext cx="989012" cy="75088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9525"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80" name="Freeform 269"/>
            <p:cNvSpPr>
              <a:spLocks/>
            </p:cNvSpPr>
            <p:nvPr/>
          </p:nvSpPr>
          <p:spPr bwMode="auto">
            <a:xfrm>
              <a:off x="8047794" y="5309216"/>
              <a:ext cx="87313" cy="119063"/>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9525">
              <a:solidFill>
                <a:schemeClr val="tx1">
                  <a:lumMod val="50000"/>
                  <a:lumOff val="50000"/>
                </a:schemeClr>
              </a:solidFill>
              <a:round/>
              <a:headEnd/>
              <a:tailEnd/>
            </a:ln>
          </p:spPr>
          <p:txBody>
            <a:bodyPr/>
            <a:lstStyle/>
            <a:p>
              <a:endParaRPr lang="en-US" dirty="0"/>
            </a:p>
          </p:txBody>
        </p:sp>
      </p:grpSp>
      <p:sp>
        <p:nvSpPr>
          <p:cNvPr id="312" name="Freeform 271"/>
          <p:cNvSpPr>
            <a:spLocks/>
          </p:cNvSpPr>
          <p:nvPr/>
        </p:nvSpPr>
        <p:spPr bwMode="auto">
          <a:xfrm>
            <a:off x="7236229" y="3560922"/>
            <a:ext cx="227012" cy="220928"/>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13" name="Freeform 274"/>
          <p:cNvSpPr>
            <a:spLocks/>
          </p:cNvSpPr>
          <p:nvPr/>
        </p:nvSpPr>
        <p:spPr bwMode="auto">
          <a:xfrm>
            <a:off x="7433080" y="3670724"/>
            <a:ext cx="141287" cy="144198"/>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14" name="Freeform 275"/>
          <p:cNvSpPr>
            <a:spLocks/>
          </p:cNvSpPr>
          <p:nvPr/>
        </p:nvSpPr>
        <p:spPr bwMode="auto">
          <a:xfrm>
            <a:off x="7112404" y="3834766"/>
            <a:ext cx="265112" cy="50271"/>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315" name="Freeform 277"/>
          <p:cNvSpPr>
            <a:spLocks/>
          </p:cNvSpPr>
          <p:nvPr/>
        </p:nvSpPr>
        <p:spPr bwMode="auto">
          <a:xfrm>
            <a:off x="2253067" y="3226224"/>
            <a:ext cx="276225" cy="64823"/>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6" name="Freeform 278"/>
          <p:cNvSpPr>
            <a:spLocks/>
          </p:cNvSpPr>
          <p:nvPr/>
        </p:nvSpPr>
        <p:spPr bwMode="auto">
          <a:xfrm>
            <a:off x="2529291" y="3297662"/>
            <a:ext cx="171450" cy="39688"/>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7" name="Freeform 279"/>
          <p:cNvSpPr>
            <a:spLocks/>
          </p:cNvSpPr>
          <p:nvPr/>
        </p:nvSpPr>
        <p:spPr bwMode="auto">
          <a:xfrm>
            <a:off x="4791480" y="2858454"/>
            <a:ext cx="77787" cy="38364"/>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8" name="Freeform 280"/>
          <p:cNvSpPr>
            <a:spLocks/>
          </p:cNvSpPr>
          <p:nvPr/>
        </p:nvSpPr>
        <p:spPr bwMode="auto">
          <a:xfrm>
            <a:off x="4704166" y="2784370"/>
            <a:ext cx="31750" cy="51593"/>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9" name="Freeform 281"/>
          <p:cNvSpPr>
            <a:spLocks/>
          </p:cNvSpPr>
          <p:nvPr/>
        </p:nvSpPr>
        <p:spPr bwMode="auto">
          <a:xfrm>
            <a:off x="4696230" y="2731454"/>
            <a:ext cx="39687" cy="39688"/>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0" name="Freeform 282"/>
          <p:cNvSpPr>
            <a:spLocks/>
          </p:cNvSpPr>
          <p:nvPr/>
        </p:nvSpPr>
        <p:spPr bwMode="auto">
          <a:xfrm>
            <a:off x="5494741" y="2878297"/>
            <a:ext cx="39688" cy="6615"/>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1" name="Rectangle 283"/>
          <p:cNvSpPr>
            <a:spLocks noChangeArrowheads="1"/>
          </p:cNvSpPr>
          <p:nvPr/>
        </p:nvSpPr>
        <p:spPr bwMode="auto">
          <a:xfrm>
            <a:off x="5355041" y="3071443"/>
            <a:ext cx="0" cy="2646"/>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22" name="Freeform 284"/>
          <p:cNvSpPr>
            <a:spLocks/>
          </p:cNvSpPr>
          <p:nvPr/>
        </p:nvSpPr>
        <p:spPr bwMode="auto">
          <a:xfrm>
            <a:off x="5096280" y="2753943"/>
            <a:ext cx="492125" cy="149490"/>
          </a:xfrm>
          <a:custGeom>
            <a:avLst/>
            <a:gdLst>
              <a:gd name="T0" fmla="*/ 2147483647 w 10616"/>
              <a:gd name="T1" fmla="*/ 900520531 h 10000"/>
              <a:gd name="T2" fmla="*/ 2147483647 w 10616"/>
              <a:gd name="T3" fmla="*/ 945461261 h 10000"/>
              <a:gd name="T4" fmla="*/ 2147483647 w 10616"/>
              <a:gd name="T5" fmla="*/ 900520531 h 10000"/>
              <a:gd name="T6" fmla="*/ 2147483647 w 10616"/>
              <a:gd name="T7" fmla="*/ 855470392 h 10000"/>
              <a:gd name="T8" fmla="*/ 2147483647 w 10616"/>
              <a:gd name="T9" fmla="*/ 810425706 h 10000"/>
              <a:gd name="T10" fmla="*/ 2147483647 w 10616"/>
              <a:gd name="T11" fmla="*/ 855470392 h 10000"/>
              <a:gd name="T12" fmla="*/ 2147483647 w 10616"/>
              <a:gd name="T13" fmla="*/ 720434837 h 10000"/>
              <a:gd name="T14" fmla="*/ 2147483647 w 10616"/>
              <a:gd name="T15" fmla="*/ 405215750 h 10000"/>
              <a:gd name="T16" fmla="*/ 2147483647 w 10616"/>
              <a:gd name="T17" fmla="*/ 360165611 h 10000"/>
              <a:gd name="T18" fmla="*/ 2147483647 w 10616"/>
              <a:gd name="T19" fmla="*/ 135035232 h 10000"/>
              <a:gd name="T20" fmla="*/ 2147483647 w 10616"/>
              <a:gd name="T21" fmla="*/ 45044345 h 10000"/>
              <a:gd name="T22" fmla="*/ 2147483647 w 10616"/>
              <a:gd name="T23" fmla="*/ 45044345 h 10000"/>
              <a:gd name="T24" fmla="*/ 2147483647 w 10616"/>
              <a:gd name="T25" fmla="*/ 0 h 10000"/>
              <a:gd name="T26" fmla="*/ 2147483647 w 10616"/>
              <a:gd name="T27" fmla="*/ 0 h 10000"/>
              <a:gd name="T28" fmla="*/ 2147483647 w 10616"/>
              <a:gd name="T29" fmla="*/ 135035232 h 10000"/>
              <a:gd name="T30" fmla="*/ 2147483647 w 10616"/>
              <a:gd name="T31" fmla="*/ 135035232 h 10000"/>
              <a:gd name="T32" fmla="*/ 2147483647 w 10616"/>
              <a:gd name="T33" fmla="*/ 135035232 h 10000"/>
              <a:gd name="T34" fmla="*/ 2147483647 w 10616"/>
              <a:gd name="T35" fmla="*/ 135035232 h 10000"/>
              <a:gd name="T36" fmla="*/ 2147483647 w 10616"/>
              <a:gd name="T37" fmla="*/ 45044345 h 10000"/>
              <a:gd name="T38" fmla="*/ 2147483647 w 10616"/>
              <a:gd name="T39" fmla="*/ 0 h 10000"/>
              <a:gd name="T40" fmla="*/ 2147483647 w 10616"/>
              <a:gd name="T41" fmla="*/ 0 h 10000"/>
              <a:gd name="T42" fmla="*/ 2147483647 w 10616"/>
              <a:gd name="T43" fmla="*/ 0 h 10000"/>
              <a:gd name="T44" fmla="*/ 2147483647 w 10616"/>
              <a:gd name="T45" fmla="*/ 45044345 h 10000"/>
              <a:gd name="T46" fmla="*/ 2147483647 w 10616"/>
              <a:gd name="T47" fmla="*/ 135035232 h 10000"/>
              <a:gd name="T48" fmla="*/ 2147483647 w 10616"/>
              <a:gd name="T49" fmla="*/ 180085694 h 10000"/>
              <a:gd name="T50" fmla="*/ 2147483647 w 10616"/>
              <a:gd name="T51" fmla="*/ 135035232 h 10000"/>
              <a:gd name="T52" fmla="*/ 2147483647 w 10616"/>
              <a:gd name="T53" fmla="*/ 135035232 h 10000"/>
              <a:gd name="T54" fmla="*/ 2147483647 w 10616"/>
              <a:gd name="T55" fmla="*/ 270174724 h 10000"/>
              <a:gd name="T56" fmla="*/ 2147483647 w 10616"/>
              <a:gd name="T57" fmla="*/ 270174724 h 10000"/>
              <a:gd name="T58" fmla="*/ 2147483647 w 10616"/>
              <a:gd name="T59" fmla="*/ 256608901 h 10000"/>
              <a:gd name="T60" fmla="*/ 946682867 w 10616"/>
              <a:gd name="T61" fmla="*/ 322781385 h 10000"/>
              <a:gd name="T62" fmla="*/ 0 w 10616"/>
              <a:gd name="T63" fmla="*/ 352811170 h 10000"/>
              <a:gd name="T64" fmla="*/ 2147483647 w 10616"/>
              <a:gd name="T65" fmla="*/ 595236400 h 10000"/>
              <a:gd name="T66" fmla="*/ 2147483647 w 10616"/>
              <a:gd name="T67" fmla="*/ 765381361 h 10000"/>
              <a:gd name="T68" fmla="*/ 2147483647 w 10616"/>
              <a:gd name="T69" fmla="*/ 900520531 h 10000"/>
              <a:gd name="T70" fmla="*/ 2147483647 w 10616"/>
              <a:gd name="T71" fmla="*/ 945461261 h 10000"/>
              <a:gd name="T72" fmla="*/ 2147483647 w 10616"/>
              <a:gd name="T73" fmla="*/ 945461261 h 10000"/>
              <a:gd name="T74" fmla="*/ 2147483647 w 10616"/>
              <a:gd name="T75" fmla="*/ 1035555763 h 10000"/>
              <a:gd name="T76" fmla="*/ 2147483647 w 10616"/>
              <a:gd name="T77" fmla="*/ 945461261 h 10000"/>
              <a:gd name="T78" fmla="*/ 2147483647 w 10616"/>
              <a:gd name="T79" fmla="*/ 1035555763 h 10000"/>
              <a:gd name="T80" fmla="*/ 2147483647 w 10616"/>
              <a:gd name="T81" fmla="*/ 1035555763 h 10000"/>
              <a:gd name="T82" fmla="*/ 2147483647 w 10616"/>
              <a:gd name="T83" fmla="*/ 1035555763 h 10000"/>
              <a:gd name="T84" fmla="*/ 2147483647 w 10616"/>
              <a:gd name="T85" fmla="*/ 900520531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23" name="Freeform 285"/>
          <p:cNvSpPr>
            <a:spLocks/>
          </p:cNvSpPr>
          <p:nvPr/>
        </p:nvSpPr>
        <p:spPr bwMode="auto">
          <a:xfrm>
            <a:off x="5343930" y="2878297"/>
            <a:ext cx="180975" cy="121708"/>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24" name="Freeform 286"/>
          <p:cNvSpPr>
            <a:spLocks/>
          </p:cNvSpPr>
          <p:nvPr/>
        </p:nvSpPr>
        <p:spPr bwMode="auto">
          <a:xfrm>
            <a:off x="5320116" y="2974870"/>
            <a:ext cx="127000" cy="96573"/>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5" name="Freeform 287"/>
          <p:cNvSpPr>
            <a:spLocks/>
          </p:cNvSpPr>
          <p:nvPr/>
        </p:nvSpPr>
        <p:spPr bwMode="auto">
          <a:xfrm>
            <a:off x="5320116" y="2974870"/>
            <a:ext cx="127000" cy="96573"/>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26" name="Freeform 288"/>
          <p:cNvSpPr>
            <a:spLocks/>
          </p:cNvSpPr>
          <p:nvPr/>
        </p:nvSpPr>
        <p:spPr bwMode="auto">
          <a:xfrm>
            <a:off x="5759854" y="3157433"/>
            <a:ext cx="119062" cy="64823"/>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27" name="Freeform 289"/>
          <p:cNvSpPr>
            <a:spLocks/>
          </p:cNvSpPr>
          <p:nvPr/>
        </p:nvSpPr>
        <p:spPr bwMode="auto">
          <a:xfrm>
            <a:off x="5777317" y="3182568"/>
            <a:ext cx="187325" cy="181240"/>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28" name="Freeform 290"/>
          <p:cNvSpPr>
            <a:spLocks/>
          </p:cNvSpPr>
          <p:nvPr/>
        </p:nvSpPr>
        <p:spPr bwMode="auto">
          <a:xfrm>
            <a:off x="5542367" y="3298984"/>
            <a:ext cx="265113" cy="137583"/>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29" name="Freeform 291"/>
          <p:cNvSpPr>
            <a:spLocks/>
          </p:cNvSpPr>
          <p:nvPr/>
        </p:nvSpPr>
        <p:spPr bwMode="auto">
          <a:xfrm>
            <a:off x="5355042" y="3000005"/>
            <a:ext cx="492125" cy="351896"/>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30" name="Freeform 292"/>
          <p:cNvSpPr>
            <a:spLocks/>
          </p:cNvSpPr>
          <p:nvPr/>
        </p:nvSpPr>
        <p:spPr bwMode="auto">
          <a:xfrm>
            <a:off x="5777316" y="3222256"/>
            <a:ext cx="77788" cy="76729"/>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31" name="Freeform 293"/>
          <p:cNvSpPr>
            <a:spLocks/>
          </p:cNvSpPr>
          <p:nvPr/>
        </p:nvSpPr>
        <p:spPr bwMode="auto">
          <a:xfrm>
            <a:off x="5439180" y="2870360"/>
            <a:ext cx="249237" cy="209021"/>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32" name="Freeform 294"/>
          <p:cNvSpPr>
            <a:spLocks/>
          </p:cNvSpPr>
          <p:nvPr/>
        </p:nvSpPr>
        <p:spPr bwMode="auto">
          <a:xfrm>
            <a:off x="5582054" y="2813475"/>
            <a:ext cx="469900" cy="355864"/>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33" name="Freeform 299"/>
          <p:cNvSpPr>
            <a:spLocks/>
          </p:cNvSpPr>
          <p:nvPr/>
        </p:nvSpPr>
        <p:spPr bwMode="auto">
          <a:xfrm>
            <a:off x="4989916" y="2292245"/>
            <a:ext cx="158750" cy="89958"/>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334" name="Freeform 300"/>
          <p:cNvSpPr>
            <a:spLocks/>
          </p:cNvSpPr>
          <p:nvPr/>
        </p:nvSpPr>
        <p:spPr bwMode="auto">
          <a:xfrm>
            <a:off x="5059767" y="2167891"/>
            <a:ext cx="119063" cy="8466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4898A"/>
          </a:solidFill>
          <a:ln w="9525">
            <a:solidFill>
              <a:schemeClr val="tx1">
                <a:lumMod val="50000"/>
                <a:lumOff val="50000"/>
              </a:schemeClr>
            </a:solidFill>
            <a:round/>
            <a:headEnd/>
            <a:tailEnd/>
          </a:ln>
        </p:spPr>
        <p:txBody>
          <a:bodyPr/>
          <a:lstStyle/>
          <a:p>
            <a:endParaRPr lang="en-US" dirty="0"/>
          </a:p>
        </p:txBody>
      </p:sp>
      <p:sp>
        <p:nvSpPr>
          <p:cNvPr id="335" name="Freeform 301"/>
          <p:cNvSpPr>
            <a:spLocks/>
          </p:cNvSpPr>
          <p:nvPr/>
        </p:nvSpPr>
        <p:spPr bwMode="auto">
          <a:xfrm>
            <a:off x="5055004" y="2298859"/>
            <a:ext cx="233362" cy="175948"/>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36" name="Freeform 302"/>
          <p:cNvSpPr>
            <a:spLocks/>
          </p:cNvSpPr>
          <p:nvPr/>
        </p:nvSpPr>
        <p:spPr bwMode="auto">
          <a:xfrm>
            <a:off x="4997854" y="2227422"/>
            <a:ext cx="190500" cy="89958"/>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37" name="Freeform 303"/>
          <p:cNvSpPr>
            <a:spLocks/>
          </p:cNvSpPr>
          <p:nvPr/>
        </p:nvSpPr>
        <p:spPr bwMode="auto">
          <a:xfrm>
            <a:off x="4096154" y="3436568"/>
            <a:ext cx="188912" cy="117740"/>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38" name="Freeform 304"/>
          <p:cNvSpPr>
            <a:spLocks/>
          </p:cNvSpPr>
          <p:nvPr/>
        </p:nvSpPr>
        <p:spPr bwMode="auto">
          <a:xfrm>
            <a:off x="4050116" y="3351901"/>
            <a:ext cx="147638" cy="92604"/>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39" name="Freeform 305"/>
          <p:cNvSpPr>
            <a:spLocks/>
          </p:cNvSpPr>
          <p:nvPr/>
        </p:nvSpPr>
        <p:spPr bwMode="auto">
          <a:xfrm>
            <a:off x="4058054" y="3125683"/>
            <a:ext cx="298450" cy="265906"/>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40" name="Freeform 306"/>
          <p:cNvSpPr>
            <a:spLocks/>
          </p:cNvSpPr>
          <p:nvPr/>
        </p:nvSpPr>
        <p:spPr bwMode="auto">
          <a:xfrm>
            <a:off x="5085167" y="3014557"/>
            <a:ext cx="282575" cy="227542"/>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41" name="Freeform 307"/>
          <p:cNvSpPr>
            <a:spLocks/>
          </p:cNvSpPr>
          <p:nvPr/>
        </p:nvSpPr>
        <p:spPr bwMode="auto">
          <a:xfrm>
            <a:off x="4699405" y="2974871"/>
            <a:ext cx="409575" cy="324114"/>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42" name="Freeform 308"/>
          <p:cNvSpPr>
            <a:spLocks/>
          </p:cNvSpPr>
          <p:nvPr/>
        </p:nvSpPr>
        <p:spPr bwMode="auto">
          <a:xfrm>
            <a:off x="4659716" y="2878297"/>
            <a:ext cx="103188" cy="161396"/>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43" name="Freeform 309"/>
          <p:cNvSpPr>
            <a:spLocks/>
          </p:cNvSpPr>
          <p:nvPr/>
        </p:nvSpPr>
        <p:spPr bwMode="auto">
          <a:xfrm>
            <a:off x="4153304" y="2916662"/>
            <a:ext cx="296862" cy="189177"/>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44" name="Freeform 310"/>
          <p:cNvSpPr>
            <a:spLocks/>
          </p:cNvSpPr>
          <p:nvPr/>
        </p:nvSpPr>
        <p:spPr bwMode="auto">
          <a:xfrm>
            <a:off x="4064405" y="3105838"/>
            <a:ext cx="204787" cy="148167"/>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45" name="Freeform 311"/>
          <p:cNvSpPr>
            <a:spLocks/>
          </p:cNvSpPr>
          <p:nvPr/>
        </p:nvSpPr>
        <p:spPr bwMode="auto">
          <a:xfrm>
            <a:off x="4073929" y="3436568"/>
            <a:ext cx="61912" cy="39688"/>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46" name="Freeform 312"/>
          <p:cNvSpPr>
            <a:spLocks/>
          </p:cNvSpPr>
          <p:nvPr/>
        </p:nvSpPr>
        <p:spPr bwMode="auto">
          <a:xfrm>
            <a:off x="5023254" y="3210349"/>
            <a:ext cx="406400" cy="415396"/>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47" name="Freeform 313"/>
          <p:cNvSpPr>
            <a:spLocks/>
          </p:cNvSpPr>
          <p:nvPr/>
        </p:nvSpPr>
        <p:spPr bwMode="auto">
          <a:xfrm>
            <a:off x="4269192" y="3482870"/>
            <a:ext cx="149225" cy="123031"/>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48" name="Freeform 314"/>
          <p:cNvSpPr>
            <a:spLocks/>
          </p:cNvSpPr>
          <p:nvPr/>
        </p:nvSpPr>
        <p:spPr bwMode="auto">
          <a:xfrm>
            <a:off x="4192992" y="3529172"/>
            <a:ext cx="106363" cy="76729"/>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49" name="Freeform 315"/>
          <p:cNvSpPr>
            <a:spLocks/>
          </p:cNvSpPr>
          <p:nvPr/>
        </p:nvSpPr>
        <p:spPr bwMode="auto">
          <a:xfrm>
            <a:off x="4143780" y="3502714"/>
            <a:ext cx="79375" cy="58208"/>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50" name="Rectangle 316"/>
          <p:cNvSpPr>
            <a:spLocks noChangeArrowheads="1"/>
          </p:cNvSpPr>
          <p:nvPr/>
        </p:nvSpPr>
        <p:spPr bwMode="auto">
          <a:xfrm>
            <a:off x="4259667" y="3105839"/>
            <a:ext cx="9525" cy="19844"/>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51" name="Freeform 317"/>
          <p:cNvSpPr>
            <a:spLocks/>
          </p:cNvSpPr>
          <p:nvPr/>
        </p:nvSpPr>
        <p:spPr bwMode="auto">
          <a:xfrm>
            <a:off x="4259667" y="2878297"/>
            <a:ext cx="512763" cy="420688"/>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2" name="Freeform 318"/>
          <p:cNvSpPr>
            <a:spLocks/>
          </p:cNvSpPr>
          <p:nvPr/>
        </p:nvSpPr>
        <p:spPr bwMode="auto">
          <a:xfrm>
            <a:off x="4259667" y="2878297"/>
            <a:ext cx="512763" cy="420688"/>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53" name="Freeform 327"/>
          <p:cNvSpPr>
            <a:spLocks/>
          </p:cNvSpPr>
          <p:nvPr/>
        </p:nvSpPr>
        <p:spPr bwMode="auto">
          <a:xfrm>
            <a:off x="5720166" y="2870359"/>
            <a:ext cx="25400" cy="14553"/>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4" name="Freeform 328"/>
          <p:cNvSpPr>
            <a:spLocks/>
          </p:cNvSpPr>
          <p:nvPr/>
        </p:nvSpPr>
        <p:spPr bwMode="auto">
          <a:xfrm>
            <a:off x="5683655" y="2838610"/>
            <a:ext cx="14287" cy="19844"/>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5" name="Freeform 334"/>
          <p:cNvSpPr>
            <a:spLocks/>
          </p:cNvSpPr>
          <p:nvPr/>
        </p:nvSpPr>
        <p:spPr bwMode="auto">
          <a:xfrm>
            <a:off x="4989916" y="1661213"/>
            <a:ext cx="266700" cy="488157"/>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56" name="Freeform 335"/>
          <p:cNvSpPr>
            <a:spLocks/>
          </p:cNvSpPr>
          <p:nvPr/>
        </p:nvSpPr>
        <p:spPr bwMode="auto">
          <a:xfrm>
            <a:off x="5264555" y="2435121"/>
            <a:ext cx="15875" cy="6614"/>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7" name="Freeform 336"/>
          <p:cNvSpPr>
            <a:spLocks/>
          </p:cNvSpPr>
          <p:nvPr/>
        </p:nvSpPr>
        <p:spPr bwMode="auto">
          <a:xfrm>
            <a:off x="5162955" y="1113526"/>
            <a:ext cx="3792537" cy="1692011"/>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58" name="Freeform 337"/>
          <p:cNvSpPr>
            <a:spLocks/>
          </p:cNvSpPr>
          <p:nvPr/>
        </p:nvSpPr>
        <p:spPr bwMode="auto">
          <a:xfrm>
            <a:off x="5745566" y="2878297"/>
            <a:ext cx="71438" cy="6615"/>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9" name="Freeform 338"/>
          <p:cNvSpPr>
            <a:spLocks/>
          </p:cNvSpPr>
          <p:nvPr/>
        </p:nvSpPr>
        <p:spPr bwMode="auto">
          <a:xfrm>
            <a:off x="5636030" y="2330610"/>
            <a:ext cx="1011237" cy="591344"/>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4898A"/>
          </a:solidFill>
          <a:ln w="9525">
            <a:solidFill>
              <a:schemeClr val="tx1">
                <a:lumMod val="50000"/>
                <a:lumOff val="50000"/>
              </a:schemeClr>
            </a:solidFill>
            <a:round/>
            <a:headEnd/>
            <a:tailEnd/>
          </a:ln>
        </p:spPr>
        <p:txBody>
          <a:bodyPr/>
          <a:lstStyle/>
          <a:p>
            <a:endParaRPr lang="en-US" dirty="0"/>
          </a:p>
        </p:txBody>
      </p:sp>
      <p:sp>
        <p:nvSpPr>
          <p:cNvPr id="360" name="Freeform 339"/>
          <p:cNvSpPr>
            <a:spLocks/>
          </p:cNvSpPr>
          <p:nvPr/>
        </p:nvSpPr>
        <p:spPr bwMode="auto">
          <a:xfrm>
            <a:off x="5697942" y="2858454"/>
            <a:ext cx="22225" cy="119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1" name="Rectangle 340"/>
          <p:cNvSpPr>
            <a:spLocks noChangeArrowheads="1"/>
          </p:cNvSpPr>
          <p:nvPr/>
        </p:nvSpPr>
        <p:spPr bwMode="auto">
          <a:xfrm>
            <a:off x="4880380" y="2551537"/>
            <a:ext cx="9525" cy="1323"/>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62" name="Freeform 347"/>
          <p:cNvSpPr>
            <a:spLocks/>
          </p:cNvSpPr>
          <p:nvPr/>
        </p:nvSpPr>
        <p:spPr bwMode="auto">
          <a:xfrm>
            <a:off x="4593041" y="1588454"/>
            <a:ext cx="649288" cy="638968"/>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63" name="Freeform 348"/>
          <p:cNvSpPr>
            <a:spLocks/>
          </p:cNvSpPr>
          <p:nvPr/>
        </p:nvSpPr>
        <p:spPr bwMode="auto">
          <a:xfrm>
            <a:off x="4748617" y="1712808"/>
            <a:ext cx="320675" cy="611188"/>
          </a:xfrm>
          <a:custGeom>
            <a:avLst/>
            <a:gdLst>
              <a:gd name="T0" fmla="*/ 10283246 w 10000"/>
              <a:gd name="T1" fmla="*/ 12146986 h 9895"/>
              <a:gd name="T2" fmla="*/ 10032349 w 10000"/>
              <a:gd name="T3" fmla="*/ 8674872 h 9895"/>
              <a:gd name="T4" fmla="*/ 9530525 w 10000"/>
              <a:gd name="T5" fmla="*/ 3472113 h 9895"/>
              <a:gd name="T6" fmla="*/ 8778799 w 10000"/>
              <a:gd name="T7" fmla="*/ 2889821 h 9895"/>
              <a:gd name="T8" fmla="*/ 7775150 w 10000"/>
              <a:gd name="T9" fmla="*/ 0 h 9895"/>
              <a:gd name="T10" fmla="*/ 7273326 w 10000"/>
              <a:gd name="T11" fmla="*/ 1736057 h 9895"/>
              <a:gd name="T12" fmla="*/ 6771502 w 10000"/>
              <a:gd name="T13" fmla="*/ 2889821 h 9895"/>
              <a:gd name="T14" fmla="*/ 5517983 w 10000"/>
              <a:gd name="T15" fmla="*/ 5202685 h 9895"/>
              <a:gd name="T16" fmla="*/ 4514334 w 10000"/>
              <a:gd name="T17" fmla="*/ 6361934 h 9895"/>
              <a:gd name="T18" fmla="*/ 4514334 w 10000"/>
              <a:gd name="T19" fmla="*/ 9251680 h 9895"/>
              <a:gd name="T20" fmla="*/ 3511744 w 10000"/>
              <a:gd name="T21" fmla="*/ 13877557 h 9895"/>
              <a:gd name="T22" fmla="*/ 2758991 w 10000"/>
              <a:gd name="T23" fmla="*/ 17926552 h 9895"/>
              <a:gd name="T24" fmla="*/ 2508095 w 10000"/>
              <a:gd name="T25" fmla="*/ 21398666 h 9895"/>
              <a:gd name="T26" fmla="*/ 1504447 w 10000"/>
              <a:gd name="T27" fmla="*/ 23711604 h 9895"/>
              <a:gd name="T28" fmla="*/ 1003649 w 10000"/>
              <a:gd name="T29" fmla="*/ 26601425 h 9895"/>
              <a:gd name="T30" fmla="*/ 1003649 w 10000"/>
              <a:gd name="T31" fmla="*/ 32386477 h 9895"/>
              <a:gd name="T32" fmla="*/ 1003649 w 10000"/>
              <a:gd name="T33" fmla="*/ 35276223 h 9895"/>
              <a:gd name="T34" fmla="*/ 1003649 w 10000"/>
              <a:gd name="T35" fmla="*/ 38748410 h 9895"/>
              <a:gd name="T36" fmla="*/ 250896 w 10000"/>
              <a:gd name="T37" fmla="*/ 42215039 h 9895"/>
              <a:gd name="T38" fmla="*/ 501824 w 10000"/>
              <a:gd name="T39" fmla="*/ 45687152 h 9895"/>
              <a:gd name="T40" fmla="*/ 1789270 w 10000"/>
              <a:gd name="T41" fmla="*/ 49653799 h 9895"/>
              <a:gd name="T42" fmla="*/ 1963076 w 10000"/>
              <a:gd name="T43" fmla="*/ 53252288 h 9895"/>
              <a:gd name="T44" fmla="*/ 2508095 w 10000"/>
              <a:gd name="T45" fmla="*/ 54362024 h 9895"/>
              <a:gd name="T46" fmla="*/ 3260816 w 10000"/>
              <a:gd name="T47" fmla="*/ 52049086 h 9895"/>
              <a:gd name="T48" fmla="*/ 4514334 w 10000"/>
              <a:gd name="T49" fmla="*/ 49736147 h 9895"/>
              <a:gd name="T50" fmla="*/ 4765263 w 10000"/>
              <a:gd name="T51" fmla="*/ 43374213 h 9895"/>
              <a:gd name="T52" fmla="*/ 6019807 w 10000"/>
              <a:gd name="T53" fmla="*/ 42215039 h 9895"/>
              <a:gd name="T54" fmla="*/ 5768911 w 10000"/>
              <a:gd name="T55" fmla="*/ 37589162 h 9895"/>
              <a:gd name="T56" fmla="*/ 5267087 w 10000"/>
              <a:gd name="T57" fmla="*/ 32386477 h 9895"/>
              <a:gd name="T58" fmla="*/ 6019807 w 10000"/>
              <a:gd name="T59" fmla="*/ 26601425 h 9895"/>
              <a:gd name="T60" fmla="*/ 8276974 w 10000"/>
              <a:gd name="T61" fmla="*/ 23134796 h 9895"/>
              <a:gd name="T62" fmla="*/ 8276974 w 10000"/>
              <a:gd name="T63" fmla="*/ 19662609 h 9895"/>
              <a:gd name="T64" fmla="*/ 9530525 w 10000"/>
              <a:gd name="T65" fmla="*/ 15613614 h 9895"/>
              <a:gd name="T66" fmla="*/ 10283246 w 10000"/>
              <a:gd name="T67" fmla="*/ 15613614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64" name="Freeform 349"/>
          <p:cNvSpPr>
            <a:spLocks/>
          </p:cNvSpPr>
          <p:nvPr/>
        </p:nvSpPr>
        <p:spPr bwMode="auto">
          <a:xfrm>
            <a:off x="5023255" y="2435120"/>
            <a:ext cx="446087" cy="239448"/>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65" name="Freeform 350"/>
          <p:cNvSpPr>
            <a:spLocks/>
          </p:cNvSpPr>
          <p:nvPr/>
        </p:nvSpPr>
        <p:spPr bwMode="auto">
          <a:xfrm>
            <a:off x="5280429" y="2435120"/>
            <a:ext cx="55562" cy="25135"/>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6" name="Freeform 359"/>
          <p:cNvSpPr>
            <a:spLocks/>
          </p:cNvSpPr>
          <p:nvPr/>
        </p:nvSpPr>
        <p:spPr bwMode="auto">
          <a:xfrm>
            <a:off x="4967691" y="2330609"/>
            <a:ext cx="77788" cy="39688"/>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7" name="Freeform 360"/>
          <p:cNvSpPr>
            <a:spLocks/>
          </p:cNvSpPr>
          <p:nvPr/>
        </p:nvSpPr>
        <p:spPr bwMode="auto">
          <a:xfrm>
            <a:off x="4826405" y="2350454"/>
            <a:ext cx="242887" cy="181239"/>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68" name="Freeform 364"/>
          <p:cNvSpPr>
            <a:spLocks/>
          </p:cNvSpPr>
          <p:nvPr/>
        </p:nvSpPr>
        <p:spPr bwMode="auto">
          <a:xfrm>
            <a:off x="4480329" y="3202412"/>
            <a:ext cx="393700" cy="242093"/>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9" name="Freeform 365"/>
          <p:cNvSpPr>
            <a:spLocks/>
          </p:cNvSpPr>
          <p:nvPr/>
        </p:nvSpPr>
        <p:spPr bwMode="auto">
          <a:xfrm>
            <a:off x="4480329" y="3202412"/>
            <a:ext cx="393700" cy="242093"/>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70" name="Freeform 366"/>
          <p:cNvSpPr>
            <a:spLocks/>
          </p:cNvSpPr>
          <p:nvPr/>
        </p:nvSpPr>
        <p:spPr bwMode="auto">
          <a:xfrm>
            <a:off x="4175530" y="3169339"/>
            <a:ext cx="407987" cy="320146"/>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67676B"/>
          </a:solidFill>
          <a:ln w="9525">
            <a:solidFill>
              <a:schemeClr val="tx1">
                <a:lumMod val="50000"/>
                <a:lumOff val="50000"/>
              </a:schemeClr>
            </a:solidFill>
            <a:round/>
            <a:headEnd/>
            <a:tailEnd/>
          </a:ln>
        </p:spPr>
        <p:txBody>
          <a:bodyPr/>
          <a:lstStyle/>
          <a:p>
            <a:endParaRPr lang="en-US" dirty="0"/>
          </a:p>
        </p:txBody>
      </p:sp>
      <p:sp>
        <p:nvSpPr>
          <p:cNvPr id="371" name="Freeform 367"/>
          <p:cNvSpPr>
            <a:spLocks/>
          </p:cNvSpPr>
          <p:nvPr/>
        </p:nvSpPr>
        <p:spPr bwMode="auto">
          <a:xfrm>
            <a:off x="5502679" y="3464349"/>
            <a:ext cx="234950" cy="26458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72" name="Freeform 368"/>
          <p:cNvSpPr>
            <a:spLocks/>
          </p:cNvSpPr>
          <p:nvPr/>
        </p:nvSpPr>
        <p:spPr bwMode="auto">
          <a:xfrm>
            <a:off x="4826404" y="3444505"/>
            <a:ext cx="31750" cy="103188"/>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73" name="Freeform 369"/>
          <p:cNvSpPr>
            <a:spLocks/>
          </p:cNvSpPr>
          <p:nvPr/>
        </p:nvSpPr>
        <p:spPr bwMode="auto">
          <a:xfrm>
            <a:off x="4826404" y="3444505"/>
            <a:ext cx="31750" cy="103188"/>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74" name="Freeform 370"/>
          <p:cNvSpPr>
            <a:spLocks/>
          </p:cNvSpPr>
          <p:nvPr/>
        </p:nvSpPr>
        <p:spPr bwMode="auto">
          <a:xfrm>
            <a:off x="4810529" y="3210349"/>
            <a:ext cx="258762" cy="337343"/>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75" name="Freeform 371"/>
          <p:cNvSpPr>
            <a:spLocks/>
          </p:cNvSpPr>
          <p:nvPr/>
        </p:nvSpPr>
        <p:spPr bwMode="auto">
          <a:xfrm>
            <a:off x="4810529" y="3210349"/>
            <a:ext cx="258762" cy="337343"/>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76" name="Freeform 372"/>
          <p:cNvSpPr>
            <a:spLocks/>
          </p:cNvSpPr>
          <p:nvPr/>
        </p:nvSpPr>
        <p:spPr bwMode="auto">
          <a:xfrm>
            <a:off x="4889904" y="4165495"/>
            <a:ext cx="398462" cy="295010"/>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77" name="Freeform 373"/>
          <p:cNvSpPr>
            <a:spLocks/>
          </p:cNvSpPr>
          <p:nvPr/>
        </p:nvSpPr>
        <p:spPr bwMode="auto">
          <a:xfrm>
            <a:off x="4975630" y="4068922"/>
            <a:ext cx="236537" cy="195792"/>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78" name="Freeform 374"/>
          <p:cNvSpPr>
            <a:spLocks/>
          </p:cNvSpPr>
          <p:nvPr/>
        </p:nvSpPr>
        <p:spPr bwMode="auto">
          <a:xfrm>
            <a:off x="5218516" y="3918110"/>
            <a:ext cx="268288" cy="351896"/>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67676B"/>
          </a:solidFill>
          <a:ln w="9525">
            <a:solidFill>
              <a:schemeClr val="tx1">
                <a:lumMod val="50000"/>
                <a:lumOff val="50000"/>
              </a:schemeClr>
            </a:solidFill>
            <a:round/>
            <a:headEnd/>
            <a:tailEnd/>
          </a:ln>
        </p:spPr>
        <p:txBody>
          <a:bodyPr/>
          <a:lstStyle/>
          <a:p>
            <a:endParaRPr lang="en-US" dirty="0"/>
          </a:p>
        </p:txBody>
      </p:sp>
      <p:sp>
        <p:nvSpPr>
          <p:cNvPr id="379" name="Freeform 375"/>
          <p:cNvSpPr>
            <a:spLocks/>
          </p:cNvSpPr>
          <p:nvPr/>
        </p:nvSpPr>
        <p:spPr bwMode="auto">
          <a:xfrm>
            <a:off x="5218516" y="3717026"/>
            <a:ext cx="260350" cy="220928"/>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80" name="Freeform 376"/>
          <p:cNvSpPr>
            <a:spLocks/>
          </p:cNvSpPr>
          <p:nvPr/>
        </p:nvSpPr>
        <p:spPr bwMode="auto">
          <a:xfrm>
            <a:off x="4778779" y="3820214"/>
            <a:ext cx="298450" cy="248708"/>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81" name="Freeform 377"/>
          <p:cNvSpPr>
            <a:spLocks/>
          </p:cNvSpPr>
          <p:nvPr/>
        </p:nvSpPr>
        <p:spPr bwMode="auto">
          <a:xfrm>
            <a:off x="4778779" y="3586058"/>
            <a:ext cx="463550" cy="383646"/>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82" name="Freeform 378"/>
          <p:cNvSpPr>
            <a:spLocks/>
          </p:cNvSpPr>
          <p:nvPr/>
        </p:nvSpPr>
        <p:spPr bwMode="auto">
          <a:xfrm>
            <a:off x="5296304" y="3325443"/>
            <a:ext cx="369887" cy="295011"/>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83" name="Freeform 379"/>
          <p:cNvSpPr>
            <a:spLocks/>
          </p:cNvSpPr>
          <p:nvPr/>
        </p:nvSpPr>
        <p:spPr bwMode="auto">
          <a:xfrm>
            <a:off x="5320116" y="3599287"/>
            <a:ext cx="204788" cy="195792"/>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84" name="Freeform 380"/>
          <p:cNvSpPr>
            <a:spLocks/>
          </p:cNvSpPr>
          <p:nvPr/>
        </p:nvSpPr>
        <p:spPr bwMode="auto">
          <a:xfrm>
            <a:off x="5099454" y="4022621"/>
            <a:ext cx="188912" cy="149489"/>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85" name="Freeform 381"/>
          <p:cNvSpPr>
            <a:spLocks/>
          </p:cNvSpPr>
          <p:nvPr/>
        </p:nvSpPr>
        <p:spPr bwMode="auto">
          <a:xfrm>
            <a:off x="5029605" y="3620453"/>
            <a:ext cx="338137" cy="453760"/>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86" name="Freeform 382"/>
          <p:cNvSpPr>
            <a:spLocks/>
          </p:cNvSpPr>
          <p:nvPr/>
        </p:nvSpPr>
        <p:spPr bwMode="auto">
          <a:xfrm>
            <a:off x="4356505" y="3384975"/>
            <a:ext cx="187325" cy="117739"/>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87" name="Freeform 383"/>
          <p:cNvSpPr>
            <a:spLocks/>
          </p:cNvSpPr>
          <p:nvPr/>
        </p:nvSpPr>
        <p:spPr bwMode="auto">
          <a:xfrm>
            <a:off x="4356505" y="3384975"/>
            <a:ext cx="187325" cy="117739"/>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88" name="Freeform 384"/>
          <p:cNvSpPr>
            <a:spLocks/>
          </p:cNvSpPr>
          <p:nvPr/>
        </p:nvSpPr>
        <p:spPr bwMode="auto">
          <a:xfrm>
            <a:off x="4480329" y="3470963"/>
            <a:ext cx="23812" cy="5292"/>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89" name="Freeform 385"/>
          <p:cNvSpPr>
            <a:spLocks/>
          </p:cNvSpPr>
          <p:nvPr/>
        </p:nvSpPr>
        <p:spPr bwMode="auto">
          <a:xfrm>
            <a:off x="4480329" y="3470963"/>
            <a:ext cx="23812" cy="5292"/>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90" name="Freeform 386"/>
          <p:cNvSpPr>
            <a:spLocks/>
          </p:cNvSpPr>
          <p:nvPr/>
        </p:nvSpPr>
        <p:spPr bwMode="auto">
          <a:xfrm>
            <a:off x="4402541" y="3476255"/>
            <a:ext cx="101600" cy="109803"/>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91" name="Freeform 387"/>
          <p:cNvSpPr>
            <a:spLocks/>
          </p:cNvSpPr>
          <p:nvPr/>
        </p:nvSpPr>
        <p:spPr bwMode="auto">
          <a:xfrm>
            <a:off x="4553354" y="3391588"/>
            <a:ext cx="296862" cy="22225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92" name="Freeform 388"/>
          <p:cNvSpPr>
            <a:spLocks/>
          </p:cNvSpPr>
          <p:nvPr/>
        </p:nvSpPr>
        <p:spPr bwMode="auto">
          <a:xfrm>
            <a:off x="4842280" y="3476255"/>
            <a:ext cx="320675" cy="15610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93" name="Freeform 389"/>
          <p:cNvSpPr>
            <a:spLocks/>
          </p:cNvSpPr>
          <p:nvPr/>
        </p:nvSpPr>
        <p:spPr bwMode="auto">
          <a:xfrm>
            <a:off x="4748617" y="3620454"/>
            <a:ext cx="195263" cy="194468"/>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94" name="Freeform 390"/>
          <p:cNvSpPr>
            <a:spLocks/>
          </p:cNvSpPr>
          <p:nvPr/>
        </p:nvSpPr>
        <p:spPr bwMode="auto">
          <a:xfrm>
            <a:off x="4708930" y="3660141"/>
            <a:ext cx="117475" cy="108479"/>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95" name="Freeform 391"/>
          <p:cNvSpPr>
            <a:spLocks/>
          </p:cNvSpPr>
          <p:nvPr/>
        </p:nvSpPr>
        <p:spPr bwMode="auto">
          <a:xfrm>
            <a:off x="4677180" y="3444505"/>
            <a:ext cx="187325" cy="215636"/>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96" name="Freeform 392"/>
          <p:cNvSpPr>
            <a:spLocks/>
          </p:cNvSpPr>
          <p:nvPr/>
        </p:nvSpPr>
        <p:spPr bwMode="auto">
          <a:xfrm>
            <a:off x="4974100" y="3586058"/>
            <a:ext cx="187325" cy="215636"/>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97" name="Freeform 393"/>
          <p:cNvSpPr>
            <a:spLocks/>
          </p:cNvSpPr>
          <p:nvPr/>
        </p:nvSpPr>
        <p:spPr bwMode="auto">
          <a:xfrm>
            <a:off x="4504141" y="3436568"/>
            <a:ext cx="63500" cy="130969"/>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98" name="Freeform 394"/>
          <p:cNvSpPr>
            <a:spLocks/>
          </p:cNvSpPr>
          <p:nvPr/>
        </p:nvSpPr>
        <p:spPr bwMode="auto">
          <a:xfrm>
            <a:off x="4480329" y="3470964"/>
            <a:ext cx="55562" cy="103188"/>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99" name="Freeform 395"/>
          <p:cNvSpPr>
            <a:spLocks/>
          </p:cNvSpPr>
          <p:nvPr/>
        </p:nvSpPr>
        <p:spPr bwMode="auto">
          <a:xfrm>
            <a:off x="4772430" y="4050401"/>
            <a:ext cx="320675" cy="271198"/>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400" name="Freeform 396"/>
          <p:cNvSpPr>
            <a:spLocks/>
          </p:cNvSpPr>
          <p:nvPr/>
        </p:nvSpPr>
        <p:spPr bwMode="auto">
          <a:xfrm>
            <a:off x="4504142" y="3306922"/>
            <a:ext cx="79375" cy="78053"/>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401" name="Freeform 397"/>
          <p:cNvSpPr>
            <a:spLocks/>
          </p:cNvSpPr>
          <p:nvPr/>
        </p:nvSpPr>
        <p:spPr bwMode="auto">
          <a:xfrm>
            <a:off x="197255" y="1579192"/>
            <a:ext cx="676275" cy="768615"/>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696B6E"/>
          </a:solidFill>
          <a:ln w="9525">
            <a:solidFill>
              <a:schemeClr val="tx1">
                <a:lumMod val="50000"/>
                <a:lumOff val="50000"/>
              </a:schemeClr>
            </a:solidFill>
            <a:round/>
            <a:headEnd/>
            <a:tailEnd/>
          </a:ln>
        </p:spPr>
        <p:txBody>
          <a:bodyPr/>
          <a:lstStyle/>
          <a:p>
            <a:endParaRPr lang="en-US" dirty="0"/>
          </a:p>
        </p:txBody>
      </p:sp>
      <p:sp>
        <p:nvSpPr>
          <p:cNvPr id="402" name="Freeform 400"/>
          <p:cNvSpPr>
            <a:spLocks/>
          </p:cNvSpPr>
          <p:nvPr/>
        </p:nvSpPr>
        <p:spPr bwMode="auto">
          <a:xfrm>
            <a:off x="2189567" y="3394234"/>
            <a:ext cx="111125" cy="9392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C709B"/>
          </a:solidFill>
          <a:ln w="9525" cap="flat" cmpd="sng">
            <a:solidFill>
              <a:srgbClr val="B5D8ED"/>
            </a:solidFill>
            <a:prstDash val="solid"/>
            <a:round/>
            <a:headEnd type="none" w="med" len="med"/>
            <a:tailEnd type="none" w="med" len="med"/>
          </a:ln>
          <a:effectLst/>
        </p:spPr>
        <p:txBody>
          <a:bodyPr/>
          <a:lstStyle/>
          <a:p>
            <a:endParaRPr lang="en-US" dirty="0"/>
          </a:p>
        </p:txBody>
      </p:sp>
      <p:sp>
        <p:nvSpPr>
          <p:cNvPr id="403" name="Freeform 401"/>
          <p:cNvSpPr>
            <a:spLocks/>
          </p:cNvSpPr>
          <p:nvPr/>
        </p:nvSpPr>
        <p:spPr bwMode="auto">
          <a:xfrm>
            <a:off x="2229254" y="3480224"/>
            <a:ext cx="95250" cy="58208"/>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1F8DD2"/>
          </a:solidFill>
          <a:ln w="9525" cap="flat" cmpd="sng">
            <a:solidFill>
              <a:srgbClr val="B5D8ED"/>
            </a:solidFill>
            <a:prstDash val="solid"/>
            <a:round/>
            <a:headEnd type="none" w="med" len="med"/>
            <a:tailEnd type="none" w="med" len="med"/>
          </a:ln>
          <a:effectLst/>
        </p:spPr>
        <p:txBody>
          <a:bodyPr/>
          <a:lstStyle/>
          <a:p>
            <a:endParaRPr lang="en-US" dirty="0"/>
          </a:p>
        </p:txBody>
      </p:sp>
      <p:sp>
        <p:nvSpPr>
          <p:cNvPr id="404" name="Freeform 402"/>
          <p:cNvSpPr>
            <a:spLocks/>
          </p:cNvSpPr>
          <p:nvPr/>
        </p:nvSpPr>
        <p:spPr bwMode="auto">
          <a:xfrm>
            <a:off x="2316566" y="3513297"/>
            <a:ext cx="141288" cy="50271"/>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1F91DA"/>
          </a:solidFill>
          <a:ln w="9525">
            <a:solidFill>
              <a:srgbClr val="B5D8ED"/>
            </a:solidFill>
            <a:round/>
            <a:headEnd/>
            <a:tailEnd/>
          </a:ln>
        </p:spPr>
        <p:txBody>
          <a:bodyPr/>
          <a:lstStyle/>
          <a:p>
            <a:endParaRPr lang="en-US" dirty="0"/>
          </a:p>
        </p:txBody>
      </p:sp>
      <p:sp>
        <p:nvSpPr>
          <p:cNvPr id="405" name="Freeform 422"/>
          <p:cNvSpPr>
            <a:spLocks/>
          </p:cNvSpPr>
          <p:nvPr/>
        </p:nvSpPr>
        <p:spPr bwMode="auto">
          <a:xfrm>
            <a:off x="2149879" y="3375714"/>
            <a:ext cx="150812" cy="58208"/>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F7FAF"/>
          </a:solidFill>
          <a:ln w="9525" cap="flat" cmpd="sng">
            <a:solidFill>
              <a:schemeClr val="accent1">
                <a:lumMod val="40000"/>
                <a:lumOff val="60000"/>
              </a:schemeClr>
            </a:solidFill>
            <a:prstDash val="solid"/>
            <a:round/>
            <a:headEnd type="none" w="med" len="med"/>
            <a:tailEnd type="none" w="med" len="med"/>
          </a:ln>
          <a:effectLst/>
        </p:spPr>
        <p:txBody>
          <a:bodyPr/>
          <a:lstStyle/>
          <a:p>
            <a:endParaRPr lang="en-US" dirty="0"/>
          </a:p>
        </p:txBody>
      </p:sp>
      <p:sp>
        <p:nvSpPr>
          <p:cNvPr id="406" name="Freeform 423"/>
          <p:cNvSpPr>
            <a:spLocks/>
          </p:cNvSpPr>
          <p:nvPr/>
        </p:nvSpPr>
        <p:spPr bwMode="auto">
          <a:xfrm>
            <a:off x="2070504" y="3341318"/>
            <a:ext cx="119062" cy="82021"/>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1F8DD2"/>
          </a:solidFill>
          <a:ln w="9525" cap="flat" cmpd="sng">
            <a:solidFill>
              <a:srgbClr val="DAEBF6"/>
            </a:solidFill>
            <a:prstDash val="solid"/>
            <a:round/>
            <a:headEnd type="none" w="med" len="med"/>
            <a:tailEnd type="none" w="med" len="med"/>
          </a:ln>
          <a:effectLst/>
        </p:spPr>
        <p:txBody>
          <a:bodyPr/>
          <a:lstStyle/>
          <a:p>
            <a:endParaRPr lang="en-US" dirty="0"/>
          </a:p>
        </p:txBody>
      </p:sp>
      <p:sp>
        <p:nvSpPr>
          <p:cNvPr id="407" name="Freeform 424"/>
          <p:cNvSpPr>
            <a:spLocks/>
          </p:cNvSpPr>
          <p:nvPr/>
        </p:nvSpPr>
        <p:spPr bwMode="auto">
          <a:xfrm>
            <a:off x="1460904" y="2997359"/>
            <a:ext cx="754062" cy="411428"/>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F7FAF"/>
          </a:solidFill>
          <a:ln w="9525">
            <a:solidFill>
              <a:srgbClr val="B5D8ED"/>
            </a:solidFill>
            <a:round/>
            <a:headEnd/>
            <a:tailEnd/>
          </a:ln>
        </p:spPr>
        <p:txBody>
          <a:bodyPr/>
          <a:lstStyle/>
          <a:p>
            <a:endParaRPr lang="en-US" dirty="0"/>
          </a:p>
        </p:txBody>
      </p:sp>
      <p:sp>
        <p:nvSpPr>
          <p:cNvPr id="408" name="Freeform 425"/>
          <p:cNvSpPr>
            <a:spLocks/>
          </p:cNvSpPr>
          <p:nvPr/>
        </p:nvSpPr>
        <p:spPr bwMode="auto">
          <a:xfrm rot="20747712">
            <a:off x="2694391" y="1349005"/>
            <a:ext cx="812800" cy="747448"/>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grpSp>
        <p:nvGrpSpPr>
          <p:cNvPr id="409" name="Group 408"/>
          <p:cNvGrpSpPr/>
          <p:nvPr/>
        </p:nvGrpSpPr>
        <p:grpSpPr>
          <a:xfrm>
            <a:off x="873529" y="1207453"/>
            <a:ext cx="2190750" cy="1550458"/>
            <a:chOff x="845307" y="1237279"/>
            <a:chExt cx="2190750" cy="1860550"/>
          </a:xfrm>
          <a:solidFill>
            <a:srgbClr val="84898A"/>
          </a:solidFill>
        </p:grpSpPr>
        <p:sp>
          <p:nvSpPr>
            <p:cNvPr id="459" name="Freeform 276"/>
            <p:cNvSpPr>
              <a:spLocks/>
            </p:cNvSpPr>
            <p:nvPr/>
          </p:nvSpPr>
          <p:spPr bwMode="auto">
            <a:xfrm>
              <a:off x="2877307" y="2753341"/>
              <a:ext cx="158750" cy="179388"/>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9525">
              <a:solidFill>
                <a:schemeClr val="tx1">
                  <a:lumMod val="65000"/>
                  <a:lumOff val="35000"/>
                </a:schemeClr>
              </a:solidFill>
              <a:round/>
              <a:headEnd/>
              <a:tailEnd/>
            </a:ln>
          </p:spPr>
          <p:txBody>
            <a:bodyPr/>
            <a:lstStyle/>
            <a:p>
              <a:endParaRPr lang="en-US" dirty="0"/>
            </a:p>
          </p:txBody>
        </p:sp>
        <p:sp>
          <p:nvSpPr>
            <p:cNvPr id="460" name="Freeform 398"/>
            <p:cNvSpPr>
              <a:spLocks/>
            </p:cNvSpPr>
            <p:nvPr/>
          </p:nvSpPr>
          <p:spPr bwMode="auto">
            <a:xfrm>
              <a:off x="845307" y="1645266"/>
              <a:ext cx="2119312" cy="1452563"/>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9525">
              <a:solidFill>
                <a:schemeClr val="tx1">
                  <a:lumMod val="65000"/>
                  <a:lumOff val="35000"/>
                </a:schemeClr>
              </a:solidFill>
              <a:round/>
              <a:headEnd/>
              <a:tailEnd/>
            </a:ln>
          </p:spPr>
          <p:txBody>
            <a:bodyPr/>
            <a:lstStyle/>
            <a:p>
              <a:endParaRPr lang="en-US" dirty="0"/>
            </a:p>
          </p:txBody>
        </p:sp>
        <p:sp>
          <p:nvSpPr>
            <p:cNvPr id="461" name="Freeform 426"/>
            <p:cNvSpPr>
              <a:spLocks/>
            </p:cNvSpPr>
            <p:nvPr/>
          </p:nvSpPr>
          <p:spPr bwMode="auto">
            <a:xfrm>
              <a:off x="1699382" y="1648441"/>
              <a:ext cx="41275" cy="36513"/>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9525">
              <a:solidFill>
                <a:schemeClr val="tx1">
                  <a:lumMod val="65000"/>
                  <a:lumOff val="35000"/>
                </a:schemeClr>
              </a:solidFill>
              <a:round/>
              <a:headEnd/>
              <a:tailEnd/>
            </a:ln>
          </p:spPr>
          <p:txBody>
            <a:bodyPr/>
            <a:lstStyle/>
            <a:p>
              <a:endParaRPr lang="en-US" dirty="0"/>
            </a:p>
          </p:txBody>
        </p:sp>
        <p:sp>
          <p:nvSpPr>
            <p:cNvPr id="462" name="Freeform 427"/>
            <p:cNvSpPr>
              <a:spLocks/>
            </p:cNvSpPr>
            <p:nvPr/>
          </p:nvSpPr>
          <p:spPr bwMode="auto">
            <a:xfrm>
              <a:off x="2051807" y="1943716"/>
              <a:ext cx="0" cy="4763"/>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9525">
              <a:solidFill>
                <a:schemeClr val="tx1">
                  <a:lumMod val="65000"/>
                  <a:lumOff val="35000"/>
                </a:schemeClr>
              </a:solidFill>
              <a:round/>
              <a:headEnd/>
              <a:tailEnd/>
            </a:ln>
          </p:spPr>
          <p:txBody>
            <a:bodyPr/>
            <a:lstStyle/>
            <a:p>
              <a:endParaRPr lang="en-US" dirty="0"/>
            </a:p>
          </p:txBody>
        </p:sp>
        <p:sp>
          <p:nvSpPr>
            <p:cNvPr id="463" name="Freeform 428"/>
            <p:cNvSpPr>
              <a:spLocks/>
            </p:cNvSpPr>
            <p:nvPr/>
          </p:nvSpPr>
          <p:spPr bwMode="auto">
            <a:xfrm>
              <a:off x="2408994" y="1977054"/>
              <a:ext cx="3175" cy="6350"/>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9525">
              <a:solidFill>
                <a:schemeClr val="tx1">
                  <a:lumMod val="65000"/>
                  <a:lumOff val="35000"/>
                </a:schemeClr>
              </a:solidFill>
              <a:round/>
              <a:headEnd/>
              <a:tailEnd/>
            </a:ln>
          </p:spPr>
          <p:txBody>
            <a:bodyPr/>
            <a:lstStyle/>
            <a:p>
              <a:endParaRPr lang="en-US" dirty="0"/>
            </a:p>
          </p:txBody>
        </p:sp>
        <p:sp>
          <p:nvSpPr>
            <p:cNvPr id="464" name="Freeform 429"/>
            <p:cNvSpPr>
              <a:spLocks/>
            </p:cNvSpPr>
            <p:nvPr/>
          </p:nvSpPr>
          <p:spPr bwMode="auto">
            <a:xfrm>
              <a:off x="2058157" y="1559541"/>
              <a:ext cx="14287" cy="14288"/>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9525">
              <a:solidFill>
                <a:schemeClr val="tx1">
                  <a:lumMod val="65000"/>
                  <a:lumOff val="35000"/>
                </a:schemeClr>
              </a:solidFill>
              <a:round/>
              <a:headEnd/>
              <a:tailEnd/>
            </a:ln>
          </p:spPr>
          <p:txBody>
            <a:bodyPr/>
            <a:lstStyle/>
            <a:p>
              <a:endParaRPr lang="en-US" dirty="0"/>
            </a:p>
          </p:txBody>
        </p:sp>
        <p:sp>
          <p:nvSpPr>
            <p:cNvPr id="465" name="Freeform 430"/>
            <p:cNvSpPr>
              <a:spLocks/>
            </p:cNvSpPr>
            <p:nvPr/>
          </p:nvSpPr>
          <p:spPr bwMode="auto">
            <a:xfrm>
              <a:off x="2245482" y="2027854"/>
              <a:ext cx="144462" cy="120650"/>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9525">
              <a:solidFill>
                <a:schemeClr val="tx1">
                  <a:lumMod val="65000"/>
                  <a:lumOff val="35000"/>
                </a:schemeClr>
              </a:solidFill>
              <a:round/>
              <a:headEnd/>
              <a:tailEnd/>
            </a:ln>
          </p:spPr>
          <p:txBody>
            <a:bodyPr/>
            <a:lstStyle/>
            <a:p>
              <a:endParaRPr lang="en-US" dirty="0"/>
            </a:p>
          </p:txBody>
        </p:sp>
        <p:sp>
          <p:nvSpPr>
            <p:cNvPr id="466" name="Freeform 431"/>
            <p:cNvSpPr>
              <a:spLocks/>
            </p:cNvSpPr>
            <p:nvPr/>
          </p:nvSpPr>
          <p:spPr bwMode="auto">
            <a:xfrm>
              <a:off x="2129594" y="1665904"/>
              <a:ext cx="598488" cy="400050"/>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9525">
              <a:solidFill>
                <a:schemeClr val="tx1">
                  <a:lumMod val="65000"/>
                  <a:lumOff val="35000"/>
                </a:schemeClr>
              </a:solidFill>
              <a:round/>
              <a:headEnd/>
              <a:tailEnd/>
            </a:ln>
          </p:spPr>
          <p:txBody>
            <a:bodyPr/>
            <a:lstStyle/>
            <a:p>
              <a:endParaRPr lang="en-US" dirty="0"/>
            </a:p>
          </p:txBody>
        </p:sp>
        <p:sp>
          <p:nvSpPr>
            <p:cNvPr id="467" name="Freeform 432"/>
            <p:cNvSpPr>
              <a:spLocks/>
            </p:cNvSpPr>
            <p:nvPr/>
          </p:nvSpPr>
          <p:spPr bwMode="auto">
            <a:xfrm>
              <a:off x="1612069" y="1599229"/>
              <a:ext cx="158750" cy="146050"/>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9525">
              <a:solidFill>
                <a:schemeClr val="tx1">
                  <a:lumMod val="65000"/>
                  <a:lumOff val="35000"/>
                </a:schemeClr>
              </a:solidFill>
              <a:round/>
              <a:headEnd/>
              <a:tailEnd/>
            </a:ln>
          </p:spPr>
          <p:txBody>
            <a:bodyPr/>
            <a:lstStyle/>
            <a:p>
              <a:endParaRPr lang="en-US" dirty="0"/>
            </a:p>
          </p:txBody>
        </p:sp>
        <p:sp>
          <p:nvSpPr>
            <p:cNvPr id="468" name="Freeform 433"/>
            <p:cNvSpPr>
              <a:spLocks/>
            </p:cNvSpPr>
            <p:nvPr/>
          </p:nvSpPr>
          <p:spPr bwMode="auto">
            <a:xfrm>
              <a:off x="1780344" y="1545254"/>
              <a:ext cx="144463" cy="93662"/>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9525">
              <a:solidFill>
                <a:schemeClr val="tx1">
                  <a:lumMod val="65000"/>
                  <a:lumOff val="35000"/>
                </a:schemeClr>
              </a:solidFill>
              <a:round/>
              <a:headEnd/>
              <a:tailEnd/>
            </a:ln>
          </p:spPr>
          <p:txBody>
            <a:bodyPr/>
            <a:lstStyle/>
            <a:p>
              <a:endParaRPr lang="en-US" dirty="0"/>
            </a:p>
          </p:txBody>
        </p:sp>
        <p:sp>
          <p:nvSpPr>
            <p:cNvPr id="469" name="Freeform 434"/>
            <p:cNvSpPr>
              <a:spLocks/>
            </p:cNvSpPr>
            <p:nvPr/>
          </p:nvSpPr>
          <p:spPr bwMode="auto">
            <a:xfrm>
              <a:off x="1720019" y="1496041"/>
              <a:ext cx="109538" cy="61913"/>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9525">
              <a:solidFill>
                <a:schemeClr val="tx1">
                  <a:lumMod val="65000"/>
                  <a:lumOff val="35000"/>
                </a:schemeClr>
              </a:solidFill>
              <a:round/>
              <a:headEnd/>
              <a:tailEnd/>
            </a:ln>
          </p:spPr>
          <p:txBody>
            <a:bodyPr/>
            <a:lstStyle/>
            <a:p>
              <a:endParaRPr lang="en-US" dirty="0"/>
            </a:p>
          </p:txBody>
        </p:sp>
        <p:sp>
          <p:nvSpPr>
            <p:cNvPr id="470" name="Freeform 435"/>
            <p:cNvSpPr>
              <a:spLocks/>
            </p:cNvSpPr>
            <p:nvPr/>
          </p:nvSpPr>
          <p:spPr bwMode="auto">
            <a:xfrm>
              <a:off x="1935919" y="1557954"/>
              <a:ext cx="92075" cy="8096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9525">
              <a:solidFill>
                <a:schemeClr val="tx1">
                  <a:lumMod val="65000"/>
                  <a:lumOff val="35000"/>
                </a:schemeClr>
              </a:solidFill>
              <a:round/>
              <a:headEnd/>
              <a:tailEnd/>
            </a:ln>
          </p:spPr>
          <p:txBody>
            <a:bodyPr/>
            <a:lstStyle/>
            <a:p>
              <a:endParaRPr lang="en-US" dirty="0"/>
            </a:p>
          </p:txBody>
        </p:sp>
        <p:sp>
          <p:nvSpPr>
            <p:cNvPr id="471" name="Freeform 436"/>
            <p:cNvSpPr>
              <a:spLocks/>
            </p:cNvSpPr>
            <p:nvPr/>
          </p:nvSpPr>
          <p:spPr bwMode="auto">
            <a:xfrm>
              <a:off x="2029582" y="1607166"/>
              <a:ext cx="36512" cy="46038"/>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9525">
              <a:solidFill>
                <a:schemeClr val="tx1">
                  <a:lumMod val="65000"/>
                  <a:lumOff val="35000"/>
                </a:schemeClr>
              </a:solidFill>
              <a:round/>
              <a:headEnd/>
              <a:tailEnd/>
            </a:ln>
          </p:spPr>
          <p:txBody>
            <a:bodyPr/>
            <a:lstStyle/>
            <a:p>
              <a:endParaRPr lang="en-US" dirty="0"/>
            </a:p>
          </p:txBody>
        </p:sp>
        <p:sp>
          <p:nvSpPr>
            <p:cNvPr id="472" name="Freeform 437"/>
            <p:cNvSpPr>
              <a:spLocks/>
            </p:cNvSpPr>
            <p:nvPr/>
          </p:nvSpPr>
          <p:spPr bwMode="auto">
            <a:xfrm>
              <a:off x="2020057" y="1543666"/>
              <a:ext cx="215900" cy="103188"/>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9525">
              <a:solidFill>
                <a:schemeClr val="tx1">
                  <a:lumMod val="65000"/>
                  <a:lumOff val="35000"/>
                </a:schemeClr>
              </a:solidFill>
              <a:round/>
              <a:headEnd/>
              <a:tailEnd/>
            </a:ln>
          </p:spPr>
          <p:txBody>
            <a:bodyPr/>
            <a:lstStyle/>
            <a:p>
              <a:endParaRPr lang="en-US" dirty="0"/>
            </a:p>
          </p:txBody>
        </p:sp>
        <p:sp>
          <p:nvSpPr>
            <p:cNvPr id="473" name="Freeform 438"/>
            <p:cNvSpPr>
              <a:spLocks/>
            </p:cNvSpPr>
            <p:nvPr/>
          </p:nvSpPr>
          <p:spPr bwMode="auto">
            <a:xfrm>
              <a:off x="1850194" y="1478579"/>
              <a:ext cx="44450" cy="38100"/>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9525">
              <a:solidFill>
                <a:schemeClr val="tx1">
                  <a:lumMod val="65000"/>
                  <a:lumOff val="35000"/>
                </a:schemeClr>
              </a:solidFill>
              <a:round/>
              <a:headEnd/>
              <a:tailEnd/>
            </a:ln>
          </p:spPr>
          <p:txBody>
            <a:bodyPr/>
            <a:lstStyle/>
            <a:p>
              <a:endParaRPr lang="en-US" dirty="0"/>
            </a:p>
          </p:txBody>
        </p:sp>
        <p:sp>
          <p:nvSpPr>
            <p:cNvPr id="474" name="Freeform 439"/>
            <p:cNvSpPr>
              <a:spLocks/>
            </p:cNvSpPr>
            <p:nvPr/>
          </p:nvSpPr>
          <p:spPr bwMode="auto">
            <a:xfrm flipV="1">
              <a:off x="2020057" y="1237279"/>
              <a:ext cx="215900" cy="323850"/>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9525">
              <a:solidFill>
                <a:schemeClr val="tx1">
                  <a:lumMod val="65000"/>
                  <a:lumOff val="35000"/>
                </a:schemeClr>
              </a:solidFill>
              <a:round/>
              <a:headEnd/>
              <a:tailEnd/>
            </a:ln>
          </p:spPr>
          <p:txBody>
            <a:bodyPr/>
            <a:lstStyle/>
            <a:p>
              <a:endParaRPr lang="en-US" dirty="0"/>
            </a:p>
          </p:txBody>
        </p:sp>
        <p:sp>
          <p:nvSpPr>
            <p:cNvPr id="475" name="Freeform 440"/>
            <p:cNvSpPr>
              <a:spLocks/>
            </p:cNvSpPr>
            <p:nvPr/>
          </p:nvSpPr>
          <p:spPr bwMode="auto">
            <a:xfrm>
              <a:off x="2024819" y="1505566"/>
              <a:ext cx="36513" cy="17463"/>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9525">
              <a:solidFill>
                <a:schemeClr val="tx1">
                  <a:lumMod val="65000"/>
                  <a:lumOff val="35000"/>
                </a:schemeClr>
              </a:solidFill>
              <a:round/>
              <a:headEnd/>
              <a:tailEnd/>
            </a:ln>
          </p:spPr>
          <p:txBody>
            <a:bodyPr/>
            <a:lstStyle/>
            <a:p>
              <a:endParaRPr lang="en-US" dirty="0"/>
            </a:p>
          </p:txBody>
        </p:sp>
        <p:sp>
          <p:nvSpPr>
            <p:cNvPr id="476" name="Freeform 441"/>
            <p:cNvSpPr>
              <a:spLocks/>
            </p:cNvSpPr>
            <p:nvPr/>
          </p:nvSpPr>
          <p:spPr bwMode="auto">
            <a:xfrm>
              <a:off x="2005769" y="1459529"/>
              <a:ext cx="33338" cy="47625"/>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9525">
              <a:solidFill>
                <a:schemeClr val="tx1">
                  <a:lumMod val="65000"/>
                  <a:lumOff val="35000"/>
                </a:schemeClr>
              </a:solidFill>
              <a:round/>
              <a:headEnd/>
              <a:tailEnd/>
            </a:ln>
          </p:spPr>
          <p:txBody>
            <a:bodyPr/>
            <a:lstStyle/>
            <a:p>
              <a:endParaRPr lang="en-US" dirty="0"/>
            </a:p>
          </p:txBody>
        </p:sp>
        <p:sp>
          <p:nvSpPr>
            <p:cNvPr id="477" name="Freeform 442"/>
            <p:cNvSpPr>
              <a:spLocks/>
            </p:cNvSpPr>
            <p:nvPr/>
          </p:nvSpPr>
          <p:spPr bwMode="auto">
            <a:xfrm>
              <a:off x="1939094" y="1437304"/>
              <a:ext cx="60325" cy="68262"/>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9525">
              <a:solidFill>
                <a:schemeClr val="tx1">
                  <a:lumMod val="65000"/>
                  <a:lumOff val="35000"/>
                </a:schemeClr>
              </a:solidFill>
              <a:round/>
              <a:headEnd/>
              <a:tailEnd/>
            </a:ln>
          </p:spPr>
          <p:txBody>
            <a:bodyPr/>
            <a:lstStyle/>
            <a:p>
              <a:endParaRPr lang="en-US" dirty="0"/>
            </a:p>
          </p:txBody>
        </p:sp>
        <p:sp>
          <p:nvSpPr>
            <p:cNvPr id="478" name="Freeform 443"/>
            <p:cNvSpPr>
              <a:spLocks/>
            </p:cNvSpPr>
            <p:nvPr/>
          </p:nvSpPr>
          <p:spPr bwMode="auto">
            <a:xfrm>
              <a:off x="1696207" y="1684954"/>
              <a:ext cx="269875" cy="23495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9525">
              <a:solidFill>
                <a:schemeClr val="tx1">
                  <a:lumMod val="65000"/>
                  <a:lumOff val="35000"/>
                </a:schemeClr>
              </a:solidFill>
              <a:round/>
              <a:headEnd/>
              <a:tailEnd/>
            </a:ln>
          </p:spPr>
          <p:txBody>
            <a:bodyPr/>
            <a:lstStyle/>
            <a:p>
              <a:endParaRPr lang="en-US" dirty="0"/>
            </a:p>
          </p:txBody>
        </p:sp>
      </p:grpSp>
      <p:sp>
        <p:nvSpPr>
          <p:cNvPr id="410" name="Freeform 445"/>
          <p:cNvSpPr>
            <a:spLocks/>
          </p:cNvSpPr>
          <p:nvPr/>
        </p:nvSpPr>
        <p:spPr bwMode="auto">
          <a:xfrm>
            <a:off x="2753129" y="3359838"/>
            <a:ext cx="36512" cy="15875"/>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solidFill>
            <a:schemeClr val="bg1">
              <a:lumMod val="75000"/>
            </a:schemeClr>
          </a:solidFill>
          <a:ln w="6350"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11" name="Freeform 450"/>
          <p:cNvSpPr>
            <a:spLocks/>
          </p:cNvSpPr>
          <p:nvPr/>
        </p:nvSpPr>
        <p:spPr bwMode="auto">
          <a:xfrm>
            <a:off x="3796117" y="1882141"/>
            <a:ext cx="131763" cy="42333"/>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chemeClr val="bg1">
              <a:lumMod val="75000"/>
            </a:schemeClr>
          </a:solidFill>
          <a:ln w="9525" cap="flat" cmpd="sng">
            <a:solidFill>
              <a:schemeClr val="tx1">
                <a:lumMod val="50000"/>
                <a:lumOff val="50000"/>
              </a:schemeClr>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2" name="Freeform 451"/>
          <p:cNvSpPr>
            <a:spLocks/>
          </p:cNvSpPr>
          <p:nvPr/>
        </p:nvSpPr>
        <p:spPr bwMode="auto">
          <a:xfrm>
            <a:off x="7791854" y="3660141"/>
            <a:ext cx="215900" cy="154781"/>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50000"/>
            </a:schemeClr>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3" name="Freeform 452"/>
          <p:cNvSpPr>
            <a:spLocks/>
          </p:cNvSpPr>
          <p:nvPr/>
        </p:nvSpPr>
        <p:spPr bwMode="auto">
          <a:xfrm>
            <a:off x="8007755" y="3697182"/>
            <a:ext cx="174625" cy="141552"/>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B3B4B9"/>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grpSp>
        <p:nvGrpSpPr>
          <p:cNvPr id="414" name="Group 453"/>
          <p:cNvGrpSpPr>
            <a:grpSpLocks/>
          </p:cNvGrpSpPr>
          <p:nvPr/>
        </p:nvGrpSpPr>
        <p:grpSpPr bwMode="auto">
          <a:xfrm>
            <a:off x="4269192" y="2206255"/>
            <a:ext cx="250825" cy="306917"/>
            <a:chOff x="2201" y="1250"/>
            <a:chExt cx="133" cy="193"/>
          </a:xfrm>
          <a:solidFill>
            <a:srgbClr val="4D4E50"/>
          </a:solidFill>
        </p:grpSpPr>
        <p:sp>
          <p:nvSpPr>
            <p:cNvPr id="457" name="Freeform 454"/>
            <p:cNvSpPr>
              <a:spLocks/>
            </p:cNvSpPr>
            <p:nvPr/>
          </p:nvSpPr>
          <p:spPr bwMode="auto">
            <a:xfrm>
              <a:off x="2234" y="1250"/>
              <a:ext cx="100" cy="193"/>
            </a:xfrm>
            <a:custGeom>
              <a:avLst/>
              <a:gdLst>
                <a:gd name="T0" fmla="*/ 130504 w 24"/>
                <a:gd name="T1" fmla="*/ 690078 h 47"/>
                <a:gd name="T2" fmla="*/ 89200 w 24"/>
                <a:gd name="T3" fmla="*/ 651445 h 47"/>
                <a:gd name="T4" fmla="*/ 219758 w 24"/>
                <a:gd name="T5" fmla="*/ 570976 h 47"/>
                <a:gd name="T6" fmla="*/ 198350 w 24"/>
                <a:gd name="T7" fmla="*/ 493916 h 47"/>
                <a:gd name="T8" fmla="*/ 173317 w 24"/>
                <a:gd name="T9" fmla="*/ 431946 h 47"/>
                <a:gd name="T10" fmla="*/ 67846 w 24"/>
                <a:gd name="T11" fmla="*/ 431946 h 47"/>
                <a:gd name="T12" fmla="*/ 89200 w 24"/>
                <a:gd name="T13" fmla="*/ 316438 h 47"/>
                <a:gd name="T14" fmla="*/ 21408 w 24"/>
                <a:gd name="T15" fmla="*/ 354870 h 47"/>
                <a:gd name="T16" fmla="*/ 0 w 24"/>
                <a:gd name="T17" fmla="*/ 254468 h 47"/>
                <a:gd name="T18" fmla="*/ 0 w 24"/>
                <a:gd name="T19" fmla="*/ 158642 h 47"/>
                <a:gd name="T20" fmla="*/ 21408 w 24"/>
                <a:gd name="T21" fmla="*/ 77060 h 47"/>
                <a:gd name="T22" fmla="*/ 110608 w 24"/>
                <a:gd name="T23" fmla="*/ 0 h 47"/>
                <a:gd name="T24" fmla="*/ 173317 w 24"/>
                <a:gd name="T25" fmla="*/ 18766 h 47"/>
                <a:gd name="T26" fmla="*/ 151908 w 24"/>
                <a:gd name="T27" fmla="*/ 120280 h 47"/>
                <a:gd name="T28" fmla="*/ 282692 w 24"/>
                <a:gd name="T29" fmla="*/ 120280 h 47"/>
                <a:gd name="T30" fmla="*/ 241113 w 24"/>
                <a:gd name="T31" fmla="*/ 216107 h 47"/>
                <a:gd name="T32" fmla="*/ 198350 w 24"/>
                <a:gd name="T33" fmla="*/ 297672 h 47"/>
                <a:gd name="T34" fmla="*/ 282692 w 24"/>
                <a:gd name="T35" fmla="*/ 335208 h 47"/>
                <a:gd name="T36" fmla="*/ 371667 w 24"/>
                <a:gd name="T37" fmla="*/ 475150 h 47"/>
                <a:gd name="T38" fmla="*/ 413263 w 24"/>
                <a:gd name="T39" fmla="*/ 570976 h 47"/>
                <a:gd name="T40" fmla="*/ 413263 w 24"/>
                <a:gd name="T41" fmla="*/ 628108 h 47"/>
                <a:gd name="T42" fmla="*/ 502467 w 24"/>
                <a:gd name="T43" fmla="*/ 628108 h 47"/>
                <a:gd name="T44" fmla="*/ 481042 w 24"/>
                <a:gd name="T45" fmla="*/ 767154 h 47"/>
                <a:gd name="T46" fmla="*/ 523871 w 24"/>
                <a:gd name="T47" fmla="*/ 785904 h 47"/>
                <a:gd name="T48" fmla="*/ 371667 w 24"/>
                <a:gd name="T49" fmla="*/ 848785 h 47"/>
                <a:gd name="T50" fmla="*/ 241113 w 24"/>
                <a:gd name="T51" fmla="*/ 867551 h 47"/>
                <a:gd name="T52" fmla="*/ 173317 w 24"/>
                <a:gd name="T53" fmla="*/ 887418 h 47"/>
                <a:gd name="T54" fmla="*/ 89200 w 24"/>
                <a:gd name="T55" fmla="*/ 887418 h 47"/>
                <a:gd name="T56" fmla="*/ 21408 w 24"/>
                <a:gd name="T57" fmla="*/ 906184 h 47"/>
                <a:gd name="T58" fmla="*/ 110608 w 24"/>
                <a:gd name="T59" fmla="*/ 824266 h 47"/>
                <a:gd name="T60" fmla="*/ 130504 w 24"/>
                <a:gd name="T61" fmla="*/ 748384 h 47"/>
                <a:gd name="T62" fmla="*/ 67846 w 24"/>
                <a:gd name="T63" fmla="*/ 728505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chemeClr val="tx1">
                  <a:lumMod val="50000"/>
                  <a:lumOff val="50000"/>
                </a:schemeClr>
              </a:solidFill>
              <a:round/>
              <a:headEnd/>
              <a:tailEnd/>
            </a:ln>
          </p:spPr>
          <p:txBody>
            <a:bodyPr/>
            <a:lstStyle/>
            <a:p>
              <a:endParaRPr lang="en-US" dirty="0"/>
            </a:p>
          </p:txBody>
        </p:sp>
        <p:sp>
          <p:nvSpPr>
            <p:cNvPr id="458" name="Freeform 455"/>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grpSp>
      <p:sp>
        <p:nvSpPr>
          <p:cNvPr id="415" name="Freeform 458"/>
          <p:cNvSpPr>
            <a:spLocks/>
          </p:cNvSpPr>
          <p:nvPr/>
        </p:nvSpPr>
        <p:spPr bwMode="auto">
          <a:xfrm>
            <a:off x="5251855" y="2914016"/>
            <a:ext cx="73025" cy="37042"/>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67686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6" name="Freeform 507"/>
          <p:cNvSpPr>
            <a:spLocks/>
          </p:cNvSpPr>
          <p:nvPr/>
        </p:nvSpPr>
        <p:spPr bwMode="auto">
          <a:xfrm>
            <a:off x="6318655" y="2402047"/>
            <a:ext cx="1508125" cy="873125"/>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rgbClr val="5B5C5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7" name="Freeform 260"/>
          <p:cNvSpPr>
            <a:spLocks/>
          </p:cNvSpPr>
          <p:nvPr/>
        </p:nvSpPr>
        <p:spPr bwMode="auto">
          <a:xfrm>
            <a:off x="6363104" y="3709089"/>
            <a:ext cx="57150" cy="56886"/>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18" name="Freeform 261"/>
          <p:cNvSpPr>
            <a:spLocks/>
          </p:cNvSpPr>
          <p:nvPr/>
        </p:nvSpPr>
        <p:spPr bwMode="auto">
          <a:xfrm>
            <a:off x="7182255" y="3275172"/>
            <a:ext cx="53975" cy="4497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419" name="Freeform 262"/>
          <p:cNvSpPr>
            <a:spLocks/>
          </p:cNvSpPr>
          <p:nvPr/>
        </p:nvSpPr>
        <p:spPr bwMode="auto">
          <a:xfrm>
            <a:off x="7472766" y="3164047"/>
            <a:ext cx="31750" cy="78053"/>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420" name="Freeform 263"/>
          <p:cNvSpPr>
            <a:spLocks/>
          </p:cNvSpPr>
          <p:nvPr/>
        </p:nvSpPr>
        <p:spPr bwMode="auto">
          <a:xfrm>
            <a:off x="7707716" y="2961641"/>
            <a:ext cx="46038" cy="58208"/>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21" name="Freeform 264"/>
          <p:cNvSpPr>
            <a:spLocks/>
          </p:cNvSpPr>
          <p:nvPr/>
        </p:nvSpPr>
        <p:spPr bwMode="auto">
          <a:xfrm>
            <a:off x="7763280" y="2662662"/>
            <a:ext cx="344487" cy="312208"/>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1F8DD2"/>
          </a:solidFill>
          <a:ln w="9525">
            <a:solidFill>
              <a:schemeClr val="accent1">
                <a:lumMod val="40000"/>
                <a:lumOff val="60000"/>
              </a:schemeClr>
            </a:solidFill>
            <a:round/>
            <a:headEnd/>
            <a:tailEnd/>
          </a:ln>
        </p:spPr>
        <p:txBody>
          <a:bodyPr/>
          <a:lstStyle/>
          <a:p>
            <a:endParaRPr lang="en-US" dirty="0"/>
          </a:p>
        </p:txBody>
      </p:sp>
      <p:sp>
        <p:nvSpPr>
          <p:cNvPr id="422" name="Freeform 265"/>
          <p:cNvSpPr>
            <a:spLocks/>
          </p:cNvSpPr>
          <p:nvPr/>
        </p:nvSpPr>
        <p:spPr bwMode="auto">
          <a:xfrm>
            <a:off x="8006167" y="2375589"/>
            <a:ext cx="61913" cy="255323"/>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423" name="Freeform 272"/>
          <p:cNvSpPr>
            <a:spLocks/>
          </p:cNvSpPr>
          <p:nvPr/>
        </p:nvSpPr>
        <p:spPr bwMode="auto">
          <a:xfrm>
            <a:off x="7455305" y="3313537"/>
            <a:ext cx="141287" cy="162718"/>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24" name="Freeform 273"/>
          <p:cNvSpPr>
            <a:spLocks/>
          </p:cNvSpPr>
          <p:nvPr/>
        </p:nvSpPr>
        <p:spPr bwMode="auto">
          <a:xfrm>
            <a:off x="7512455" y="3502714"/>
            <a:ext cx="115887" cy="76729"/>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425" name="Freeform 333"/>
          <p:cNvSpPr>
            <a:spLocks/>
          </p:cNvSpPr>
          <p:nvPr/>
        </p:nvSpPr>
        <p:spPr bwMode="auto">
          <a:xfrm>
            <a:off x="6669492" y="2441734"/>
            <a:ext cx="777875" cy="325438"/>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426" name="Line 449"/>
          <p:cNvSpPr>
            <a:spLocks noChangeShapeType="1"/>
          </p:cNvSpPr>
          <p:nvPr/>
        </p:nvSpPr>
        <p:spPr bwMode="auto">
          <a:xfrm>
            <a:off x="7417204" y="3328088"/>
            <a:ext cx="0" cy="0"/>
          </a:xfrm>
          <a:prstGeom prst="line">
            <a:avLst/>
          </a:prstGeom>
          <a:solidFill>
            <a:schemeClr val="bg1">
              <a:lumMod val="75000"/>
            </a:schemeClr>
          </a:solidFill>
          <a:ln w="0">
            <a:solidFill>
              <a:schemeClr val="tx1">
                <a:lumMod val="50000"/>
                <a:lumOff val="50000"/>
              </a:schemeClr>
            </a:solidFill>
            <a:round/>
            <a:headEnd/>
            <a:tailEnd/>
          </a:ln>
          <a:extLst/>
        </p:spPr>
        <p:txBody>
          <a:bodyPr/>
          <a:lstStyle/>
          <a:p>
            <a:endParaRPr lang="en-US" dirty="0"/>
          </a:p>
        </p:txBody>
      </p:sp>
      <p:sp>
        <p:nvSpPr>
          <p:cNvPr id="427" name="Freeform 506"/>
          <p:cNvSpPr>
            <a:spLocks/>
          </p:cNvSpPr>
          <p:nvPr/>
        </p:nvSpPr>
        <p:spPr bwMode="auto">
          <a:xfrm>
            <a:off x="7566430" y="2732776"/>
            <a:ext cx="123825" cy="129646"/>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428" name="Freeform 517"/>
          <p:cNvSpPr>
            <a:spLocks/>
          </p:cNvSpPr>
          <p:nvPr/>
        </p:nvSpPr>
        <p:spPr bwMode="auto">
          <a:xfrm>
            <a:off x="7614055" y="2849193"/>
            <a:ext cx="85725" cy="8731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50000"/>
            </a:schemeClr>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29" name="Freeform 411"/>
          <p:cNvSpPr>
            <a:spLocks/>
          </p:cNvSpPr>
          <p:nvPr/>
        </p:nvSpPr>
        <p:spPr bwMode="auto">
          <a:xfrm>
            <a:off x="2896004" y="4293817"/>
            <a:ext cx="127000" cy="138907"/>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30" name="Freeform 420"/>
          <p:cNvSpPr>
            <a:spLocks/>
          </p:cNvSpPr>
          <p:nvPr/>
        </p:nvSpPr>
        <p:spPr bwMode="auto">
          <a:xfrm>
            <a:off x="2348317" y="3718349"/>
            <a:ext cx="320675" cy="326760"/>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4D4E50"/>
          </a:solidFill>
          <a:ln w="9525">
            <a:solidFill>
              <a:schemeClr val="tx1">
                <a:lumMod val="50000"/>
                <a:lumOff val="50000"/>
              </a:schemeClr>
            </a:solidFill>
            <a:round/>
            <a:headEnd/>
            <a:tailEnd/>
          </a:ln>
        </p:spPr>
        <p:txBody>
          <a:bodyPr/>
          <a:lstStyle/>
          <a:p>
            <a:endParaRPr lang="en-US" dirty="0"/>
          </a:p>
        </p:txBody>
      </p:sp>
      <p:sp>
        <p:nvSpPr>
          <p:cNvPr id="431" name="Freeform 413"/>
          <p:cNvSpPr>
            <a:spLocks/>
          </p:cNvSpPr>
          <p:nvPr/>
        </p:nvSpPr>
        <p:spPr bwMode="auto">
          <a:xfrm>
            <a:off x="2553105" y="3615162"/>
            <a:ext cx="884237" cy="759354"/>
          </a:xfrm>
          <a:custGeom>
            <a:avLst/>
            <a:gdLst>
              <a:gd name="T0" fmla="*/ 39734870 w 10000"/>
              <a:gd name="T1" fmla="*/ 65147758 h 10000"/>
              <a:gd name="T2" fmla="*/ 36529245 w 10000"/>
              <a:gd name="T3" fmla="*/ 70262646 h 10000"/>
              <a:gd name="T4" fmla="*/ 32682372 w 10000"/>
              <a:gd name="T5" fmla="*/ 74729836 h 10000"/>
              <a:gd name="T6" fmla="*/ 33964693 w 10000"/>
              <a:gd name="T7" fmla="*/ 75369151 h 10000"/>
              <a:gd name="T8" fmla="*/ 39093798 w 10000"/>
              <a:gd name="T9" fmla="*/ 79196934 h 10000"/>
              <a:gd name="T10" fmla="*/ 41658262 w 10000"/>
              <a:gd name="T11" fmla="*/ 81115063 h 10000"/>
              <a:gd name="T12" fmla="*/ 47428527 w 10000"/>
              <a:gd name="T13" fmla="*/ 75369151 h 10000"/>
              <a:gd name="T14" fmla="*/ 51908691 w 10000"/>
              <a:gd name="T15" fmla="*/ 63229721 h 10000"/>
              <a:gd name="T16" fmla="*/ 63449133 w 10000"/>
              <a:gd name="T17" fmla="*/ 58123216 h 10000"/>
              <a:gd name="T18" fmla="*/ 66013686 w 10000"/>
              <a:gd name="T19" fmla="*/ 54926365 h 10000"/>
              <a:gd name="T20" fmla="*/ 68570457 w 10000"/>
              <a:gd name="T21" fmla="*/ 49180545 h 10000"/>
              <a:gd name="T22" fmla="*/ 69852689 w 10000"/>
              <a:gd name="T23" fmla="*/ 37049406 h 10000"/>
              <a:gd name="T24" fmla="*/ 78187507 w 10000"/>
              <a:gd name="T25" fmla="*/ 28106735 h 10000"/>
              <a:gd name="T26" fmla="*/ 76905275 w 10000"/>
              <a:gd name="T27" fmla="*/ 21713125 h 10000"/>
              <a:gd name="T28" fmla="*/ 67296006 w 10000"/>
              <a:gd name="T29" fmla="*/ 17245935 h 10000"/>
              <a:gd name="T30" fmla="*/ 58961188 w 10000"/>
              <a:gd name="T31" fmla="*/ 15967305 h 10000"/>
              <a:gd name="T32" fmla="*/ 52549851 w 10000"/>
              <a:gd name="T33" fmla="*/ 12139431 h 10000"/>
              <a:gd name="T34" fmla="*/ 47428527 w 10000"/>
              <a:gd name="T35" fmla="*/ 7024634 h 10000"/>
              <a:gd name="T36" fmla="*/ 44863975 w 10000"/>
              <a:gd name="T37" fmla="*/ 1918038 h 10000"/>
              <a:gd name="T38" fmla="*/ 39734870 w 10000"/>
              <a:gd name="T39" fmla="*/ 7024634 h 10000"/>
              <a:gd name="T40" fmla="*/ 35888085 w 10000"/>
              <a:gd name="T41" fmla="*/ 6385227 h 10000"/>
              <a:gd name="T42" fmla="*/ 33964693 w 10000"/>
              <a:gd name="T43" fmla="*/ 7024634 h 10000"/>
              <a:gd name="T44" fmla="*/ 28843369 w 10000"/>
              <a:gd name="T45" fmla="*/ 8303356 h 10000"/>
              <a:gd name="T46" fmla="*/ 27561137 w 10000"/>
              <a:gd name="T47" fmla="*/ 2557444 h 10000"/>
              <a:gd name="T48" fmla="*/ 24996584 w 10000"/>
              <a:gd name="T49" fmla="*/ 0 h 10000"/>
              <a:gd name="T50" fmla="*/ 22432032 w 10000"/>
              <a:gd name="T51" fmla="*/ 2557444 h 10000"/>
              <a:gd name="T52" fmla="*/ 19226319 w 10000"/>
              <a:gd name="T53" fmla="*/ 5745911 h 10000"/>
              <a:gd name="T54" fmla="*/ 14097214 w 10000"/>
              <a:gd name="T55" fmla="*/ 9581986 h 10000"/>
              <a:gd name="T56" fmla="*/ 7052497 w 10000"/>
              <a:gd name="T57" fmla="*/ 8942671 h 10000"/>
              <a:gd name="T58" fmla="*/ 6411337 w 10000"/>
              <a:gd name="T59" fmla="*/ 19164064 h 10000"/>
              <a:gd name="T60" fmla="*/ 4487945 w 10000"/>
              <a:gd name="T61" fmla="*/ 19803380 h 10000"/>
              <a:gd name="T62" fmla="*/ 0 w 10000"/>
              <a:gd name="T63" fmla="*/ 24909976 h 10000"/>
              <a:gd name="T64" fmla="*/ 2564553 w 10000"/>
              <a:gd name="T65" fmla="*/ 30655796 h 10000"/>
              <a:gd name="T66" fmla="*/ 6411337 w 10000"/>
              <a:gd name="T67" fmla="*/ 33213240 h 10000"/>
              <a:gd name="T68" fmla="*/ 7693658 w 10000"/>
              <a:gd name="T69" fmla="*/ 33852555 h 10000"/>
              <a:gd name="T70" fmla="*/ 11032271 w 10000"/>
              <a:gd name="T71" fmla="*/ 34217957 h 10000"/>
              <a:gd name="T72" fmla="*/ 14613254 w 10000"/>
              <a:gd name="T73" fmla="*/ 32266659 h 10000"/>
              <a:gd name="T74" fmla="*/ 17302926 w 10000"/>
              <a:gd name="T75" fmla="*/ 35770684 h 10000"/>
              <a:gd name="T76" fmla="*/ 25637656 w 10000"/>
              <a:gd name="T77" fmla="*/ 39598467 h 10000"/>
              <a:gd name="T78" fmla="*/ 26919976 w 10000"/>
              <a:gd name="T79" fmla="*/ 44073949 h 10000"/>
              <a:gd name="T80" fmla="*/ 30758980 w 10000"/>
              <a:gd name="T81" fmla="*/ 47262416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solidFill>
            <a:srgbClr val="A6A8A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2" name="Freeform 444"/>
          <p:cNvSpPr>
            <a:spLocks/>
          </p:cNvSpPr>
          <p:nvPr/>
        </p:nvSpPr>
        <p:spPr bwMode="auto">
          <a:xfrm>
            <a:off x="2476905" y="4033203"/>
            <a:ext cx="242887" cy="982927"/>
          </a:xfrm>
          <a:custGeom>
            <a:avLst/>
            <a:gdLst>
              <a:gd name="T0" fmla="*/ 2147483647 w 14463"/>
              <a:gd name="T1" fmla="*/ 2147483647 h 11339"/>
              <a:gd name="T2" fmla="*/ 2147483647 w 14463"/>
              <a:gd name="T3" fmla="*/ 0 h 11339"/>
              <a:gd name="T4" fmla="*/ 2147483647 w 14463"/>
              <a:gd name="T5" fmla="*/ 2147483647 h 11339"/>
              <a:gd name="T6" fmla="*/ 2147483647 w 14463"/>
              <a:gd name="T7" fmla="*/ 2147483647 h 11339"/>
              <a:gd name="T8" fmla="*/ 2147483647 w 14463"/>
              <a:gd name="T9" fmla="*/ 2147483647 h 11339"/>
              <a:gd name="T10" fmla="*/ 2147483647 w 14463"/>
              <a:gd name="T11" fmla="*/ 2147483647 h 11339"/>
              <a:gd name="T12" fmla="*/ 2147483647 w 14463"/>
              <a:gd name="T13" fmla="*/ 2147483647 h 11339"/>
              <a:gd name="T14" fmla="*/ 2147483647 w 14463"/>
              <a:gd name="T15" fmla="*/ 2147483647 h 11339"/>
              <a:gd name="T16" fmla="*/ 2147483647 w 14463"/>
              <a:gd name="T17" fmla="*/ 2147483647 h 11339"/>
              <a:gd name="T18" fmla="*/ 2147483647 w 14463"/>
              <a:gd name="T19" fmla="*/ 2147483647 h 11339"/>
              <a:gd name="T20" fmla="*/ 2147483647 w 14463"/>
              <a:gd name="T21" fmla="*/ 2147483647 h 11339"/>
              <a:gd name="T22" fmla="*/ 2147483647 w 14463"/>
              <a:gd name="T23" fmla="*/ 2147483647 h 11339"/>
              <a:gd name="T24" fmla="*/ 2147483647 w 14463"/>
              <a:gd name="T25" fmla="*/ 2147483647 h 11339"/>
              <a:gd name="T26" fmla="*/ 2147483647 w 14463"/>
              <a:gd name="T27" fmla="*/ 2147483647 h 11339"/>
              <a:gd name="T28" fmla="*/ 2147483647 w 14463"/>
              <a:gd name="T29" fmla="*/ 2147483647 h 11339"/>
              <a:gd name="T30" fmla="*/ 2147483647 w 14463"/>
              <a:gd name="T31" fmla="*/ 2147483647 h 11339"/>
              <a:gd name="T32" fmla="*/ 2147483647 w 14463"/>
              <a:gd name="T33" fmla="*/ 2147483647 h 11339"/>
              <a:gd name="T34" fmla="*/ 2147483647 w 14463"/>
              <a:gd name="T35" fmla="*/ 2147483647 h 11339"/>
              <a:gd name="T36" fmla="*/ 2147483647 w 14463"/>
              <a:gd name="T37" fmla="*/ 2147483647 h 11339"/>
              <a:gd name="T38" fmla="*/ 2147483647 w 14463"/>
              <a:gd name="T39" fmla="*/ 2147483647 h 11339"/>
              <a:gd name="T40" fmla="*/ 2147483647 w 14463"/>
              <a:gd name="T41" fmla="*/ 2147483647 h 11339"/>
              <a:gd name="T42" fmla="*/ 2147483647 w 14463"/>
              <a:gd name="T43" fmla="*/ 2147483647 h 11339"/>
              <a:gd name="T44" fmla="*/ 2147483647 w 14463"/>
              <a:gd name="T45" fmla="*/ 2147483647 h 11339"/>
              <a:gd name="T46" fmla="*/ 2147483647 w 14463"/>
              <a:gd name="T47" fmla="*/ 2147483647 h 11339"/>
              <a:gd name="T48" fmla="*/ 2147483647 w 14463"/>
              <a:gd name="T49" fmla="*/ 2147483647 h 11339"/>
              <a:gd name="T50" fmla="*/ 2147483647 w 14463"/>
              <a:gd name="T51" fmla="*/ 2147483647 h 11339"/>
              <a:gd name="T52" fmla="*/ 2147483647 w 14463"/>
              <a:gd name="T53" fmla="*/ 2147483647 h 11339"/>
              <a:gd name="T54" fmla="*/ 2147483647 w 14463"/>
              <a:gd name="T55" fmla="*/ 2147483647 h 11339"/>
              <a:gd name="T56" fmla="*/ 2147483647 w 14463"/>
              <a:gd name="T57" fmla="*/ 2147483647 h 11339"/>
              <a:gd name="T58" fmla="*/ 2147483647 w 14463"/>
              <a:gd name="T59" fmla="*/ 2147483647 h 11339"/>
              <a:gd name="T60" fmla="*/ 2147483647 w 14463"/>
              <a:gd name="T61" fmla="*/ 2147483647 h 11339"/>
              <a:gd name="T62" fmla="*/ 2147483647 w 14463"/>
              <a:gd name="T63" fmla="*/ 2147483647 h 11339"/>
              <a:gd name="T64" fmla="*/ 0 w 14463"/>
              <a:gd name="T65" fmla="*/ 2147483647 h 11339"/>
              <a:gd name="T66" fmla="*/ 2147483647 w 14463"/>
              <a:gd name="T67" fmla="*/ 2147483647 h 11339"/>
              <a:gd name="T68" fmla="*/ 2147483647 w 14463"/>
              <a:gd name="T69" fmla="*/ 2147483647 h 11339"/>
              <a:gd name="T70" fmla="*/ 2147483647 w 14463"/>
              <a:gd name="T71" fmla="*/ 2147483647 h 11339"/>
              <a:gd name="T72" fmla="*/ 2147483647 w 14463"/>
              <a:gd name="T73" fmla="*/ 2147483647 h 11339"/>
              <a:gd name="T74" fmla="*/ 2147483647 w 14463"/>
              <a:gd name="T75" fmla="*/ 2147483647 h 11339"/>
              <a:gd name="T76" fmla="*/ 2147483647 w 14463"/>
              <a:gd name="T77" fmla="*/ 2147483647 h 11339"/>
              <a:gd name="T78" fmla="*/ 2147483647 w 14463"/>
              <a:gd name="T79" fmla="*/ 2147483647 h 11339"/>
              <a:gd name="T80" fmla="*/ 2147483647 w 14463"/>
              <a:gd name="T81" fmla="*/ 2147483647 h 11339"/>
              <a:gd name="T82" fmla="*/ 2147483647 w 14463"/>
              <a:gd name="T83" fmla="*/ 2147483647 h 11339"/>
              <a:gd name="T84" fmla="*/ 2147483647 w 14463"/>
              <a:gd name="T85" fmla="*/ 2147483647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solidFill>
            <a:srgbClr val="0C709B"/>
          </a:solidFill>
          <a:ln w="9525">
            <a:solidFill>
              <a:srgbClr val="B5D8ED"/>
            </a:solidFill>
            <a:round/>
            <a:headEnd/>
            <a:tailEnd/>
          </a:ln>
        </p:spPr>
        <p:txBody>
          <a:bodyPr/>
          <a:lstStyle/>
          <a:p>
            <a:endParaRPr lang="en-US" dirty="0"/>
          </a:p>
        </p:txBody>
      </p:sp>
      <p:sp>
        <p:nvSpPr>
          <p:cNvPr id="433" name="Freeform 410"/>
          <p:cNvSpPr>
            <a:spLocks/>
          </p:cNvSpPr>
          <p:nvPr/>
        </p:nvSpPr>
        <p:spPr bwMode="auto">
          <a:xfrm>
            <a:off x="2797580" y="4076860"/>
            <a:ext cx="200025" cy="15610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77777C"/>
          </a:solidFill>
          <a:ln w="9525">
            <a:solidFill>
              <a:schemeClr val="tx1">
                <a:lumMod val="50000"/>
                <a:lumOff val="50000"/>
              </a:schemeClr>
            </a:solidFill>
            <a:round/>
            <a:headEnd/>
            <a:tailEnd/>
          </a:ln>
        </p:spPr>
        <p:txBody>
          <a:bodyPr/>
          <a:lstStyle/>
          <a:p>
            <a:endParaRPr lang="en-US" dirty="0"/>
          </a:p>
        </p:txBody>
      </p:sp>
      <p:sp>
        <p:nvSpPr>
          <p:cNvPr id="434" name="Freeform 412"/>
          <p:cNvSpPr>
            <a:spLocks/>
          </p:cNvSpPr>
          <p:nvPr/>
        </p:nvSpPr>
        <p:spPr bwMode="auto">
          <a:xfrm>
            <a:off x="2643591" y="3903558"/>
            <a:ext cx="266700" cy="239448"/>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84436941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solidFill>
            <a:srgbClr val="0F7FAF"/>
          </a:solidFill>
          <a:ln w="9525">
            <a:solidFill>
              <a:srgbClr val="B5D8ED"/>
            </a:solidFill>
            <a:round/>
            <a:headEnd/>
            <a:tailEnd/>
          </a:ln>
        </p:spPr>
        <p:txBody>
          <a:bodyPr/>
          <a:lstStyle/>
          <a:p>
            <a:endParaRPr lang="en-US" dirty="0"/>
          </a:p>
        </p:txBody>
      </p:sp>
      <p:sp>
        <p:nvSpPr>
          <p:cNvPr id="435" name="Freeform 407"/>
          <p:cNvSpPr>
            <a:spLocks/>
          </p:cNvSpPr>
          <p:nvPr/>
        </p:nvSpPr>
        <p:spPr bwMode="auto">
          <a:xfrm>
            <a:off x="2830917" y="3541079"/>
            <a:ext cx="117475" cy="149489"/>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rgbClr val="5B5C5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6" name="Freeform 408"/>
          <p:cNvSpPr>
            <a:spLocks/>
          </p:cNvSpPr>
          <p:nvPr/>
        </p:nvSpPr>
        <p:spPr bwMode="auto">
          <a:xfrm>
            <a:off x="3013479" y="3593995"/>
            <a:ext cx="76200" cy="78052"/>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84898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7" name="Freeform 417"/>
          <p:cNvSpPr>
            <a:spLocks/>
          </p:cNvSpPr>
          <p:nvPr/>
        </p:nvSpPr>
        <p:spPr bwMode="auto">
          <a:xfrm>
            <a:off x="2919816" y="3591350"/>
            <a:ext cx="96838" cy="91281"/>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rgbClr val="696B6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8" name="Freeform 418"/>
          <p:cNvSpPr>
            <a:spLocks/>
          </p:cNvSpPr>
          <p:nvPr/>
        </p:nvSpPr>
        <p:spPr bwMode="auto">
          <a:xfrm>
            <a:off x="2556280" y="3470963"/>
            <a:ext cx="333375" cy="234157"/>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1F8DD2"/>
          </a:solidFill>
          <a:ln w="9525">
            <a:solidFill>
              <a:srgbClr val="B5D8ED"/>
            </a:solidFill>
            <a:round/>
            <a:headEnd/>
            <a:tailEnd/>
          </a:ln>
        </p:spPr>
        <p:txBody>
          <a:bodyPr/>
          <a:lstStyle/>
          <a:p>
            <a:endParaRPr lang="en-US" dirty="0"/>
          </a:p>
        </p:txBody>
      </p:sp>
      <p:sp>
        <p:nvSpPr>
          <p:cNvPr id="439" name="Freeform 421"/>
          <p:cNvSpPr>
            <a:spLocks/>
          </p:cNvSpPr>
          <p:nvPr/>
        </p:nvSpPr>
        <p:spPr bwMode="auto">
          <a:xfrm>
            <a:off x="2367366" y="3678662"/>
            <a:ext cx="134938" cy="124354"/>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1F91DA"/>
          </a:solidFill>
          <a:ln w="9525">
            <a:solidFill>
              <a:srgbClr val="B5D8ED"/>
            </a:solidFill>
            <a:round/>
            <a:headEnd/>
            <a:tailEnd/>
          </a:ln>
        </p:spPr>
        <p:txBody>
          <a:bodyPr/>
          <a:lstStyle/>
          <a:p>
            <a:endParaRPr lang="en-US" dirty="0"/>
          </a:p>
        </p:txBody>
      </p:sp>
      <p:sp>
        <p:nvSpPr>
          <p:cNvPr id="440" name="Freeform 263"/>
          <p:cNvSpPr>
            <a:spLocks/>
          </p:cNvSpPr>
          <p:nvPr/>
        </p:nvSpPr>
        <p:spPr bwMode="auto">
          <a:xfrm>
            <a:off x="4734329" y="2294891"/>
            <a:ext cx="49212" cy="80698"/>
          </a:xfrm>
          <a:custGeom>
            <a:avLst/>
            <a:gdLst>
              <a:gd name="T0" fmla="*/ 9 w 429209"/>
              <a:gd name="T1" fmla="*/ 141 h 839755"/>
              <a:gd name="T2" fmla="*/ 10 w 429209"/>
              <a:gd name="T3" fmla="*/ 99 h 839755"/>
              <a:gd name="T4" fmla="*/ 0 w 429209"/>
              <a:gd name="T5" fmla="*/ 92 h 839755"/>
              <a:gd name="T6" fmla="*/ 19 w 429209"/>
              <a:gd name="T7" fmla="*/ 23 h 839755"/>
              <a:gd name="T8" fmla="*/ 45 w 429209"/>
              <a:gd name="T9" fmla="*/ 23 h 839755"/>
              <a:gd name="T10" fmla="*/ 68 w 429209"/>
              <a:gd name="T11" fmla="*/ 0 h 839755"/>
              <a:gd name="T12" fmla="*/ 71 w 429209"/>
              <a:gd name="T13" fmla="*/ 46 h 839755"/>
              <a:gd name="T14" fmla="*/ 74 w 429209"/>
              <a:gd name="T15" fmla="*/ 72 h 839755"/>
              <a:gd name="T16" fmla="*/ 39 w 429209"/>
              <a:gd name="T17" fmla="*/ 112 h 839755"/>
              <a:gd name="T18" fmla="*/ 39 w 429209"/>
              <a:gd name="T19" fmla="*/ 148 h 839755"/>
              <a:gd name="T20" fmla="*/ 19 w 429209"/>
              <a:gd name="T21" fmla="*/ 138 h 839755"/>
              <a:gd name="T22" fmla="*/ 9 w 429209"/>
              <a:gd name="T23" fmla="*/ 141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441" name="Freeform 295"/>
          <p:cNvSpPr>
            <a:spLocks/>
          </p:cNvSpPr>
          <p:nvPr/>
        </p:nvSpPr>
        <p:spPr bwMode="auto">
          <a:xfrm>
            <a:off x="5996391" y="2866391"/>
            <a:ext cx="438150" cy="347927"/>
          </a:xfrm>
          <a:custGeom>
            <a:avLst/>
            <a:gdLst>
              <a:gd name="T0" fmla="*/ 11649569 w 10944"/>
              <a:gd name="T1" fmla="*/ 15612566 h 10652"/>
              <a:gd name="T2" fmla="*/ 12922422 w 10944"/>
              <a:gd name="T3" fmla="*/ 14869455 h 10652"/>
              <a:gd name="T4" fmla="*/ 11553404 w 10944"/>
              <a:gd name="T5" fmla="*/ 12451359 h 10652"/>
              <a:gd name="T6" fmla="*/ 11816278 w 10944"/>
              <a:gd name="T7" fmla="*/ 11514818 h 10652"/>
              <a:gd name="T8" fmla="*/ 12310037 w 10944"/>
              <a:gd name="T9" fmla="*/ 10925237 h 10652"/>
              <a:gd name="T10" fmla="*/ 13584492 w 10944"/>
              <a:gd name="T11" fmla="*/ 10807023 h 10652"/>
              <a:gd name="T12" fmla="*/ 15177950 w 10944"/>
              <a:gd name="T13" fmla="*/ 7796288 h 10652"/>
              <a:gd name="T14" fmla="*/ 16058053 w 10944"/>
              <a:gd name="T15" fmla="*/ 5858730 h 10652"/>
              <a:gd name="T16" fmla="*/ 16599896 w 10944"/>
              <a:gd name="T17" fmla="*/ 3879742 h 10652"/>
              <a:gd name="T18" fmla="*/ 15570700 w 10944"/>
              <a:gd name="T19" fmla="*/ 3185783 h 10652"/>
              <a:gd name="T20" fmla="*/ 15692528 w 10944"/>
              <a:gd name="T21" fmla="*/ 1733349 h 10652"/>
              <a:gd name="T22" fmla="*/ 17468749 w 10944"/>
              <a:gd name="T23" fmla="*/ 1300394 h 10652"/>
              <a:gd name="T24" fmla="*/ 17140137 w 10944"/>
              <a:gd name="T25" fmla="*/ 717006 h 10652"/>
              <a:gd name="T26" fmla="*/ 16405923 w 10944"/>
              <a:gd name="T27" fmla="*/ 274801 h 10652"/>
              <a:gd name="T28" fmla="*/ 15463284 w 10944"/>
              <a:gd name="T29" fmla="*/ 1529 h 10652"/>
              <a:gd name="T30" fmla="*/ 13459460 w 10944"/>
              <a:gd name="T31" fmla="*/ 363853 h 10652"/>
              <a:gd name="T32" fmla="*/ 12484793 w 10944"/>
              <a:gd name="T33" fmla="*/ 403794 h 10652"/>
              <a:gd name="T34" fmla="*/ 11359431 w 10944"/>
              <a:gd name="T35" fmla="*/ 879746 h 10652"/>
              <a:gd name="T36" fmla="*/ 11114133 w 10944"/>
              <a:gd name="T37" fmla="*/ 2491824 h 10652"/>
              <a:gd name="T38" fmla="*/ 11114133 w 10944"/>
              <a:gd name="T39" fmla="*/ 3185783 h 10652"/>
              <a:gd name="T40" fmla="*/ 10769466 w 10944"/>
              <a:gd name="T41" fmla="*/ 3532743 h 10652"/>
              <a:gd name="T42" fmla="*/ 10379919 w 10944"/>
              <a:gd name="T43" fmla="*/ 4734873 h 10652"/>
              <a:gd name="T44" fmla="*/ 8369690 w 10944"/>
              <a:gd name="T45" fmla="*/ 5620773 h 10652"/>
              <a:gd name="T46" fmla="*/ 7342095 w 10944"/>
              <a:gd name="T47" fmla="*/ 6314732 h 10652"/>
              <a:gd name="T48" fmla="*/ 6311338 w 10944"/>
              <a:gd name="T49" fmla="*/ 7694967 h 10652"/>
              <a:gd name="T50" fmla="*/ 4256188 w 10944"/>
              <a:gd name="T51" fmla="*/ 8052706 h 10652"/>
              <a:gd name="T52" fmla="*/ 2274785 w 10944"/>
              <a:gd name="T53" fmla="*/ 9611046 h 10652"/>
              <a:gd name="T54" fmla="*/ 270921 w 10944"/>
              <a:gd name="T55" fmla="*/ 9515840 h 10652"/>
              <a:gd name="T56" fmla="*/ 1123760 w 10944"/>
              <a:gd name="T57" fmla="*/ 10759439 h 10652"/>
              <a:gd name="T58" fmla="*/ 2133699 w 10944"/>
              <a:gd name="T59" fmla="*/ 11244603 h 10652"/>
              <a:gd name="T60" fmla="*/ 2160963 w 10944"/>
              <a:gd name="T61" fmla="*/ 11743564 h 10652"/>
              <a:gd name="T62" fmla="*/ 2199438 w 10944"/>
              <a:gd name="T63" fmla="*/ 12224141 h 10652"/>
              <a:gd name="T64" fmla="*/ 1623925 w 10944"/>
              <a:gd name="T65" fmla="*/ 12488203 h 10652"/>
              <a:gd name="T66" fmla="*/ 516179 w 10944"/>
              <a:gd name="T67" fmla="*/ 13374063 h 10652"/>
              <a:gd name="T68" fmla="*/ 750228 w 10944"/>
              <a:gd name="T69" fmla="*/ 14095655 h 10652"/>
              <a:gd name="T70" fmla="*/ 9810853 w 10944"/>
              <a:gd name="T71" fmla="*/ 16354108 h 10652"/>
              <a:gd name="T72" fmla="*/ 10229265 w 10944"/>
              <a:gd name="T73" fmla="*/ 16126891 h 10652"/>
              <a:gd name="T74" fmla="*/ 11649569 w 10944"/>
              <a:gd name="T75" fmla="*/ 15612566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442" name="Freeform 296"/>
          <p:cNvSpPr>
            <a:spLocks/>
          </p:cNvSpPr>
          <p:nvPr/>
        </p:nvSpPr>
        <p:spPr bwMode="auto">
          <a:xfrm>
            <a:off x="6240866" y="2870359"/>
            <a:ext cx="730250" cy="742157"/>
          </a:xfrm>
          <a:custGeom>
            <a:avLst/>
            <a:gdLst>
              <a:gd name="T0" fmla="*/ 9397 w 10736"/>
              <a:gd name="T1" fmla="*/ 4647 h 10000"/>
              <a:gd name="T2" fmla="*/ 9543 w 10736"/>
              <a:gd name="T3" fmla="*/ 5202 h 10000"/>
              <a:gd name="T4" fmla="*/ 10736 w 10736"/>
              <a:gd name="T5" fmla="*/ 4050 h 10000"/>
              <a:gd name="T6" fmla="*/ 10593 w 10736"/>
              <a:gd name="T7" fmla="*/ 3380 h 10000"/>
              <a:gd name="T8" fmla="*/ 10055 w 10736"/>
              <a:gd name="T9" fmla="*/ 2790 h 10000"/>
              <a:gd name="T10" fmla="*/ 9075 w 10736"/>
              <a:gd name="T11" fmla="*/ 2540 h 10000"/>
              <a:gd name="T12" fmla="*/ 8793 w 10736"/>
              <a:gd name="T13" fmla="*/ 3233 h 10000"/>
              <a:gd name="T14" fmla="*/ 8437 w 10736"/>
              <a:gd name="T15" fmla="*/ 3459 h 10000"/>
              <a:gd name="T16" fmla="*/ 8262 w 10736"/>
              <a:gd name="T17" fmla="*/ 3149 h 10000"/>
              <a:gd name="T18" fmla="*/ 7254 w 10736"/>
              <a:gd name="T19" fmla="*/ 3152 h 10000"/>
              <a:gd name="T20" fmla="*/ 6808 w 10736"/>
              <a:gd name="T21" fmla="*/ 3468 h 10000"/>
              <a:gd name="T22" fmla="*/ 6138 w 10736"/>
              <a:gd name="T23" fmla="*/ 3363 h 10000"/>
              <a:gd name="T24" fmla="*/ 4240 w 10736"/>
              <a:gd name="T25" fmla="*/ 2732 h 10000"/>
              <a:gd name="T26" fmla="*/ 4017 w 10736"/>
              <a:gd name="T27" fmla="*/ 1891 h 10000"/>
              <a:gd name="T28" fmla="*/ 4017 w 10736"/>
              <a:gd name="T29" fmla="*/ 1156 h 10000"/>
              <a:gd name="T30" fmla="*/ 4233 w 10736"/>
              <a:gd name="T31" fmla="*/ 601 h 10000"/>
              <a:gd name="T32" fmla="*/ 3571 w 10736"/>
              <a:gd name="T33" fmla="*/ 0 h 10000"/>
              <a:gd name="T34" fmla="*/ 3236 w 10736"/>
              <a:gd name="T35" fmla="*/ 105 h 10000"/>
              <a:gd name="T36" fmla="*/ 2120 w 10736"/>
              <a:gd name="T37" fmla="*/ 420 h 10000"/>
              <a:gd name="T38" fmla="*/ 2455 w 10736"/>
              <a:gd name="T39" fmla="*/ 1156 h 10000"/>
              <a:gd name="T40" fmla="*/ 2009 w 10736"/>
              <a:gd name="T41" fmla="*/ 2102 h 10000"/>
              <a:gd name="T42" fmla="*/ 893 w 10736"/>
              <a:gd name="T43" fmla="*/ 3047 h 10000"/>
              <a:gd name="T44" fmla="*/ 781 w 10736"/>
              <a:gd name="T45" fmla="*/ 3783 h 10000"/>
              <a:gd name="T46" fmla="*/ 670 w 10736"/>
              <a:gd name="T47" fmla="*/ 4413 h 10000"/>
              <a:gd name="T48" fmla="*/ 0 w 10736"/>
              <a:gd name="T49" fmla="*/ 4623 h 10000"/>
              <a:gd name="T50" fmla="*/ 781 w 10736"/>
              <a:gd name="T51" fmla="*/ 5569 h 10000"/>
              <a:gd name="T52" fmla="*/ 1673 w 10736"/>
              <a:gd name="T53" fmla="*/ 7145 h 10000"/>
              <a:gd name="T54" fmla="*/ 2566 w 10736"/>
              <a:gd name="T55" fmla="*/ 8949 h 10000"/>
              <a:gd name="T56" fmla="*/ 3236 w 10736"/>
              <a:gd name="T57" fmla="*/ 10000 h 10000"/>
              <a:gd name="T58" fmla="*/ 4017 w 10736"/>
              <a:gd name="T59" fmla="*/ 9159 h 10000"/>
              <a:gd name="T60" fmla="*/ 4240 w 10736"/>
              <a:gd name="T61" fmla="*/ 8004 h 10000"/>
              <a:gd name="T62" fmla="*/ 5133 w 10736"/>
              <a:gd name="T63" fmla="*/ 6725 h 10000"/>
              <a:gd name="T64" fmla="*/ 6639 w 10736"/>
              <a:gd name="T65" fmla="*/ 5875 h 10000"/>
              <a:gd name="T66" fmla="*/ 8062 w 10736"/>
              <a:gd name="T67" fmla="*/ 5306 h 10000"/>
              <a:gd name="T68" fmla="*/ 7954 w 10736"/>
              <a:gd name="T69" fmla="*/ 4393 h 10000"/>
              <a:gd name="T70" fmla="*/ 8411 w 10736"/>
              <a:gd name="T71" fmla="*/ 4228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443" name="Freeform 297"/>
          <p:cNvSpPr>
            <a:spLocks/>
          </p:cNvSpPr>
          <p:nvPr/>
        </p:nvSpPr>
        <p:spPr bwMode="auto">
          <a:xfrm>
            <a:off x="5978929" y="2843901"/>
            <a:ext cx="354012" cy="228865"/>
          </a:xfrm>
          <a:custGeom>
            <a:avLst/>
            <a:gdLst>
              <a:gd name="T0" fmla="*/ 11195818 w 10348"/>
              <a:gd name="T1" fmla="*/ 204963 h 11017"/>
              <a:gd name="T2" fmla="*/ 10067345 w 10348"/>
              <a:gd name="T3" fmla="*/ 732626 h 11017"/>
              <a:gd name="T4" fmla="*/ 9304891 w 10348"/>
              <a:gd name="T5" fmla="*/ 732626 h 11017"/>
              <a:gd name="T6" fmla="*/ 9049953 w 10348"/>
              <a:gd name="T7" fmla="*/ 183150 h 11017"/>
              <a:gd name="T8" fmla="*/ 8796213 w 10348"/>
              <a:gd name="T9" fmla="*/ 0 h 11017"/>
              <a:gd name="T10" fmla="*/ 8033760 w 10348"/>
              <a:gd name="T11" fmla="*/ 549475 h 11017"/>
              <a:gd name="T12" fmla="*/ 7525081 w 10348"/>
              <a:gd name="T13" fmla="*/ 916399 h 11017"/>
              <a:gd name="T14" fmla="*/ 6553293 w 10348"/>
              <a:gd name="T15" fmla="*/ 722654 h 11017"/>
              <a:gd name="T16" fmla="*/ 6000175 w 10348"/>
              <a:gd name="T17" fmla="*/ 732626 h 11017"/>
              <a:gd name="T18" fmla="*/ 5236559 w 10348"/>
              <a:gd name="T19" fmla="*/ 732626 h 11017"/>
              <a:gd name="T20" fmla="*/ 4220365 w 10348"/>
              <a:gd name="T21" fmla="*/ 549475 h 11017"/>
              <a:gd name="T22" fmla="*/ 3965427 w 10348"/>
              <a:gd name="T23" fmla="*/ 1465874 h 11017"/>
              <a:gd name="T24" fmla="*/ 2695459 w 10348"/>
              <a:gd name="T25" fmla="*/ 1832200 h 11017"/>
              <a:gd name="T26" fmla="*/ 2186780 w 10348"/>
              <a:gd name="T27" fmla="*/ 2198500 h 11017"/>
              <a:gd name="T28" fmla="*/ 1424327 w 10348"/>
              <a:gd name="T29" fmla="*/ 2015350 h 11017"/>
              <a:gd name="T30" fmla="*/ 671248 w 10348"/>
              <a:gd name="T31" fmla="*/ 1773019 h 11017"/>
              <a:gd name="T32" fmla="*/ 416310 w 10348"/>
              <a:gd name="T33" fmla="*/ 2931749 h 11017"/>
              <a:gd name="T34" fmla="*/ 406936 w 10348"/>
              <a:gd name="T35" fmla="*/ 3664399 h 11017"/>
              <a:gd name="T36" fmla="*/ 0 w 10348"/>
              <a:gd name="T37" fmla="*/ 4818143 h 11017"/>
              <a:gd name="T38" fmla="*/ 935525 w 10348"/>
              <a:gd name="T39" fmla="*/ 5243649 h 11017"/>
              <a:gd name="T40" fmla="*/ 915649 w 10348"/>
              <a:gd name="T41" fmla="*/ 6046673 h 11017"/>
              <a:gd name="T42" fmla="*/ 551955 w 10348"/>
              <a:gd name="T43" fmla="*/ 6616714 h 11017"/>
              <a:gd name="T44" fmla="*/ 1596236 w 10348"/>
              <a:gd name="T45" fmla="*/ 6779298 h 11017"/>
              <a:gd name="T46" fmla="*/ 2114288 w 10348"/>
              <a:gd name="T47" fmla="*/ 6786154 h 11017"/>
              <a:gd name="T48" fmla="*/ 3536254 w 10348"/>
              <a:gd name="T49" fmla="*/ 6840348 h 11017"/>
              <a:gd name="T50" fmla="*/ 5592076 w 10348"/>
              <a:gd name="T51" fmla="*/ 6392432 h 11017"/>
              <a:gd name="T52" fmla="*/ 5906643 w 10348"/>
              <a:gd name="T53" fmla="*/ 5557624 h 11017"/>
              <a:gd name="T54" fmla="*/ 6894784 w 10348"/>
              <a:gd name="T55" fmla="*/ 5354531 h 11017"/>
              <a:gd name="T56" fmla="*/ 8474633 w 10348"/>
              <a:gd name="T57" fmla="*/ 4845565 h 11017"/>
              <a:gd name="T58" fmla="*/ 8533099 w 10348"/>
              <a:gd name="T59" fmla="*/ 4213850 h 11017"/>
              <a:gd name="T60" fmla="*/ 8872229 w 10348"/>
              <a:gd name="T61" fmla="*/ 4051266 h 11017"/>
              <a:gd name="T62" fmla="*/ 9318918 w 10348"/>
              <a:gd name="T63" fmla="*/ 3786499 h 11017"/>
              <a:gd name="T64" fmla="*/ 10079045 w 10348"/>
              <a:gd name="T65" fmla="*/ 3074415 h 11017"/>
              <a:gd name="T66" fmla="*/ 10224029 w 10348"/>
              <a:gd name="T67" fmla="*/ 2646441 h 11017"/>
              <a:gd name="T68" fmla="*/ 10726892 w 10348"/>
              <a:gd name="T69" fmla="*/ 1995407 h 11017"/>
              <a:gd name="T70" fmla="*/ 10321119 w 10348"/>
              <a:gd name="T71" fmla="*/ 1282724 h 11017"/>
              <a:gd name="T72" fmla="*/ 12100929 w 10348"/>
              <a:gd name="T73" fmla="*/ 1099574 h 11017"/>
              <a:gd name="T74" fmla="*/ 11592251 w 10348"/>
              <a:gd name="T75" fmla="*/ 549475 h 11017"/>
              <a:gd name="T76" fmla="*/ 11195818 w 10348"/>
              <a:gd name="T77" fmla="*/ 20496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444" name="Freeform 298"/>
          <p:cNvSpPr>
            <a:spLocks/>
          </p:cNvSpPr>
          <p:nvPr/>
        </p:nvSpPr>
        <p:spPr bwMode="auto">
          <a:xfrm>
            <a:off x="6774267" y="3185214"/>
            <a:ext cx="112713" cy="115094"/>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445" name="Freeform 331"/>
          <p:cNvSpPr>
            <a:spLocks/>
          </p:cNvSpPr>
          <p:nvPr/>
        </p:nvSpPr>
        <p:spPr bwMode="auto">
          <a:xfrm>
            <a:off x="6531379" y="3033078"/>
            <a:ext cx="214312" cy="100542"/>
          </a:xfrm>
          <a:custGeom>
            <a:avLst/>
            <a:gdLst>
              <a:gd name="T0" fmla="*/ 295343260 w 10000"/>
              <a:gd name="T1" fmla="*/ 23464656 h 11631"/>
              <a:gd name="T2" fmla="*/ 211266562 w 10000"/>
              <a:gd name="T3" fmla="*/ 19464680 h 11631"/>
              <a:gd name="T4" fmla="*/ 80079822 w 10000"/>
              <a:gd name="T5" fmla="*/ 5066398 h 11631"/>
              <a:gd name="T6" fmla="*/ 34045733 w 10000"/>
              <a:gd name="T7" fmla="*/ 0 h 11631"/>
              <a:gd name="T8" fmla="*/ 0 w 10000"/>
              <a:gd name="T9" fmla="*/ 20905302 h 11631"/>
              <a:gd name="T10" fmla="*/ 132916088 w 10000"/>
              <a:gd name="T11" fmla="*/ 40409068 h 11631"/>
              <a:gd name="T12" fmla="*/ 226829214 w 10000"/>
              <a:gd name="T13" fmla="*/ 44652854 h 11631"/>
              <a:gd name="T14" fmla="*/ 308023522 w 10000"/>
              <a:gd name="T15" fmla="*/ 50624568 h 11631"/>
              <a:gd name="T16" fmla="*/ 333384969 w 10000"/>
              <a:gd name="T17" fmla="*/ 37910728 h 11631"/>
              <a:gd name="T18" fmla="*/ 384261095 w 10000"/>
              <a:gd name="T19" fmla="*/ 35377576 h 11631"/>
              <a:gd name="T20" fmla="*/ 342568945 w 10000"/>
              <a:gd name="T21" fmla="*/ 29418964 h 11631"/>
              <a:gd name="T22" fmla="*/ 319320872 w 10000"/>
              <a:gd name="T23" fmla="*/ 28822653 h 11631"/>
              <a:gd name="T24" fmla="*/ 295343260 w 10000"/>
              <a:gd name="T25" fmla="*/ 23464656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46" name="Freeform 447"/>
          <p:cNvSpPr>
            <a:spLocks/>
          </p:cNvSpPr>
          <p:nvPr/>
        </p:nvSpPr>
        <p:spPr bwMode="auto">
          <a:xfrm>
            <a:off x="6879042" y="3146849"/>
            <a:ext cx="269875" cy="407458"/>
          </a:xfrm>
          <a:custGeom>
            <a:avLst/>
            <a:gdLst>
              <a:gd name="T0" fmla="*/ 2939212 w 12864"/>
              <a:gd name="T1" fmla="*/ 0 h 10000"/>
              <a:gd name="T2" fmla="*/ 2299287 w 12864"/>
              <a:gd name="T3" fmla="*/ 1502886 h 10000"/>
              <a:gd name="T4" fmla="*/ 1987244 w 12864"/>
              <a:gd name="T5" fmla="*/ 1905585 h 10000"/>
              <a:gd name="T6" fmla="*/ 1888517 w 12864"/>
              <a:gd name="T7" fmla="*/ 1442940 h 10000"/>
              <a:gd name="T8" fmla="*/ 815352 w 12864"/>
              <a:gd name="T9" fmla="*/ 3621799 h 10000"/>
              <a:gd name="T10" fmla="*/ 159105 w 12864"/>
              <a:gd name="T11" fmla="*/ 6471742 h 10000"/>
              <a:gd name="T12" fmla="*/ 0 w 12864"/>
              <a:gd name="T13" fmla="*/ 8454043 h 10000"/>
              <a:gd name="T14" fmla="*/ 1086843 w 12864"/>
              <a:gd name="T15" fmla="*/ 12945880 h 10000"/>
              <a:gd name="T16" fmla="*/ 842667 w 12864"/>
              <a:gd name="T17" fmla="*/ 15378798 h 10000"/>
              <a:gd name="T18" fmla="*/ 2093902 w 12864"/>
              <a:gd name="T19" fmla="*/ 15848581 h 10000"/>
              <a:gd name="T20" fmla="*/ 2811848 w 12864"/>
              <a:gd name="T21" fmla="*/ 15767122 h 10000"/>
              <a:gd name="T22" fmla="*/ 2412113 w 12864"/>
              <a:gd name="T23" fmla="*/ 13880704 h 10000"/>
              <a:gd name="T24" fmla="*/ 2676114 w 12864"/>
              <a:gd name="T25" fmla="*/ 14393661 h 10000"/>
              <a:gd name="T26" fmla="*/ 2945401 w 12864"/>
              <a:gd name="T27" fmla="*/ 17145374 h 10000"/>
              <a:gd name="T28" fmla="*/ 3256101 w 12864"/>
              <a:gd name="T29" fmla="*/ 19211530 h 10000"/>
              <a:gd name="T30" fmla="*/ 3330137 w 12864"/>
              <a:gd name="T31" fmla="*/ 23969454 h 10000"/>
              <a:gd name="T32" fmla="*/ 3969642 w 12864"/>
              <a:gd name="T33" fmla="*/ 21294457 h 10000"/>
              <a:gd name="T34" fmla="*/ 3692425 w 12864"/>
              <a:gd name="T35" fmla="*/ 16622833 h 10000"/>
              <a:gd name="T36" fmla="*/ 3240682 w 12864"/>
              <a:gd name="T37" fmla="*/ 15294894 h 10000"/>
              <a:gd name="T38" fmla="*/ 3466333 w 12864"/>
              <a:gd name="T39" fmla="*/ 14233041 h 10000"/>
              <a:gd name="T40" fmla="*/ 3428424 w 12864"/>
              <a:gd name="T41" fmla="*/ 13350975 h 10000"/>
              <a:gd name="T42" fmla="*/ 2826387 w 12864"/>
              <a:gd name="T43" fmla="*/ 11493356 h 10000"/>
              <a:gd name="T44" fmla="*/ 3127416 w 12864"/>
              <a:gd name="T45" fmla="*/ 10079166 h 10000"/>
              <a:gd name="T46" fmla="*/ 3488802 w 12864"/>
              <a:gd name="T47" fmla="*/ 10057604 h 10000"/>
              <a:gd name="T48" fmla="*/ 4268468 w 12864"/>
              <a:gd name="T49" fmla="*/ 9158718 h 10000"/>
              <a:gd name="T50" fmla="*/ 4551413 w 12864"/>
              <a:gd name="T51" fmla="*/ 8389306 h 10000"/>
              <a:gd name="T52" fmla="*/ 4898701 w 12864"/>
              <a:gd name="T53" fmla="*/ 7195633 h 10000"/>
              <a:gd name="T54" fmla="*/ 5669536 w 12864"/>
              <a:gd name="T55" fmla="*/ 6977512 h 10000"/>
              <a:gd name="T56" fmla="*/ 5405094 w 12864"/>
              <a:gd name="T57" fmla="*/ 4918544 h 10000"/>
              <a:gd name="T58" fmla="*/ 4870925 w 12864"/>
              <a:gd name="T59" fmla="*/ 4139548 h 10000"/>
              <a:gd name="T60" fmla="*/ 4190888 w 12864"/>
              <a:gd name="T61" fmla="*/ 3895025 h 10000"/>
              <a:gd name="T62" fmla="*/ 3427983 w 12864"/>
              <a:gd name="T63" fmla="*/ 4101166 h 10000"/>
              <a:gd name="T64" fmla="*/ 3274605 w 12864"/>
              <a:gd name="T65" fmla="*/ 4225799 h 10000"/>
              <a:gd name="T66" fmla="*/ 3127416 w 12864"/>
              <a:gd name="T67" fmla="*/ 3715287 h 10000"/>
              <a:gd name="T68" fmla="*/ 3466333 w 12864"/>
              <a:gd name="T69" fmla="*/ 3005771 h 10000"/>
              <a:gd name="T70" fmla="*/ 3466333 w 12864"/>
              <a:gd name="T71" fmla="*/ 1150548 h 10000"/>
              <a:gd name="T72" fmla="*/ 2939212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rgbClr val="92979C"/>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47" name="Freeform 241"/>
          <p:cNvSpPr>
            <a:spLocks/>
          </p:cNvSpPr>
          <p:nvPr/>
        </p:nvSpPr>
        <p:spPr bwMode="auto">
          <a:xfrm>
            <a:off x="6766329" y="3091287"/>
            <a:ext cx="88900" cy="41010"/>
          </a:xfrm>
          <a:custGeom>
            <a:avLst/>
            <a:gdLst>
              <a:gd name="T0" fmla="*/ 0 w 348468"/>
              <a:gd name="T1" fmla="*/ 8993 h 191264"/>
              <a:gd name="T2" fmla="*/ 6643 w 348468"/>
              <a:gd name="T3" fmla="*/ 12624 h 191264"/>
              <a:gd name="T4" fmla="*/ 10561 w 348468"/>
              <a:gd name="T5" fmla="*/ 10722 h 191264"/>
              <a:gd name="T6" fmla="*/ 14138 w 348468"/>
              <a:gd name="T7" fmla="*/ 12451 h 191264"/>
              <a:gd name="T8" fmla="*/ 21122 w 348468"/>
              <a:gd name="T9" fmla="*/ 11068 h 191264"/>
              <a:gd name="T10" fmla="*/ 22655 w 348468"/>
              <a:gd name="T11" fmla="*/ 6917 h 191264"/>
              <a:gd name="T12" fmla="*/ 16522 w 348468"/>
              <a:gd name="T13" fmla="*/ 346 h 191264"/>
              <a:gd name="T14" fmla="*/ 10901 w 348468"/>
              <a:gd name="T15" fmla="*/ 1383 h 191264"/>
              <a:gd name="T16" fmla="*/ 7495 w 348468"/>
              <a:gd name="T17" fmla="*/ 0 h 191264"/>
              <a:gd name="T18" fmla="*/ 1874 w 348468"/>
              <a:gd name="T19" fmla="*/ 4842 h 191264"/>
              <a:gd name="T20" fmla="*/ 0 w 348468"/>
              <a:gd name="T21" fmla="*/ 8993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48" name="Freeform 448"/>
          <p:cNvSpPr>
            <a:spLocks/>
          </p:cNvSpPr>
          <p:nvPr/>
        </p:nvSpPr>
        <p:spPr bwMode="auto">
          <a:xfrm>
            <a:off x="7106055" y="3627067"/>
            <a:ext cx="128587" cy="123032"/>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92979C"/>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49" name="Freeform 330"/>
          <p:cNvSpPr>
            <a:spLocks/>
          </p:cNvSpPr>
          <p:nvPr/>
        </p:nvSpPr>
        <p:spPr bwMode="auto">
          <a:xfrm>
            <a:off x="7140980" y="3246068"/>
            <a:ext cx="200025" cy="326761"/>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450" name="Freeform 446"/>
          <p:cNvSpPr>
            <a:spLocks/>
          </p:cNvSpPr>
          <p:nvPr/>
        </p:nvSpPr>
        <p:spPr bwMode="auto">
          <a:xfrm>
            <a:off x="7012391" y="3300308"/>
            <a:ext cx="222250" cy="333375"/>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717274"/>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51" name="Freeform 329"/>
          <p:cNvSpPr>
            <a:spLocks/>
          </p:cNvSpPr>
          <p:nvPr/>
        </p:nvSpPr>
        <p:spPr bwMode="auto">
          <a:xfrm>
            <a:off x="7079066" y="3267234"/>
            <a:ext cx="211138" cy="191823"/>
          </a:xfrm>
          <a:custGeom>
            <a:avLst/>
            <a:gdLst>
              <a:gd name="T0" fmla="*/ 73747949 w 10000"/>
              <a:gd name="T1" fmla="*/ 108505720 h 10000"/>
              <a:gd name="T2" fmla="*/ 85041699 w 10000"/>
              <a:gd name="T3" fmla="*/ 110382236 h 10000"/>
              <a:gd name="T4" fmla="*/ 85041699 w 10000"/>
              <a:gd name="T5" fmla="*/ 87731829 h 10000"/>
              <a:gd name="T6" fmla="*/ 73952372 w 10000"/>
              <a:gd name="T7" fmla="*/ 74552346 h 10000"/>
              <a:gd name="T8" fmla="*/ 59163507 w 10000"/>
              <a:gd name="T9" fmla="*/ 52641325 h 10000"/>
              <a:gd name="T10" fmla="*/ 48065735 w 10000"/>
              <a:gd name="T11" fmla="*/ 35057195 h 10000"/>
              <a:gd name="T12" fmla="*/ 51764830 w 10000"/>
              <a:gd name="T13" fmla="*/ 26315115 h 10000"/>
              <a:gd name="T14" fmla="*/ 48065735 w 10000"/>
              <a:gd name="T15" fmla="*/ 17550799 h 10000"/>
              <a:gd name="T16" fmla="*/ 36975965 w 10000"/>
              <a:gd name="T17" fmla="*/ 13146704 h 10000"/>
              <a:gd name="T18" fmla="*/ 29577309 w 10000"/>
              <a:gd name="T19" fmla="*/ 0 h 10000"/>
              <a:gd name="T20" fmla="*/ 25878192 w 10000"/>
              <a:gd name="T21" fmla="*/ 0 h 10000"/>
              <a:gd name="T22" fmla="*/ 7398656 w 10000"/>
              <a:gd name="T23" fmla="*/ 4371316 h 10000"/>
              <a:gd name="T24" fmla="*/ 0 w 10000"/>
              <a:gd name="T25" fmla="*/ 17550799 h 10000"/>
              <a:gd name="T26" fmla="*/ 3699117 w 10000"/>
              <a:gd name="T27" fmla="*/ 26315115 h 10000"/>
              <a:gd name="T28" fmla="*/ 7398656 w 10000"/>
              <a:gd name="T29" fmla="*/ 52641325 h 10000"/>
              <a:gd name="T30" fmla="*/ 33276848 w 10000"/>
              <a:gd name="T31" fmla="*/ 52641325 h 10000"/>
              <a:gd name="T32" fmla="*/ 44366175 w 10000"/>
              <a:gd name="T33" fmla="*/ 57012642 h 10000"/>
              <a:gd name="T34" fmla="*/ 62854157 w 10000"/>
              <a:gd name="T35" fmla="*/ 92103145 h 10000"/>
              <a:gd name="T36" fmla="*/ 59163507 w 10000"/>
              <a:gd name="T37" fmla="*/ 105989259 h 10000"/>
              <a:gd name="T38" fmla="*/ 73747949 w 10000"/>
              <a:gd name="T39" fmla="*/ 108505720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452" name="Freeform 329"/>
          <p:cNvSpPr>
            <a:spLocks/>
          </p:cNvSpPr>
          <p:nvPr/>
        </p:nvSpPr>
        <p:spPr bwMode="auto">
          <a:xfrm>
            <a:off x="7142566" y="3445829"/>
            <a:ext cx="147638" cy="97896"/>
          </a:xfrm>
          <a:custGeom>
            <a:avLst/>
            <a:gdLst>
              <a:gd name="T0" fmla="*/ 23630289 w 10000"/>
              <a:gd name="T1" fmla="*/ 1493488 h 6448"/>
              <a:gd name="T2" fmla="*/ 21342431 w 10000"/>
              <a:gd name="T3" fmla="*/ 827426 h 6448"/>
              <a:gd name="T4" fmla="*/ 16292104 w 10000"/>
              <a:gd name="T5" fmla="*/ 0 h 6448"/>
              <a:gd name="T6" fmla="*/ 5429683 w 10000"/>
              <a:gd name="T7" fmla="*/ 2753903 h 6448"/>
              <a:gd name="T8" fmla="*/ 0 w 10000"/>
              <a:gd name="T9" fmla="*/ 8267030 h 6448"/>
              <a:gd name="T10" fmla="*/ 0 w 10000"/>
              <a:gd name="T11" fmla="*/ 19282643 h 6448"/>
              <a:gd name="T12" fmla="*/ 9049619 w 10000"/>
              <a:gd name="T13" fmla="*/ 33040882 h 6448"/>
              <a:gd name="T14" fmla="*/ 12669334 w 10000"/>
              <a:gd name="T15" fmla="*/ 35800433 h 6448"/>
              <a:gd name="T16" fmla="*/ 16292104 w 10000"/>
              <a:gd name="T17" fmla="*/ 33040882 h 6448"/>
              <a:gd name="T18" fmla="*/ 18096196 w 10000"/>
              <a:gd name="T19" fmla="*/ 27533404 h 6448"/>
              <a:gd name="T20" fmla="*/ 23531755 w 10000"/>
              <a:gd name="T21" fmla="*/ 24796116 h 6448"/>
              <a:gd name="T22" fmla="*/ 28958603 w 10000"/>
              <a:gd name="T23" fmla="*/ 19282643 h 6448"/>
              <a:gd name="T24" fmla="*/ 28958603 w 10000"/>
              <a:gd name="T25" fmla="*/ 2753903 h 6448"/>
              <a:gd name="T26" fmla="*/ 23630289 w 10000"/>
              <a:gd name="T27" fmla="*/ 1493488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453" name="Freeform 452"/>
          <p:cNvSpPr/>
          <p:nvPr/>
        </p:nvSpPr>
        <p:spPr>
          <a:xfrm>
            <a:off x="2407022" y="3464375"/>
            <a:ext cx="291298" cy="332053"/>
          </a:xfrm>
          <a:custGeom>
            <a:avLst/>
            <a:gdLst>
              <a:gd name="connsiteX0" fmla="*/ 769781 w 1192025"/>
              <a:gd name="connsiteY0" fmla="*/ 0 h 1663037"/>
              <a:gd name="connsiteX1" fmla="*/ 769781 w 1192025"/>
              <a:gd name="connsiteY1" fmla="*/ 32481 h 1663037"/>
              <a:gd name="connsiteX2" fmla="*/ 639860 w 1192025"/>
              <a:gd name="connsiteY2" fmla="*/ 94195 h 1663037"/>
              <a:gd name="connsiteX3" fmla="*/ 607380 w 1192025"/>
              <a:gd name="connsiteY3" fmla="*/ 350797 h 1663037"/>
              <a:gd name="connsiteX4" fmla="*/ 672341 w 1192025"/>
              <a:gd name="connsiteY4" fmla="*/ 509955 h 1663037"/>
              <a:gd name="connsiteX5" fmla="*/ 987399 w 1192025"/>
              <a:gd name="connsiteY5" fmla="*/ 639879 h 1663037"/>
              <a:gd name="connsiteX6" fmla="*/ 1149800 w 1192025"/>
              <a:gd name="connsiteY6" fmla="*/ 672361 h 1663037"/>
              <a:gd name="connsiteX7" fmla="*/ 1123816 w 1192025"/>
              <a:gd name="connsiteY7" fmla="*/ 734075 h 1663037"/>
              <a:gd name="connsiteX8" fmla="*/ 1192025 w 1192025"/>
              <a:gd name="connsiteY8" fmla="*/ 867248 h 1663037"/>
              <a:gd name="connsiteX9" fmla="*/ 1188776 w 1192025"/>
              <a:gd name="connsiteY9" fmla="*/ 1094616 h 1663037"/>
              <a:gd name="connsiteX10" fmla="*/ 945175 w 1192025"/>
              <a:gd name="connsiteY10" fmla="*/ 1159579 h 1663037"/>
              <a:gd name="connsiteX11" fmla="*/ 977655 w 1192025"/>
              <a:gd name="connsiteY11" fmla="*/ 1328481 h 1663037"/>
              <a:gd name="connsiteX12" fmla="*/ 915942 w 1192025"/>
              <a:gd name="connsiteY12" fmla="*/ 1663037 h 1663037"/>
              <a:gd name="connsiteX13" fmla="*/ 837990 w 1192025"/>
              <a:gd name="connsiteY13" fmla="*/ 1588330 h 1663037"/>
              <a:gd name="connsiteX14" fmla="*/ 779525 w 1192025"/>
              <a:gd name="connsiteY14" fmla="*/ 1503879 h 1663037"/>
              <a:gd name="connsiteX15" fmla="*/ 649604 w 1192025"/>
              <a:gd name="connsiteY15" fmla="*/ 1507127 h 1663037"/>
              <a:gd name="connsiteX16" fmla="*/ 555412 w 1192025"/>
              <a:gd name="connsiteY16" fmla="*/ 1403188 h 1663037"/>
              <a:gd name="connsiteX17" fmla="*/ 396259 w 1192025"/>
              <a:gd name="connsiteY17" fmla="*/ 1305744 h 1663037"/>
              <a:gd name="connsiteX18" fmla="*/ 259842 w 1192025"/>
              <a:gd name="connsiteY18" fmla="*/ 1214797 h 1663037"/>
              <a:gd name="connsiteX19" fmla="*/ 0 w 1192025"/>
              <a:gd name="connsiteY19" fmla="*/ 1114105 h 1663037"/>
              <a:gd name="connsiteX20" fmla="*/ 77952 w 1192025"/>
              <a:gd name="connsiteY20" fmla="*/ 1042646 h 1663037"/>
              <a:gd name="connsiteX21" fmla="*/ 194881 w 1192025"/>
              <a:gd name="connsiteY21" fmla="*/ 954947 h 1663037"/>
              <a:gd name="connsiteX22" fmla="*/ 159153 w 1192025"/>
              <a:gd name="connsiteY22" fmla="*/ 831518 h 1663037"/>
              <a:gd name="connsiteX23" fmla="*/ 165649 w 1192025"/>
              <a:gd name="connsiteY23" fmla="*/ 721082 h 1663037"/>
              <a:gd name="connsiteX24" fmla="*/ 129921 w 1192025"/>
              <a:gd name="connsiteY24" fmla="*/ 568421 h 1663037"/>
              <a:gd name="connsiteX25" fmla="*/ 103936 w 1192025"/>
              <a:gd name="connsiteY25" fmla="*/ 513203 h 1663037"/>
              <a:gd name="connsiteX26" fmla="*/ 298818 w 1192025"/>
              <a:gd name="connsiteY26" fmla="*/ 311819 h 1663037"/>
              <a:gd name="connsiteX27" fmla="*/ 357282 w 1192025"/>
              <a:gd name="connsiteY27" fmla="*/ 289082 h 1663037"/>
              <a:gd name="connsiteX28" fmla="*/ 422243 w 1192025"/>
              <a:gd name="connsiteY28" fmla="*/ 123428 h 1663037"/>
              <a:gd name="connsiteX29" fmla="*/ 558660 w 1192025"/>
              <a:gd name="connsiteY29" fmla="*/ 58466 h 1663037"/>
              <a:gd name="connsiteX30" fmla="*/ 769781 w 1192025"/>
              <a:gd name="connsiteY30" fmla="*/ 0 h 1663037"/>
              <a:gd name="connsiteX0" fmla="*/ 769781 w 1192025"/>
              <a:gd name="connsiteY0" fmla="*/ 0 h 1663037"/>
              <a:gd name="connsiteX1" fmla="*/ 769781 w 1192025"/>
              <a:gd name="connsiteY1" fmla="*/ 32481 h 1663037"/>
              <a:gd name="connsiteX2" fmla="*/ 639860 w 1192025"/>
              <a:gd name="connsiteY2" fmla="*/ 120443 h 1663037"/>
              <a:gd name="connsiteX3" fmla="*/ 607380 w 1192025"/>
              <a:gd name="connsiteY3" fmla="*/ 350797 h 1663037"/>
              <a:gd name="connsiteX4" fmla="*/ 672341 w 1192025"/>
              <a:gd name="connsiteY4" fmla="*/ 509955 h 1663037"/>
              <a:gd name="connsiteX5" fmla="*/ 987399 w 1192025"/>
              <a:gd name="connsiteY5" fmla="*/ 639879 h 1663037"/>
              <a:gd name="connsiteX6" fmla="*/ 1149800 w 1192025"/>
              <a:gd name="connsiteY6" fmla="*/ 672361 h 1663037"/>
              <a:gd name="connsiteX7" fmla="*/ 1123816 w 1192025"/>
              <a:gd name="connsiteY7" fmla="*/ 734075 h 1663037"/>
              <a:gd name="connsiteX8" fmla="*/ 1192025 w 1192025"/>
              <a:gd name="connsiteY8" fmla="*/ 867248 h 1663037"/>
              <a:gd name="connsiteX9" fmla="*/ 1188776 w 1192025"/>
              <a:gd name="connsiteY9" fmla="*/ 1094616 h 1663037"/>
              <a:gd name="connsiteX10" fmla="*/ 945175 w 1192025"/>
              <a:gd name="connsiteY10" fmla="*/ 1159579 h 1663037"/>
              <a:gd name="connsiteX11" fmla="*/ 977655 w 1192025"/>
              <a:gd name="connsiteY11" fmla="*/ 1328481 h 1663037"/>
              <a:gd name="connsiteX12" fmla="*/ 915942 w 1192025"/>
              <a:gd name="connsiteY12" fmla="*/ 1663037 h 1663037"/>
              <a:gd name="connsiteX13" fmla="*/ 837990 w 1192025"/>
              <a:gd name="connsiteY13" fmla="*/ 1588330 h 1663037"/>
              <a:gd name="connsiteX14" fmla="*/ 779525 w 1192025"/>
              <a:gd name="connsiteY14" fmla="*/ 1503879 h 1663037"/>
              <a:gd name="connsiteX15" fmla="*/ 649604 w 1192025"/>
              <a:gd name="connsiteY15" fmla="*/ 1507127 h 1663037"/>
              <a:gd name="connsiteX16" fmla="*/ 555412 w 1192025"/>
              <a:gd name="connsiteY16" fmla="*/ 1403188 h 1663037"/>
              <a:gd name="connsiteX17" fmla="*/ 396259 w 1192025"/>
              <a:gd name="connsiteY17" fmla="*/ 1305744 h 1663037"/>
              <a:gd name="connsiteX18" fmla="*/ 259842 w 1192025"/>
              <a:gd name="connsiteY18" fmla="*/ 1214797 h 1663037"/>
              <a:gd name="connsiteX19" fmla="*/ 0 w 1192025"/>
              <a:gd name="connsiteY19" fmla="*/ 1114105 h 1663037"/>
              <a:gd name="connsiteX20" fmla="*/ 77952 w 1192025"/>
              <a:gd name="connsiteY20" fmla="*/ 1042646 h 1663037"/>
              <a:gd name="connsiteX21" fmla="*/ 194881 w 1192025"/>
              <a:gd name="connsiteY21" fmla="*/ 954947 h 1663037"/>
              <a:gd name="connsiteX22" fmla="*/ 159153 w 1192025"/>
              <a:gd name="connsiteY22" fmla="*/ 831518 h 1663037"/>
              <a:gd name="connsiteX23" fmla="*/ 165649 w 1192025"/>
              <a:gd name="connsiteY23" fmla="*/ 721082 h 1663037"/>
              <a:gd name="connsiteX24" fmla="*/ 129921 w 1192025"/>
              <a:gd name="connsiteY24" fmla="*/ 568421 h 1663037"/>
              <a:gd name="connsiteX25" fmla="*/ 103936 w 1192025"/>
              <a:gd name="connsiteY25" fmla="*/ 513203 h 1663037"/>
              <a:gd name="connsiteX26" fmla="*/ 298818 w 1192025"/>
              <a:gd name="connsiteY26" fmla="*/ 311819 h 1663037"/>
              <a:gd name="connsiteX27" fmla="*/ 357282 w 1192025"/>
              <a:gd name="connsiteY27" fmla="*/ 289082 h 1663037"/>
              <a:gd name="connsiteX28" fmla="*/ 422243 w 1192025"/>
              <a:gd name="connsiteY28" fmla="*/ 123428 h 1663037"/>
              <a:gd name="connsiteX29" fmla="*/ 558660 w 1192025"/>
              <a:gd name="connsiteY29" fmla="*/ 58466 h 1663037"/>
              <a:gd name="connsiteX30" fmla="*/ 769781 w 1192025"/>
              <a:gd name="connsiteY30" fmla="*/ 0 h 1663037"/>
              <a:gd name="connsiteX0" fmla="*/ 769780 w 1192025"/>
              <a:gd name="connsiteY0" fmla="*/ 20019 h 1630558"/>
              <a:gd name="connsiteX1" fmla="*/ 769781 w 1192025"/>
              <a:gd name="connsiteY1" fmla="*/ 2 h 1630558"/>
              <a:gd name="connsiteX2" fmla="*/ 639860 w 1192025"/>
              <a:gd name="connsiteY2" fmla="*/ 87964 h 1630558"/>
              <a:gd name="connsiteX3" fmla="*/ 607380 w 1192025"/>
              <a:gd name="connsiteY3" fmla="*/ 318318 h 1630558"/>
              <a:gd name="connsiteX4" fmla="*/ 672341 w 1192025"/>
              <a:gd name="connsiteY4" fmla="*/ 477476 h 1630558"/>
              <a:gd name="connsiteX5" fmla="*/ 987399 w 1192025"/>
              <a:gd name="connsiteY5" fmla="*/ 607400 h 1630558"/>
              <a:gd name="connsiteX6" fmla="*/ 1149800 w 1192025"/>
              <a:gd name="connsiteY6" fmla="*/ 639882 h 1630558"/>
              <a:gd name="connsiteX7" fmla="*/ 1123816 w 1192025"/>
              <a:gd name="connsiteY7" fmla="*/ 701596 h 1630558"/>
              <a:gd name="connsiteX8" fmla="*/ 1192025 w 1192025"/>
              <a:gd name="connsiteY8" fmla="*/ 834769 h 1630558"/>
              <a:gd name="connsiteX9" fmla="*/ 1188776 w 1192025"/>
              <a:gd name="connsiteY9" fmla="*/ 1062137 h 1630558"/>
              <a:gd name="connsiteX10" fmla="*/ 945175 w 1192025"/>
              <a:gd name="connsiteY10" fmla="*/ 1127100 h 1630558"/>
              <a:gd name="connsiteX11" fmla="*/ 977655 w 1192025"/>
              <a:gd name="connsiteY11" fmla="*/ 1296002 h 1630558"/>
              <a:gd name="connsiteX12" fmla="*/ 915942 w 1192025"/>
              <a:gd name="connsiteY12" fmla="*/ 1630558 h 1630558"/>
              <a:gd name="connsiteX13" fmla="*/ 837990 w 1192025"/>
              <a:gd name="connsiteY13" fmla="*/ 1555851 h 1630558"/>
              <a:gd name="connsiteX14" fmla="*/ 779525 w 1192025"/>
              <a:gd name="connsiteY14" fmla="*/ 1471400 h 1630558"/>
              <a:gd name="connsiteX15" fmla="*/ 649604 w 1192025"/>
              <a:gd name="connsiteY15" fmla="*/ 1474648 h 1630558"/>
              <a:gd name="connsiteX16" fmla="*/ 555412 w 1192025"/>
              <a:gd name="connsiteY16" fmla="*/ 1370709 h 1630558"/>
              <a:gd name="connsiteX17" fmla="*/ 396259 w 1192025"/>
              <a:gd name="connsiteY17" fmla="*/ 1273265 h 1630558"/>
              <a:gd name="connsiteX18" fmla="*/ 259842 w 1192025"/>
              <a:gd name="connsiteY18" fmla="*/ 1182318 h 1630558"/>
              <a:gd name="connsiteX19" fmla="*/ 0 w 1192025"/>
              <a:gd name="connsiteY19" fmla="*/ 1081626 h 1630558"/>
              <a:gd name="connsiteX20" fmla="*/ 77952 w 1192025"/>
              <a:gd name="connsiteY20" fmla="*/ 1010167 h 1630558"/>
              <a:gd name="connsiteX21" fmla="*/ 194881 w 1192025"/>
              <a:gd name="connsiteY21" fmla="*/ 922468 h 1630558"/>
              <a:gd name="connsiteX22" fmla="*/ 159153 w 1192025"/>
              <a:gd name="connsiteY22" fmla="*/ 799039 h 1630558"/>
              <a:gd name="connsiteX23" fmla="*/ 165649 w 1192025"/>
              <a:gd name="connsiteY23" fmla="*/ 688603 h 1630558"/>
              <a:gd name="connsiteX24" fmla="*/ 129921 w 1192025"/>
              <a:gd name="connsiteY24" fmla="*/ 535942 h 1630558"/>
              <a:gd name="connsiteX25" fmla="*/ 103936 w 1192025"/>
              <a:gd name="connsiteY25" fmla="*/ 480724 h 1630558"/>
              <a:gd name="connsiteX26" fmla="*/ 298818 w 1192025"/>
              <a:gd name="connsiteY26" fmla="*/ 279340 h 1630558"/>
              <a:gd name="connsiteX27" fmla="*/ 357282 w 1192025"/>
              <a:gd name="connsiteY27" fmla="*/ 256603 h 1630558"/>
              <a:gd name="connsiteX28" fmla="*/ 422243 w 1192025"/>
              <a:gd name="connsiteY28" fmla="*/ 90949 h 1630558"/>
              <a:gd name="connsiteX29" fmla="*/ 558660 w 1192025"/>
              <a:gd name="connsiteY29" fmla="*/ 25987 h 1630558"/>
              <a:gd name="connsiteX30" fmla="*/ 769780 w 1192025"/>
              <a:gd name="connsiteY30" fmla="*/ 20019 h 163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2025" h="1630558">
                <a:moveTo>
                  <a:pt x="769780" y="20019"/>
                </a:moveTo>
                <a:cubicBezTo>
                  <a:pt x="769780" y="13347"/>
                  <a:pt x="769781" y="6674"/>
                  <a:pt x="769781" y="2"/>
                </a:cubicBezTo>
                <a:lnTo>
                  <a:pt x="639860" y="87964"/>
                </a:lnTo>
                <a:lnTo>
                  <a:pt x="607380" y="318318"/>
                </a:lnTo>
                <a:lnTo>
                  <a:pt x="672341" y="477476"/>
                </a:lnTo>
                <a:lnTo>
                  <a:pt x="987399" y="607400"/>
                </a:lnTo>
                <a:lnTo>
                  <a:pt x="1149800" y="639882"/>
                </a:lnTo>
                <a:lnTo>
                  <a:pt x="1123816" y="701596"/>
                </a:lnTo>
                <a:lnTo>
                  <a:pt x="1192025" y="834769"/>
                </a:lnTo>
                <a:lnTo>
                  <a:pt x="1188776" y="1062137"/>
                </a:lnTo>
                <a:lnTo>
                  <a:pt x="945175" y="1127100"/>
                </a:lnTo>
                <a:lnTo>
                  <a:pt x="977655" y="1296002"/>
                </a:lnTo>
                <a:lnTo>
                  <a:pt x="915942" y="1630558"/>
                </a:lnTo>
                <a:lnTo>
                  <a:pt x="837990" y="1555851"/>
                </a:lnTo>
                <a:lnTo>
                  <a:pt x="779525" y="1471400"/>
                </a:lnTo>
                <a:lnTo>
                  <a:pt x="649604" y="1474648"/>
                </a:lnTo>
                <a:lnTo>
                  <a:pt x="555412" y="1370709"/>
                </a:lnTo>
                <a:lnTo>
                  <a:pt x="396259" y="1273265"/>
                </a:lnTo>
                <a:lnTo>
                  <a:pt x="259842" y="1182318"/>
                </a:lnTo>
                <a:lnTo>
                  <a:pt x="0" y="1081626"/>
                </a:lnTo>
                <a:lnTo>
                  <a:pt x="77952" y="1010167"/>
                </a:lnTo>
                <a:lnTo>
                  <a:pt x="194881" y="922468"/>
                </a:lnTo>
                <a:lnTo>
                  <a:pt x="159153" y="799039"/>
                </a:lnTo>
                <a:lnTo>
                  <a:pt x="165649" y="688603"/>
                </a:lnTo>
                <a:lnTo>
                  <a:pt x="129921" y="535942"/>
                </a:lnTo>
                <a:lnTo>
                  <a:pt x="103936" y="480724"/>
                </a:lnTo>
                <a:lnTo>
                  <a:pt x="298818" y="279340"/>
                </a:lnTo>
                <a:lnTo>
                  <a:pt x="357282" y="256603"/>
                </a:lnTo>
                <a:lnTo>
                  <a:pt x="422243" y="90949"/>
                </a:lnTo>
                <a:lnTo>
                  <a:pt x="558660" y="25987"/>
                </a:lnTo>
                <a:lnTo>
                  <a:pt x="769780" y="20019"/>
                </a:lnTo>
                <a:close/>
              </a:path>
            </a:pathLst>
          </a:custGeom>
          <a:solidFill>
            <a:srgbClr val="0F7FAF"/>
          </a:solidFill>
          <a:ln w="9525">
            <a:solidFill>
              <a:srgbClr val="B5D8ED"/>
            </a:solidFill>
            <a:round/>
            <a:headEnd/>
            <a:tailEnd/>
          </a:ln>
        </p:spPr>
        <p:txBody>
          <a:bodyPr/>
          <a:lstStyle/>
          <a:p>
            <a:endParaRPr lang="en-US" dirty="0">
              <a:solidFill>
                <a:schemeClr val="tx1"/>
              </a:solidFill>
            </a:endParaRPr>
          </a:p>
        </p:txBody>
      </p:sp>
      <p:sp>
        <p:nvSpPr>
          <p:cNvPr id="454" name="Freeform 423"/>
          <p:cNvSpPr>
            <a:spLocks/>
          </p:cNvSpPr>
          <p:nvPr/>
        </p:nvSpPr>
        <p:spPr bwMode="auto">
          <a:xfrm>
            <a:off x="2118134" y="3418045"/>
            <a:ext cx="55554" cy="27335"/>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connsiteX0" fmla="*/ 10000 w 10000"/>
              <a:gd name="connsiteY0" fmla="*/ 4167 h 9167"/>
              <a:gd name="connsiteX1" fmla="*/ 7333 w 10000"/>
              <a:gd name="connsiteY1" fmla="*/ 3333 h 9167"/>
              <a:gd name="connsiteX2" fmla="*/ 7333 w 10000"/>
              <a:gd name="connsiteY2" fmla="*/ 0 h 9167"/>
              <a:gd name="connsiteX3" fmla="*/ 4000 w 10000"/>
              <a:gd name="connsiteY3" fmla="*/ 0 h 9167"/>
              <a:gd name="connsiteX4" fmla="*/ 2667 w 10000"/>
              <a:gd name="connsiteY4" fmla="*/ 833 h 9167"/>
              <a:gd name="connsiteX5" fmla="*/ 4000 w 10000"/>
              <a:gd name="connsiteY5" fmla="*/ 4167 h 9167"/>
              <a:gd name="connsiteX6" fmla="*/ 2000 w 10000"/>
              <a:gd name="connsiteY6" fmla="*/ 4167 h 9167"/>
              <a:gd name="connsiteX7" fmla="*/ 667 w 10000"/>
              <a:gd name="connsiteY7" fmla="*/ 6667 h 9167"/>
              <a:gd name="connsiteX8" fmla="*/ 0 w 10000"/>
              <a:gd name="connsiteY8" fmla="*/ 8333 h 9167"/>
              <a:gd name="connsiteX9" fmla="*/ 667 w 10000"/>
              <a:gd name="connsiteY9" fmla="*/ 9167 h 9167"/>
              <a:gd name="connsiteX10" fmla="*/ 6667 w 10000"/>
              <a:gd name="connsiteY10" fmla="*/ 9167 h 9167"/>
              <a:gd name="connsiteX11" fmla="*/ 7333 w 10000"/>
              <a:gd name="connsiteY11" fmla="*/ 6667 h 9167"/>
              <a:gd name="connsiteX12" fmla="*/ 10000 w 10000"/>
              <a:gd name="connsiteY12" fmla="*/ 4167 h 9167"/>
              <a:gd name="connsiteX0" fmla="*/ 10000 w 10000"/>
              <a:gd name="connsiteY0" fmla="*/ 4546 h 10000"/>
              <a:gd name="connsiteX1" fmla="*/ 7333 w 10000"/>
              <a:gd name="connsiteY1" fmla="*/ 3636 h 10000"/>
              <a:gd name="connsiteX2" fmla="*/ 7333 w 10000"/>
              <a:gd name="connsiteY2" fmla="*/ 0 h 10000"/>
              <a:gd name="connsiteX3" fmla="*/ 4000 w 10000"/>
              <a:gd name="connsiteY3" fmla="*/ 0 h 10000"/>
              <a:gd name="connsiteX4" fmla="*/ 2667 w 10000"/>
              <a:gd name="connsiteY4" fmla="*/ 909 h 10000"/>
              <a:gd name="connsiteX5" fmla="*/ 4000 w 10000"/>
              <a:gd name="connsiteY5" fmla="*/ 4546 h 10000"/>
              <a:gd name="connsiteX6" fmla="*/ 2000 w 10000"/>
              <a:gd name="connsiteY6" fmla="*/ 4546 h 10000"/>
              <a:gd name="connsiteX7" fmla="*/ 667 w 10000"/>
              <a:gd name="connsiteY7" fmla="*/ 7273 h 10000"/>
              <a:gd name="connsiteX8" fmla="*/ 0 w 10000"/>
              <a:gd name="connsiteY8" fmla="*/ 9090 h 10000"/>
              <a:gd name="connsiteX9" fmla="*/ 667 w 10000"/>
              <a:gd name="connsiteY9" fmla="*/ 10000 h 10000"/>
              <a:gd name="connsiteX10" fmla="*/ 7333 w 10000"/>
              <a:gd name="connsiteY10" fmla="*/ 7273 h 10000"/>
              <a:gd name="connsiteX11" fmla="*/ 10000 w 10000"/>
              <a:gd name="connsiteY11" fmla="*/ 4546 h 10000"/>
              <a:gd name="connsiteX0" fmla="*/ 10000 w 10000"/>
              <a:gd name="connsiteY0" fmla="*/ 4546 h 10000"/>
              <a:gd name="connsiteX1" fmla="*/ 7333 w 10000"/>
              <a:gd name="connsiteY1" fmla="*/ 3636 h 10000"/>
              <a:gd name="connsiteX2" fmla="*/ 7333 w 10000"/>
              <a:gd name="connsiteY2" fmla="*/ 0 h 10000"/>
              <a:gd name="connsiteX3" fmla="*/ 4000 w 10000"/>
              <a:gd name="connsiteY3" fmla="*/ 0 h 10000"/>
              <a:gd name="connsiteX4" fmla="*/ 2667 w 10000"/>
              <a:gd name="connsiteY4" fmla="*/ 909 h 10000"/>
              <a:gd name="connsiteX5" fmla="*/ 4000 w 10000"/>
              <a:gd name="connsiteY5" fmla="*/ 4546 h 10000"/>
              <a:gd name="connsiteX6" fmla="*/ 2000 w 10000"/>
              <a:gd name="connsiteY6" fmla="*/ 4546 h 10000"/>
              <a:gd name="connsiteX7" fmla="*/ 667 w 10000"/>
              <a:gd name="connsiteY7" fmla="*/ 7273 h 10000"/>
              <a:gd name="connsiteX8" fmla="*/ 0 w 10000"/>
              <a:gd name="connsiteY8" fmla="*/ 9090 h 10000"/>
              <a:gd name="connsiteX9" fmla="*/ 667 w 10000"/>
              <a:gd name="connsiteY9" fmla="*/ 10000 h 10000"/>
              <a:gd name="connsiteX10" fmla="*/ 10000 w 10000"/>
              <a:gd name="connsiteY10" fmla="*/ 4546 h 10000"/>
              <a:gd name="connsiteX0" fmla="*/ 667 w 7333"/>
              <a:gd name="connsiteY0" fmla="*/ 10000 h 10000"/>
              <a:gd name="connsiteX1" fmla="*/ 7333 w 7333"/>
              <a:gd name="connsiteY1" fmla="*/ 3636 h 10000"/>
              <a:gd name="connsiteX2" fmla="*/ 7333 w 7333"/>
              <a:gd name="connsiteY2" fmla="*/ 0 h 10000"/>
              <a:gd name="connsiteX3" fmla="*/ 4000 w 7333"/>
              <a:gd name="connsiteY3" fmla="*/ 0 h 10000"/>
              <a:gd name="connsiteX4" fmla="*/ 2667 w 7333"/>
              <a:gd name="connsiteY4" fmla="*/ 909 h 10000"/>
              <a:gd name="connsiteX5" fmla="*/ 4000 w 7333"/>
              <a:gd name="connsiteY5" fmla="*/ 4546 h 10000"/>
              <a:gd name="connsiteX6" fmla="*/ 2000 w 7333"/>
              <a:gd name="connsiteY6" fmla="*/ 4546 h 10000"/>
              <a:gd name="connsiteX7" fmla="*/ 667 w 7333"/>
              <a:gd name="connsiteY7" fmla="*/ 7273 h 10000"/>
              <a:gd name="connsiteX8" fmla="*/ 0 w 7333"/>
              <a:gd name="connsiteY8" fmla="*/ 9090 h 10000"/>
              <a:gd name="connsiteX9" fmla="*/ 667 w 7333"/>
              <a:gd name="connsiteY9" fmla="*/ 10000 h 10000"/>
              <a:gd name="connsiteX0" fmla="*/ 0 w 10000"/>
              <a:gd name="connsiteY0" fmla="*/ 9090 h 9090"/>
              <a:gd name="connsiteX1" fmla="*/ 10000 w 10000"/>
              <a:gd name="connsiteY1" fmla="*/ 3636 h 9090"/>
              <a:gd name="connsiteX2" fmla="*/ 10000 w 10000"/>
              <a:gd name="connsiteY2" fmla="*/ 0 h 9090"/>
              <a:gd name="connsiteX3" fmla="*/ 5455 w 10000"/>
              <a:gd name="connsiteY3" fmla="*/ 0 h 9090"/>
              <a:gd name="connsiteX4" fmla="*/ 3637 w 10000"/>
              <a:gd name="connsiteY4" fmla="*/ 909 h 9090"/>
              <a:gd name="connsiteX5" fmla="*/ 5455 w 10000"/>
              <a:gd name="connsiteY5" fmla="*/ 4546 h 9090"/>
              <a:gd name="connsiteX6" fmla="*/ 2727 w 10000"/>
              <a:gd name="connsiteY6" fmla="*/ 4546 h 9090"/>
              <a:gd name="connsiteX7" fmla="*/ 910 w 10000"/>
              <a:gd name="connsiteY7" fmla="*/ 7273 h 9090"/>
              <a:gd name="connsiteX8" fmla="*/ 0 w 10000"/>
              <a:gd name="connsiteY8" fmla="*/ 9090 h 9090"/>
              <a:gd name="connsiteX0" fmla="*/ 0 w 9090"/>
              <a:gd name="connsiteY0" fmla="*/ 8001 h 8001"/>
              <a:gd name="connsiteX1" fmla="*/ 9090 w 9090"/>
              <a:gd name="connsiteY1" fmla="*/ 4000 h 8001"/>
              <a:gd name="connsiteX2" fmla="*/ 9090 w 9090"/>
              <a:gd name="connsiteY2" fmla="*/ 0 h 8001"/>
              <a:gd name="connsiteX3" fmla="*/ 4545 w 9090"/>
              <a:gd name="connsiteY3" fmla="*/ 0 h 8001"/>
              <a:gd name="connsiteX4" fmla="*/ 2727 w 9090"/>
              <a:gd name="connsiteY4" fmla="*/ 1000 h 8001"/>
              <a:gd name="connsiteX5" fmla="*/ 4545 w 9090"/>
              <a:gd name="connsiteY5" fmla="*/ 5001 h 8001"/>
              <a:gd name="connsiteX6" fmla="*/ 1817 w 9090"/>
              <a:gd name="connsiteY6" fmla="*/ 5001 h 8001"/>
              <a:gd name="connsiteX7" fmla="*/ 0 w 9090"/>
              <a:gd name="connsiteY7" fmla="*/ 8001 h 8001"/>
              <a:gd name="connsiteX0" fmla="*/ 0 w 8001"/>
              <a:gd name="connsiteY0" fmla="*/ 6250 h 6250"/>
              <a:gd name="connsiteX1" fmla="*/ 8001 w 8001"/>
              <a:gd name="connsiteY1" fmla="*/ 4999 h 6250"/>
              <a:gd name="connsiteX2" fmla="*/ 8001 w 8001"/>
              <a:gd name="connsiteY2" fmla="*/ 0 h 6250"/>
              <a:gd name="connsiteX3" fmla="*/ 3001 w 8001"/>
              <a:gd name="connsiteY3" fmla="*/ 0 h 6250"/>
              <a:gd name="connsiteX4" fmla="*/ 1001 w 8001"/>
              <a:gd name="connsiteY4" fmla="*/ 1250 h 6250"/>
              <a:gd name="connsiteX5" fmla="*/ 3001 w 8001"/>
              <a:gd name="connsiteY5" fmla="*/ 6250 h 6250"/>
              <a:gd name="connsiteX6" fmla="*/ 0 w 8001"/>
              <a:gd name="connsiteY6" fmla="*/ 6250 h 6250"/>
              <a:gd name="connsiteX0" fmla="*/ 2500 w 8749"/>
              <a:gd name="connsiteY0" fmla="*/ 10000 h 10000"/>
              <a:gd name="connsiteX1" fmla="*/ 8749 w 8749"/>
              <a:gd name="connsiteY1" fmla="*/ 7998 h 10000"/>
              <a:gd name="connsiteX2" fmla="*/ 8749 w 8749"/>
              <a:gd name="connsiteY2" fmla="*/ 0 h 10000"/>
              <a:gd name="connsiteX3" fmla="*/ 2500 w 8749"/>
              <a:gd name="connsiteY3" fmla="*/ 0 h 10000"/>
              <a:gd name="connsiteX4" fmla="*/ 0 w 8749"/>
              <a:gd name="connsiteY4" fmla="*/ 2000 h 10000"/>
              <a:gd name="connsiteX5" fmla="*/ 2500 w 8749"/>
              <a:gd name="connsiteY5" fmla="*/ 10000 h 10000"/>
              <a:gd name="connsiteX0" fmla="*/ 0 w 10000"/>
              <a:gd name="connsiteY0" fmla="*/ 2000 h 7998"/>
              <a:gd name="connsiteX1" fmla="*/ 10000 w 10000"/>
              <a:gd name="connsiteY1" fmla="*/ 7998 h 7998"/>
              <a:gd name="connsiteX2" fmla="*/ 10000 w 10000"/>
              <a:gd name="connsiteY2" fmla="*/ 0 h 7998"/>
              <a:gd name="connsiteX3" fmla="*/ 2857 w 10000"/>
              <a:gd name="connsiteY3" fmla="*/ 0 h 7998"/>
              <a:gd name="connsiteX4" fmla="*/ 0 w 10000"/>
              <a:gd name="connsiteY4" fmla="*/ 2000 h 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7998">
                <a:moveTo>
                  <a:pt x="0" y="2000"/>
                </a:moveTo>
                <a:lnTo>
                  <a:pt x="10000" y="7998"/>
                </a:lnTo>
                <a:lnTo>
                  <a:pt x="10000" y="0"/>
                </a:lnTo>
                <a:lnTo>
                  <a:pt x="2857" y="0"/>
                </a:lnTo>
                <a:lnTo>
                  <a:pt x="0" y="2000"/>
                </a:lnTo>
                <a:close/>
              </a:path>
            </a:pathLst>
          </a:custGeom>
          <a:solidFill>
            <a:srgbClr val="1F8DD2"/>
          </a:solidFill>
          <a:ln w="9525">
            <a:solidFill>
              <a:srgbClr val="B5D8ED"/>
            </a:solidFill>
            <a:round/>
            <a:headEnd/>
            <a:tailEnd/>
          </a:ln>
        </p:spPr>
        <p:txBody>
          <a:bodyPr/>
          <a:lstStyle/>
          <a:p>
            <a:endParaRPr lang="en-US" dirty="0"/>
          </a:p>
        </p:txBody>
      </p:sp>
      <p:sp>
        <p:nvSpPr>
          <p:cNvPr id="455" name="Freeform 399"/>
          <p:cNvSpPr>
            <a:spLocks/>
          </p:cNvSpPr>
          <p:nvPr/>
        </p:nvSpPr>
        <p:spPr bwMode="auto">
          <a:xfrm>
            <a:off x="1273579" y="2555505"/>
            <a:ext cx="1435100" cy="617803"/>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1F8DD2"/>
          </a:solidFill>
          <a:ln w="9525">
            <a:solidFill>
              <a:schemeClr val="accent1">
                <a:lumMod val="40000"/>
                <a:lumOff val="60000"/>
              </a:schemeClr>
            </a:solidFill>
            <a:round/>
            <a:headEnd/>
            <a:tailEnd/>
          </a:ln>
        </p:spPr>
        <p:txBody>
          <a:bodyPr/>
          <a:lstStyle/>
          <a:p>
            <a:endParaRPr lang="en-US" dirty="0"/>
          </a:p>
        </p:txBody>
      </p:sp>
      <p:sp>
        <p:nvSpPr>
          <p:cNvPr id="456" name="Freeform 409"/>
          <p:cNvSpPr>
            <a:spLocks/>
          </p:cNvSpPr>
          <p:nvPr/>
        </p:nvSpPr>
        <p:spPr bwMode="auto">
          <a:xfrm>
            <a:off x="2540405" y="4116547"/>
            <a:ext cx="473075" cy="789782"/>
          </a:xfrm>
          <a:custGeom>
            <a:avLst/>
            <a:gdLst>
              <a:gd name="T0" fmla="*/ 802631676 w 10000"/>
              <a:gd name="T1" fmla="*/ 2147483647 h 10001"/>
              <a:gd name="T2" fmla="*/ 819678508 w 10000"/>
              <a:gd name="T3" fmla="*/ 2147483647 h 10001"/>
              <a:gd name="T4" fmla="*/ 853875160 w 10000"/>
              <a:gd name="T5" fmla="*/ 1967533749 h 10001"/>
              <a:gd name="T6" fmla="*/ 973406737 w 10000"/>
              <a:gd name="T7" fmla="*/ 1492674746 h 10001"/>
              <a:gd name="T8" fmla="*/ 1024545009 w 10000"/>
              <a:gd name="T9" fmla="*/ 1357359916 h 10001"/>
              <a:gd name="T10" fmla="*/ 1058741661 w 10000"/>
              <a:gd name="T11" fmla="*/ 949727198 h 10001"/>
              <a:gd name="T12" fmla="*/ 1041694782 w 10000"/>
              <a:gd name="T13" fmla="*/ 882500818 h 10001"/>
              <a:gd name="T14" fmla="*/ 990453568 w 10000"/>
              <a:gd name="T15" fmla="*/ 1018659809 h 10001"/>
              <a:gd name="T16" fmla="*/ 887966600 w 10000"/>
              <a:gd name="T17" fmla="*/ 1221200925 h 10001"/>
              <a:gd name="T18" fmla="*/ 802631676 w 10000"/>
              <a:gd name="T19" fmla="*/ 1153965637 h 10001"/>
              <a:gd name="T20" fmla="*/ 819678508 w 10000"/>
              <a:gd name="T21" fmla="*/ 678253376 h 10001"/>
              <a:gd name="T22" fmla="*/ 768435071 w 10000"/>
              <a:gd name="T23" fmla="*/ 542947548 h 10001"/>
              <a:gd name="T24" fmla="*/ 665948103 w 10000"/>
              <a:gd name="T25" fmla="*/ 407632718 h 10001"/>
              <a:gd name="T26" fmla="*/ 614704619 w 10000"/>
              <a:gd name="T27" fmla="*/ 271473822 h 10001"/>
              <a:gd name="T28" fmla="*/ 563568571 w 10000"/>
              <a:gd name="T29" fmla="*/ 0 h 10001"/>
              <a:gd name="T30" fmla="*/ 495173090 w 10000"/>
              <a:gd name="T31" fmla="*/ 68932611 h 10001"/>
              <a:gd name="T32" fmla="*/ 478128482 w 10000"/>
              <a:gd name="T33" fmla="*/ 135314831 h 10001"/>
              <a:gd name="T34" fmla="*/ 392793558 w 10000"/>
              <a:gd name="T35" fmla="*/ 68932611 h 10001"/>
              <a:gd name="T36" fmla="*/ 358596905 w 10000"/>
              <a:gd name="T37" fmla="*/ 68932611 h 10001"/>
              <a:gd name="T38" fmla="*/ 336467545 w 10000"/>
              <a:gd name="T39" fmla="*/ 111481129 h 10001"/>
              <a:gd name="T40" fmla="*/ 341550074 w 10000"/>
              <a:gd name="T41" fmla="*/ 204238439 h 10001"/>
              <a:gd name="T42" fmla="*/ 324503242 w 10000"/>
              <a:gd name="T43" fmla="*/ 474859098 h 10001"/>
              <a:gd name="T44" fmla="*/ 273261981 w 10000"/>
              <a:gd name="T45" fmla="*/ 678253376 h 10001"/>
              <a:gd name="T46" fmla="*/ 273261981 w 10000"/>
              <a:gd name="T47" fmla="*/ 1085041934 h 10001"/>
              <a:gd name="T48" fmla="*/ 239063106 w 10000"/>
              <a:gd name="T49" fmla="*/ 1357359916 h 10001"/>
              <a:gd name="T50" fmla="*/ 187821892 w 10000"/>
              <a:gd name="T51" fmla="*/ 2147483647 h 10001"/>
              <a:gd name="T52" fmla="*/ 204866501 w 10000"/>
              <a:gd name="T53" fmla="*/ 2147483647 h 10001"/>
              <a:gd name="T54" fmla="*/ 102486968 w 10000"/>
              <a:gd name="T55" fmla="*/ 2147483647 h 10001"/>
              <a:gd name="T56" fmla="*/ 85334924 w 10000"/>
              <a:gd name="T57" fmla="*/ 2147483647 h 10001"/>
              <a:gd name="T58" fmla="*/ 85334924 w 10000"/>
              <a:gd name="T59" fmla="*/ 2147483647 h 10001"/>
              <a:gd name="T60" fmla="*/ 68288092 w 10000"/>
              <a:gd name="T61" fmla="*/ 2147483647 h 10001"/>
              <a:gd name="T62" fmla="*/ 102486968 w 10000"/>
              <a:gd name="T63" fmla="*/ 2147483647 h 10001"/>
              <a:gd name="T64" fmla="*/ 51243484 w 10000"/>
              <a:gd name="T65" fmla="*/ 2147483647 h 10001"/>
              <a:gd name="T66" fmla="*/ 0 w 10000"/>
              <a:gd name="T67" fmla="*/ 2147483647 h 10001"/>
              <a:gd name="T68" fmla="*/ 17046832 w 10000"/>
              <a:gd name="T69" fmla="*/ 2147483647 h 10001"/>
              <a:gd name="T70" fmla="*/ 72524621 w 10000"/>
              <a:gd name="T71" fmla="*/ 2147483647 h 10001"/>
              <a:gd name="T72" fmla="*/ 251450432 w 10000"/>
              <a:gd name="T73" fmla="*/ 2147483647 h 10001"/>
              <a:gd name="T74" fmla="*/ 231017519 w 10000"/>
              <a:gd name="T75" fmla="*/ 2147483647 h 10001"/>
              <a:gd name="T76" fmla="*/ 239063106 w 10000"/>
              <a:gd name="T77" fmla="*/ 2147483647 h 10001"/>
              <a:gd name="T78" fmla="*/ 285967120 w 10000"/>
              <a:gd name="T79" fmla="*/ 2147483647 h 10001"/>
              <a:gd name="T80" fmla="*/ 335091181 w 10000"/>
              <a:gd name="T81" fmla="*/ 2147483647 h 10001"/>
              <a:gd name="T82" fmla="*/ 388346653 w 10000"/>
              <a:gd name="T83" fmla="*/ 2147483647 h 10001"/>
              <a:gd name="T84" fmla="*/ 409838166 w 10000"/>
              <a:gd name="T85" fmla="*/ 2147483647 h 10001"/>
              <a:gd name="T86" fmla="*/ 358596905 w 10000"/>
              <a:gd name="T87" fmla="*/ 2147483647 h 10001"/>
              <a:gd name="T88" fmla="*/ 324503242 w 10000"/>
              <a:gd name="T89" fmla="*/ 2147483647 h 10001"/>
              <a:gd name="T90" fmla="*/ 400098356 w 10000"/>
              <a:gd name="T91" fmla="*/ 2147483647 h 10001"/>
              <a:gd name="T92" fmla="*/ 420426105 w 10000"/>
              <a:gd name="T93" fmla="*/ 2147483647 h 10001"/>
              <a:gd name="T94" fmla="*/ 461081603 w 10000"/>
              <a:gd name="T95" fmla="*/ 2147483647 h 10001"/>
              <a:gd name="T96" fmla="*/ 506078841 w 10000"/>
              <a:gd name="T97" fmla="*/ 2147483647 h 10001"/>
              <a:gd name="T98" fmla="*/ 512325087 w 10000"/>
              <a:gd name="T99" fmla="*/ 2147483647 h 10001"/>
              <a:gd name="T100" fmla="*/ 575638086 w 10000"/>
              <a:gd name="T101" fmla="*/ 2147483647 h 10001"/>
              <a:gd name="T102" fmla="*/ 569179240 w 10000"/>
              <a:gd name="T103" fmla="*/ 2147483647 h 10001"/>
              <a:gd name="T104" fmla="*/ 580613179 w 10000"/>
              <a:gd name="T105" fmla="*/ 2147483647 h 10001"/>
              <a:gd name="T106" fmla="*/ 614704619 w 10000"/>
              <a:gd name="T107" fmla="*/ 2147483647 h 10001"/>
              <a:gd name="T108" fmla="*/ 697499415 w 10000"/>
              <a:gd name="T109" fmla="*/ 2147483647 h 10001"/>
              <a:gd name="T110" fmla="*/ 819571120 w 10000"/>
              <a:gd name="T111" fmla="*/ 2147483647 h 10001"/>
              <a:gd name="T112" fmla="*/ 870919769 w 10000"/>
              <a:gd name="T113" fmla="*/ 2147483647 h 10001"/>
              <a:gd name="T114" fmla="*/ 905013432 w 10000"/>
              <a:gd name="T115" fmla="*/ 2147483647 h 10001"/>
              <a:gd name="T116" fmla="*/ 870919769 w 10000"/>
              <a:gd name="T117" fmla="*/ 2147483647 h 10001"/>
              <a:gd name="T118" fmla="*/ 819678508 w 10000"/>
              <a:gd name="T119" fmla="*/ 2147483647 h 10001"/>
              <a:gd name="T120" fmla="*/ 817984379 w 10000"/>
              <a:gd name="T121" fmla="*/ 2147483647 h 10001"/>
              <a:gd name="T122" fmla="*/ 802631676 w 10000"/>
              <a:gd name="T123" fmla="*/ 2147483647 h 10001"/>
              <a:gd name="T124" fmla="*/ 802631676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solidFill>
            <a:srgbClr val="1F8DD2"/>
          </a:solidFill>
          <a:ln w="9525">
            <a:solidFill>
              <a:srgbClr val="B5D8ED"/>
            </a:solidFill>
            <a:round/>
            <a:headEnd/>
            <a:tailEnd/>
          </a:ln>
        </p:spPr>
        <p:txBody>
          <a:bodyPr/>
          <a:lstStyle/>
          <a:p>
            <a:endParaRPr lang="en-US" dirty="0"/>
          </a:p>
        </p:txBody>
      </p:sp>
      <p:sp>
        <p:nvSpPr>
          <p:cNvPr id="6" name="Title 5"/>
          <p:cNvSpPr>
            <a:spLocks noGrp="1"/>
          </p:cNvSpPr>
          <p:nvPr>
            <p:ph type="title"/>
          </p:nvPr>
        </p:nvSpPr>
        <p:spPr/>
        <p:txBody>
          <a:bodyPr/>
          <a:lstStyle/>
          <a:p>
            <a:r>
              <a:rPr lang="en-US" dirty="0" smtClean="0"/>
              <a:t>Client Base: Banks</a:t>
            </a:r>
            <a:endParaRPr lang="en-US" dirty="0"/>
          </a:p>
        </p:txBody>
      </p:sp>
      <p:sp>
        <p:nvSpPr>
          <p:cNvPr id="3" name="Text Placeholder 2"/>
          <p:cNvSpPr>
            <a:spLocks noGrp="1"/>
          </p:cNvSpPr>
          <p:nvPr>
            <p:ph type="body" sz="quarter" idx="13"/>
          </p:nvPr>
        </p:nvSpPr>
        <p:spPr/>
        <p:txBody>
          <a:bodyPr/>
          <a:lstStyle/>
          <a:p>
            <a:endParaRPr lang="en-US" dirty="0"/>
          </a:p>
        </p:txBody>
      </p:sp>
      <p:sp>
        <p:nvSpPr>
          <p:cNvPr id="554" name="Rectangle 5"/>
          <p:cNvSpPr>
            <a:spLocks noChangeArrowheads="1"/>
          </p:cNvSpPr>
          <p:nvPr/>
        </p:nvSpPr>
        <p:spPr bwMode="gray">
          <a:xfrm>
            <a:off x="179658" y="997114"/>
            <a:ext cx="8810220" cy="4333865"/>
          </a:xfrm>
          <a:prstGeom prst="rect">
            <a:avLst/>
          </a:prstGeom>
          <a:gradFill flip="none" rotWithShape="1">
            <a:gsLst>
              <a:gs pos="0">
                <a:srgbClr val="FFFFFF">
                  <a:alpha val="85000"/>
                </a:srgbClr>
              </a:gs>
              <a:gs pos="100000">
                <a:srgbClr val="EAEAEA">
                  <a:alpha val="85000"/>
                </a:srgbClr>
              </a:gs>
            </a:gsLst>
            <a:lin ang="5400000" scaled="1"/>
            <a:tileRect/>
          </a:gradFill>
          <a:ln w="12700">
            <a:solidFill>
              <a:srgbClr val="C0C0C0"/>
            </a:solidFill>
            <a:miter lim="800000"/>
            <a:headEnd/>
            <a:tailEnd/>
          </a:ln>
          <a:effectLst/>
          <a:extLst/>
        </p:spPr>
        <p:txBody>
          <a:bodyPr lIns="108000" tIns="108000" rIns="144000" bIns="72000"/>
          <a:lstStyle/>
          <a:p>
            <a:pPr>
              <a:lnSpc>
                <a:spcPct val="90000"/>
              </a:lnSpc>
              <a:spcAft>
                <a:spcPct val="20000"/>
              </a:spcAft>
              <a:buClr>
                <a:srgbClr val="292929"/>
              </a:buClr>
            </a:pPr>
            <a:endParaRPr lang="en-US" sz="1200" noProof="1" smtClean="0">
              <a:cs typeface="Arial" charset="0"/>
            </a:endParaRPr>
          </a:p>
          <a:p>
            <a:pPr marL="190500" indent="-190500">
              <a:lnSpc>
                <a:spcPct val="90000"/>
              </a:lnSpc>
              <a:spcAft>
                <a:spcPct val="20000"/>
              </a:spcAft>
              <a:buClr>
                <a:srgbClr val="292929"/>
              </a:buClr>
              <a:buFont typeface="Wingdings" charset="0"/>
              <a:buChar char="§"/>
            </a:pPr>
            <a:endParaRPr lang="en-US" sz="1200" noProof="1">
              <a:cs typeface="Arial" charset="0"/>
            </a:endParaRPr>
          </a:p>
        </p:txBody>
      </p:sp>
      <p:pic>
        <p:nvPicPr>
          <p:cNvPr id="568" name="Picture 4" descr="http://www.globalbank.com.pa/imagenes/logo01.gif"/>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698018" y="4918088"/>
            <a:ext cx="1298868" cy="340518"/>
          </a:xfrm>
          <a:prstGeom prst="rect">
            <a:avLst/>
          </a:prstGeom>
          <a:noFill/>
          <a:ln w="9525">
            <a:noFill/>
            <a:miter lim="800000"/>
            <a:headEnd/>
            <a:tailEnd/>
          </a:ln>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3689" y="1101562"/>
            <a:ext cx="1512559" cy="466373"/>
          </a:xfrm>
          <a:prstGeom prst="rect">
            <a:avLst/>
          </a:prstGeom>
        </p:spPr>
      </p:pic>
      <p:pic>
        <p:nvPicPr>
          <p:cNvPr id="12" name="Picture 1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9972" y="2687585"/>
            <a:ext cx="1448445" cy="470959"/>
          </a:xfrm>
          <a:prstGeom prst="rect">
            <a:avLst/>
          </a:prstGeom>
        </p:spPr>
      </p:pic>
      <p:pic>
        <p:nvPicPr>
          <p:cNvPr id="13" name="Picture 12"/>
          <p:cNvPicPr>
            <a:picLocks noChangeAspect="1"/>
          </p:cNvPicPr>
          <p:nvPr/>
        </p:nvPicPr>
        <p:blipFill>
          <a:blip r:embed="rId5"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403518" y="1672452"/>
            <a:ext cx="739021" cy="39649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361067" y="2395506"/>
            <a:ext cx="1239744" cy="435901"/>
          </a:xfrm>
          <a:prstGeom prst="rect">
            <a:avLst/>
          </a:prstGeom>
        </p:spPr>
      </p:pic>
      <p:pic>
        <p:nvPicPr>
          <p:cNvPr id="15" name="Picture 14"/>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51539" y="1682380"/>
            <a:ext cx="1510967" cy="280390"/>
          </a:xfrm>
          <a:prstGeom prst="rect">
            <a:avLst/>
          </a:prstGeom>
        </p:spPr>
      </p:pic>
      <p:pic>
        <p:nvPicPr>
          <p:cNvPr id="16" name="Picture 1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70969" y="3368732"/>
            <a:ext cx="2186744" cy="408193"/>
          </a:xfrm>
          <a:prstGeom prst="rect">
            <a:avLst/>
          </a:prstGeom>
        </p:spPr>
      </p:pic>
      <p:pic>
        <p:nvPicPr>
          <p:cNvPr id="17" name="Picture 16"/>
          <p:cNvPicPr>
            <a:picLocks noChangeAspect="1"/>
          </p:cNvPicPr>
          <p:nvPr/>
        </p:nvPicPr>
        <p:blipFill rotWithShape="1">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5407" y="1117358"/>
            <a:ext cx="1644650" cy="543355"/>
          </a:xfrm>
          <a:prstGeom prst="rect">
            <a:avLst/>
          </a:prstGeom>
        </p:spPr>
      </p:pic>
      <p:pic>
        <p:nvPicPr>
          <p:cNvPr id="19" name="Picture 18"/>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2715" y="4808139"/>
            <a:ext cx="1525443" cy="400944"/>
          </a:xfrm>
          <a:prstGeom prst="rect">
            <a:avLst/>
          </a:prstGeom>
        </p:spPr>
      </p:pic>
      <p:pic>
        <p:nvPicPr>
          <p:cNvPr id="20" name="Picture 1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60905" y="3298984"/>
            <a:ext cx="731823" cy="609853"/>
          </a:xfrm>
          <a:prstGeom prst="rect">
            <a:avLst/>
          </a:prstGeom>
        </p:spPr>
      </p:pic>
      <p:pic>
        <p:nvPicPr>
          <p:cNvPr id="21" name="Picture 20"/>
          <p:cNvPicPr>
            <a:picLocks noChangeAspect="1"/>
          </p:cNvPicPr>
          <p:nvPr/>
        </p:nvPicPr>
        <p:blipFill>
          <a:blip r:embed="rId12"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3074576" y="4460916"/>
            <a:ext cx="1281929" cy="400314"/>
          </a:xfrm>
          <a:prstGeom prst="rect">
            <a:avLst/>
          </a:prstGeom>
        </p:spPr>
      </p:pic>
      <p:pic>
        <p:nvPicPr>
          <p:cNvPr id="22" name="Picture 21"/>
          <p:cNvPicPr>
            <a:picLocks noChangeAspect="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66316" y="2045567"/>
            <a:ext cx="1577941" cy="536959"/>
          </a:xfrm>
          <a:prstGeom prst="rect">
            <a:avLst/>
          </a:prstGeom>
        </p:spPr>
      </p:pic>
      <p:pic>
        <p:nvPicPr>
          <p:cNvPr id="23" name="Picture 22"/>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429972" y="3328088"/>
            <a:ext cx="796297" cy="570350"/>
          </a:xfrm>
          <a:prstGeom prst="rect">
            <a:avLst/>
          </a:prstGeom>
        </p:spPr>
      </p:pic>
      <p:pic>
        <p:nvPicPr>
          <p:cNvPr id="24" name="Picture 23"/>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80029" y="2889143"/>
            <a:ext cx="1761500" cy="357805"/>
          </a:xfrm>
          <a:prstGeom prst="rect">
            <a:avLst/>
          </a:prstGeom>
        </p:spPr>
      </p:pic>
      <p:grpSp>
        <p:nvGrpSpPr>
          <p:cNvPr id="578" name="Group 577"/>
          <p:cNvGrpSpPr/>
          <p:nvPr/>
        </p:nvGrpSpPr>
        <p:grpSpPr>
          <a:xfrm>
            <a:off x="4907547" y="2409434"/>
            <a:ext cx="2578100" cy="567796"/>
            <a:chOff x="5167425" y="1558292"/>
            <a:chExt cx="2578100" cy="681355"/>
          </a:xfrm>
        </p:grpSpPr>
        <p:sp>
          <p:nvSpPr>
            <p:cNvPr id="579" name="Parallelogram 578"/>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580" name="Group 579"/>
            <p:cNvGrpSpPr/>
            <p:nvPr/>
          </p:nvGrpSpPr>
          <p:grpSpPr>
            <a:xfrm>
              <a:off x="5453351" y="1677371"/>
              <a:ext cx="1669641" cy="443198"/>
              <a:chOff x="3837216" y="953518"/>
              <a:chExt cx="1669641" cy="443198"/>
            </a:xfrm>
          </p:grpSpPr>
          <p:sp>
            <p:nvSpPr>
              <p:cNvPr id="581" name="TextBox 580"/>
              <p:cNvSpPr txBox="1"/>
              <p:nvPr/>
            </p:nvSpPr>
            <p:spPr>
              <a:xfrm>
                <a:off x="3837216" y="953518"/>
                <a:ext cx="678391"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+500</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582" name="TextBox 581"/>
              <p:cNvSpPr txBox="1"/>
              <p:nvPr/>
            </p:nvSpPr>
            <p:spPr>
              <a:xfrm>
                <a:off x="4420085" y="971985"/>
                <a:ext cx="1086772"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Employees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grpSp>
        <p:nvGrpSpPr>
          <p:cNvPr id="583" name="Group 582"/>
          <p:cNvGrpSpPr/>
          <p:nvPr/>
        </p:nvGrpSpPr>
        <p:grpSpPr>
          <a:xfrm>
            <a:off x="4907547" y="4046395"/>
            <a:ext cx="2578100" cy="567796"/>
            <a:chOff x="5167425" y="1558292"/>
            <a:chExt cx="2578100" cy="681355"/>
          </a:xfrm>
        </p:grpSpPr>
        <p:sp>
          <p:nvSpPr>
            <p:cNvPr id="584" name="Parallelogram 583"/>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585" name="Group 584"/>
            <p:cNvGrpSpPr/>
            <p:nvPr/>
          </p:nvGrpSpPr>
          <p:grpSpPr>
            <a:xfrm>
              <a:off x="5610445" y="1677371"/>
              <a:ext cx="1611997" cy="443198"/>
              <a:chOff x="3994310" y="953518"/>
              <a:chExt cx="1611997" cy="443198"/>
            </a:xfrm>
          </p:grpSpPr>
          <p:sp>
            <p:nvSpPr>
              <p:cNvPr id="586" name="TextBox 585"/>
              <p:cNvSpPr txBox="1"/>
              <p:nvPr/>
            </p:nvSpPr>
            <p:spPr>
              <a:xfrm>
                <a:off x="3994310" y="953518"/>
                <a:ext cx="521297"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+70</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587" name="TextBox 586"/>
              <p:cNvSpPr txBox="1"/>
              <p:nvPr/>
            </p:nvSpPr>
            <p:spPr>
              <a:xfrm>
                <a:off x="4420085" y="971985"/>
                <a:ext cx="1186222"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Installations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grpSp>
        <p:nvGrpSpPr>
          <p:cNvPr id="588" name="Group 587"/>
          <p:cNvGrpSpPr/>
          <p:nvPr/>
        </p:nvGrpSpPr>
        <p:grpSpPr>
          <a:xfrm>
            <a:off x="4907547" y="1590954"/>
            <a:ext cx="2578100" cy="567796"/>
            <a:chOff x="5167425" y="1558292"/>
            <a:chExt cx="2578100" cy="681355"/>
          </a:xfrm>
        </p:grpSpPr>
        <p:sp>
          <p:nvSpPr>
            <p:cNvPr id="741" name="Parallelogram 740"/>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742" name="Group 741"/>
            <p:cNvGrpSpPr/>
            <p:nvPr/>
          </p:nvGrpSpPr>
          <p:grpSpPr>
            <a:xfrm>
              <a:off x="5857308" y="1677371"/>
              <a:ext cx="938672" cy="443198"/>
              <a:chOff x="4241173" y="953518"/>
              <a:chExt cx="938672" cy="443198"/>
            </a:xfrm>
          </p:grpSpPr>
          <p:sp>
            <p:nvSpPr>
              <p:cNvPr id="743" name="TextBox 742"/>
              <p:cNvSpPr txBox="1"/>
              <p:nvPr/>
            </p:nvSpPr>
            <p:spPr>
              <a:xfrm>
                <a:off x="4241173" y="953518"/>
                <a:ext cx="274434"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7</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744" name="TextBox 743"/>
              <p:cNvSpPr txBox="1"/>
              <p:nvPr/>
            </p:nvSpPr>
            <p:spPr>
              <a:xfrm>
                <a:off x="4420085" y="971985"/>
                <a:ext cx="759760"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Offices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grpSp>
        <p:nvGrpSpPr>
          <p:cNvPr id="745" name="Group 744"/>
          <p:cNvGrpSpPr/>
          <p:nvPr/>
        </p:nvGrpSpPr>
        <p:grpSpPr>
          <a:xfrm>
            <a:off x="4907547" y="3227914"/>
            <a:ext cx="2578100" cy="567796"/>
            <a:chOff x="4879325" y="4414079"/>
            <a:chExt cx="2578100" cy="681355"/>
          </a:xfrm>
        </p:grpSpPr>
        <p:sp>
          <p:nvSpPr>
            <p:cNvPr id="746" name="Parallelogram 745"/>
            <p:cNvSpPr/>
            <p:nvPr/>
          </p:nvSpPr>
          <p:spPr bwMode="auto">
            <a:xfrm>
              <a:off x="4879325" y="4414079"/>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747" name="Group 746"/>
            <p:cNvGrpSpPr/>
            <p:nvPr/>
          </p:nvGrpSpPr>
          <p:grpSpPr>
            <a:xfrm>
              <a:off x="5575753" y="4511260"/>
              <a:ext cx="1410018" cy="443198"/>
              <a:chOff x="3995914" y="953518"/>
              <a:chExt cx="1410018" cy="443198"/>
            </a:xfrm>
          </p:grpSpPr>
          <p:sp>
            <p:nvSpPr>
              <p:cNvPr id="749" name="TextBox 748"/>
              <p:cNvSpPr txBox="1"/>
              <p:nvPr/>
            </p:nvSpPr>
            <p:spPr>
              <a:xfrm>
                <a:off x="3995914" y="953518"/>
                <a:ext cx="519693"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+15</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750" name="TextBox 749"/>
              <p:cNvSpPr txBox="1"/>
              <p:nvPr/>
            </p:nvSpPr>
            <p:spPr>
              <a:xfrm>
                <a:off x="4420085" y="971985"/>
                <a:ext cx="985847"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Countries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sp>
          <p:nvSpPr>
            <p:cNvPr id="748" name="TextBox 747"/>
            <p:cNvSpPr txBox="1"/>
            <p:nvPr/>
          </p:nvSpPr>
          <p:spPr>
            <a:xfrm>
              <a:off x="5244058" y="4780007"/>
              <a:ext cx="1510350" cy="313932"/>
            </a:xfrm>
            <a:prstGeom prst="rect">
              <a:avLst/>
            </a:prstGeom>
            <a:noFill/>
          </p:spPr>
          <p:txBody>
            <a:bodyPr wrap="none" rtlCol="0" anchor="ctr">
              <a:spAutoFit/>
            </a:bodyPr>
            <a:lstStyle/>
            <a:p>
              <a:pPr algn="ctr"/>
              <a:r>
                <a:rPr lang="en-US" sz="1100" dirty="0" smtClean="0">
                  <a:solidFill>
                    <a:srgbClr val="F2F2F2"/>
                  </a:solidFill>
                  <a:effectLst>
                    <a:outerShdw blurRad="50800" dist="38100" dir="2700000" algn="tl" rotWithShape="0">
                      <a:prstClr val="black">
                        <a:alpha val="40000"/>
                      </a:prstClr>
                    </a:outerShdw>
                  </a:effectLst>
                  <a:cs typeface="Impact"/>
                </a:rPr>
                <a:t>(LA, USA, Africa, Japan)</a:t>
              </a:r>
              <a:endParaRPr lang="en-US" sz="1100" dirty="0">
                <a:solidFill>
                  <a:srgbClr val="F2F2F2"/>
                </a:solidFill>
                <a:effectLst>
                  <a:outerShdw blurRad="50800" dist="38100" dir="2700000" algn="tl" rotWithShape="0">
                    <a:prstClr val="black">
                      <a:alpha val="40000"/>
                    </a:prstClr>
                  </a:outerShdw>
                </a:effectLst>
                <a:cs typeface="Impact"/>
              </a:endParaRPr>
            </a:p>
          </p:txBody>
        </p:sp>
      </p:grpSp>
      <p:pic>
        <p:nvPicPr>
          <p:cNvPr id="25" name="Picture 24"/>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55587" y="4346039"/>
            <a:ext cx="1051682" cy="480268"/>
          </a:xfrm>
          <a:prstGeom prst="rect">
            <a:avLst/>
          </a:prstGeom>
        </p:spPr>
      </p:pic>
      <p:pic>
        <p:nvPicPr>
          <p:cNvPr id="2" name="Picture 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668991" y="3909969"/>
            <a:ext cx="1285250" cy="464548"/>
          </a:xfrm>
          <a:prstGeom prst="rect">
            <a:avLst/>
          </a:prstGeom>
        </p:spPr>
      </p:pic>
      <p:pic>
        <p:nvPicPr>
          <p:cNvPr id="8" name="Picture 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922867" y="2040159"/>
            <a:ext cx="2368569" cy="253088"/>
          </a:xfrm>
          <a:prstGeom prst="rect">
            <a:avLst/>
          </a:prstGeom>
        </p:spPr>
      </p:pic>
      <p:pic>
        <p:nvPicPr>
          <p:cNvPr id="4" name="Picture 3" descr="logo_cfn.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8626" y="4020364"/>
            <a:ext cx="1560501" cy="488698"/>
          </a:xfrm>
          <a:prstGeom prst="rect">
            <a:avLst/>
          </a:prstGeom>
        </p:spPr>
      </p:pic>
      <p:sp>
        <p:nvSpPr>
          <p:cNvPr id="9" name="Footer Placeholder 8"/>
          <p:cNvSpPr>
            <a:spLocks noGrp="1"/>
          </p:cNvSpPr>
          <p:nvPr>
            <p:ph type="ftr" sz="quarter" idx="14"/>
          </p:nvPr>
        </p:nvSpPr>
        <p:spPr/>
        <p:txBody>
          <a:bodyPr/>
          <a:lstStyle/>
          <a:p>
            <a:r>
              <a:rPr lang="en-US" dirty="0" smtClean="0"/>
              <a:t>Private &amp; Confidential</a:t>
            </a:r>
            <a:endParaRPr lang="en-US" dirty="0"/>
          </a:p>
        </p:txBody>
      </p:sp>
      <p:sp>
        <p:nvSpPr>
          <p:cNvPr id="11" name="Slide Number Placeholder 10"/>
          <p:cNvSpPr>
            <a:spLocks noGrp="1"/>
          </p:cNvSpPr>
          <p:nvPr>
            <p:ph type="sldNum" sz="quarter" idx="15"/>
          </p:nvPr>
        </p:nvSpPr>
        <p:spPr/>
        <p:txBody>
          <a:bodyPr/>
          <a:lstStyle/>
          <a:p>
            <a:fld id="{E0D4329E-DC56-E34F-814F-472E8A04E810}" type="slidenum">
              <a:rPr lang="en-US" smtClean="0"/>
              <a:pPr/>
              <a:t>5</a:t>
            </a:fld>
            <a:endParaRPr lang="en-US" dirty="0"/>
          </a:p>
        </p:txBody>
      </p:sp>
    </p:spTree>
    <p:extLst>
      <p:ext uri="{BB962C8B-B14F-4D97-AF65-F5344CB8AC3E}">
        <p14:creationId xmlns:p14="http://schemas.microsoft.com/office/powerpoint/2010/main" val="361682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583"/>
                                        </p:tgtEl>
                                        <p:attrNameLst>
                                          <p:attrName>style.visibility</p:attrName>
                                        </p:attrNameLst>
                                      </p:cBhvr>
                                      <p:to>
                                        <p:strVal val="visible"/>
                                      </p:to>
                                    </p:set>
                                    <p:anim calcmode="lin" valueType="num">
                                      <p:cBhvr additive="base">
                                        <p:cTn id="7" dur="500"/>
                                        <p:tgtEl>
                                          <p:spTgt spid="583"/>
                                        </p:tgtEl>
                                        <p:attrNameLst>
                                          <p:attrName>ppt_y</p:attrName>
                                        </p:attrNameLst>
                                      </p:cBhvr>
                                      <p:tavLst>
                                        <p:tav tm="0">
                                          <p:val>
                                            <p:strVal val="#ppt_y-#ppt_h*1.125000"/>
                                          </p:val>
                                        </p:tav>
                                        <p:tav tm="100000">
                                          <p:val>
                                            <p:strVal val="#ppt_y"/>
                                          </p:val>
                                        </p:tav>
                                      </p:tavLst>
                                    </p:anim>
                                    <p:animEffect transition="in" filter="wipe(down)">
                                      <p:cBhvr>
                                        <p:cTn id="8" dur="500"/>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Data Oceans</a:t>
            </a:r>
            <a:endParaRPr lang="en-US" dirty="0"/>
          </a:p>
        </p:txBody>
      </p:sp>
      <p:sp>
        <p:nvSpPr>
          <p:cNvPr id="5" name="Marcador de pie de página 4"/>
          <p:cNvSpPr>
            <a:spLocks noGrp="1"/>
          </p:cNvSpPr>
          <p:nvPr>
            <p:ph type="ftr" sz="quarter" idx="14"/>
          </p:nvPr>
        </p:nvSpPr>
        <p:spPr/>
        <p:txBody>
          <a:bodyPr/>
          <a:lstStyle/>
          <a:p>
            <a:r>
              <a:rPr lang="en-US" dirty="0" smtClean="0"/>
              <a:t>Confidential</a:t>
            </a:r>
            <a:endParaRPr lang="en-US" dirty="0"/>
          </a:p>
        </p:txBody>
      </p:sp>
      <p:sp>
        <p:nvSpPr>
          <p:cNvPr id="6" name="Marcador de número de diapositiva 5"/>
          <p:cNvSpPr>
            <a:spLocks noGrp="1"/>
          </p:cNvSpPr>
          <p:nvPr>
            <p:ph type="sldNum" sz="quarter" idx="15"/>
          </p:nvPr>
        </p:nvSpPr>
        <p:spPr/>
        <p:txBody>
          <a:bodyPr/>
          <a:lstStyle/>
          <a:p>
            <a:fld id="{C9F51E20-0C56-9544-ABC0-E84BF7DC21FA}" type="slidenum">
              <a:rPr lang="en-US" smtClean="0"/>
              <a:pPr/>
              <a:t>50</a:t>
            </a:fld>
            <a:endParaRPr lang="en-US" dirty="0"/>
          </a:p>
        </p:txBody>
      </p:sp>
      <p:sp>
        <p:nvSpPr>
          <p:cNvPr id="4" name="Marcador de fecha 3"/>
          <p:cNvSpPr>
            <a:spLocks noGrp="1"/>
          </p:cNvSpPr>
          <p:nvPr>
            <p:ph type="dt" sz="half" idx="2"/>
          </p:nvPr>
        </p:nvSpPr>
        <p:spPr/>
        <p:txBody>
          <a:bodyPr/>
          <a:lstStyle/>
          <a:p>
            <a:fld id="{AE9DD943-5350-F043-B45C-6F01AA0309B4}" type="datetime1">
              <a:rPr lang="en-US" smtClean="0"/>
              <a:pPr/>
              <a:t>3/28/2016</a:t>
            </a:fld>
            <a:endParaRPr lang="en-US" dirty="0"/>
          </a:p>
        </p:txBody>
      </p:sp>
      <p:pic>
        <p:nvPicPr>
          <p:cNvPr id="512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8897" r="20368"/>
          <a:stretch/>
        </p:blipFill>
        <p:spPr bwMode="auto">
          <a:xfrm>
            <a:off x="605146" y="1104900"/>
            <a:ext cx="8024503" cy="428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030976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 Stories– Core Banking and Virtual Channels</a:t>
            </a:r>
            <a:endParaRPr lang="en-US" dirty="0"/>
          </a:p>
        </p:txBody>
      </p:sp>
      <p:sp>
        <p:nvSpPr>
          <p:cNvPr id="4" name="Footer Placeholder 3"/>
          <p:cNvSpPr>
            <a:spLocks noGrp="1"/>
          </p:cNvSpPr>
          <p:nvPr>
            <p:ph type="ftr" sz="quarter" idx="14"/>
          </p:nvPr>
        </p:nvSpPr>
        <p:spPr/>
        <p:txBody>
          <a:bodyPr/>
          <a:lstStyle/>
          <a:p>
            <a:r>
              <a:rPr lang="en-US" dirty="0" smtClean="0"/>
              <a:t>Confidential</a:t>
            </a:r>
            <a:endParaRPr lang="en-US" dirty="0"/>
          </a:p>
        </p:txBody>
      </p:sp>
      <p:sp>
        <p:nvSpPr>
          <p:cNvPr id="5" name="Slide Number Placeholder 4"/>
          <p:cNvSpPr>
            <a:spLocks noGrp="1"/>
          </p:cNvSpPr>
          <p:nvPr>
            <p:ph type="sldNum" sz="quarter" idx="15"/>
          </p:nvPr>
        </p:nvSpPr>
        <p:spPr/>
        <p:txBody>
          <a:bodyPr/>
          <a:lstStyle/>
          <a:p>
            <a:fld id="{E0D4329E-DC56-E34F-814F-472E8A04E810}" type="slidenum">
              <a:rPr lang="en-US" smtClean="0"/>
              <a:t>6</a:t>
            </a:fld>
            <a:endParaRPr lang="en-US" dirty="0"/>
          </a:p>
        </p:txBody>
      </p:sp>
      <p:sp>
        <p:nvSpPr>
          <p:cNvPr id="26" name="Rectangle 25"/>
          <p:cNvSpPr/>
          <p:nvPr/>
        </p:nvSpPr>
        <p:spPr>
          <a:xfrm>
            <a:off x="1529165" y="1216008"/>
            <a:ext cx="1039861" cy="770635"/>
          </a:xfrm>
          <a:prstGeom prst="rect">
            <a:avLst/>
          </a:prstGeom>
          <a:blipFill rotWithShape="1">
            <a:blip r:embed="rId2"/>
            <a:stretch>
              <a:fillRect/>
            </a:stretch>
          </a:blipFill>
        </p:spPr>
        <p:style>
          <a:lnRef idx="2">
            <a:schemeClr val="accent1">
              <a:shade val="80000"/>
              <a:hueOff val="0"/>
              <a:satOff val="0"/>
              <a:lumOff val="0"/>
              <a:alphaOff val="0"/>
            </a:schemeClr>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sp>
      <p:sp>
        <p:nvSpPr>
          <p:cNvPr id="27" name="Rectangle 26"/>
          <p:cNvSpPr/>
          <p:nvPr/>
        </p:nvSpPr>
        <p:spPr>
          <a:xfrm>
            <a:off x="4035935" y="1270438"/>
            <a:ext cx="968286" cy="616335"/>
          </a:xfrm>
          <a:prstGeom prst="rect">
            <a:avLst/>
          </a:prstGeom>
          <a:blipFill rotWithShape="1">
            <a:blip r:embed="rId3"/>
            <a:stretch>
              <a:fillRect/>
            </a:stretch>
          </a:blipFill>
        </p:spPr>
        <p:style>
          <a:lnRef idx="2">
            <a:schemeClr val="accent1">
              <a:shade val="80000"/>
              <a:hueOff val="0"/>
              <a:satOff val="0"/>
              <a:lumOff val="0"/>
              <a:alphaOff val="0"/>
            </a:schemeClr>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sp>
      <p:sp>
        <p:nvSpPr>
          <p:cNvPr id="28" name="Rectangle 27"/>
          <p:cNvSpPr/>
          <p:nvPr/>
        </p:nvSpPr>
        <p:spPr>
          <a:xfrm>
            <a:off x="344254" y="1206557"/>
            <a:ext cx="929373" cy="780086"/>
          </a:xfrm>
          <a:prstGeom prst="rect">
            <a:avLst/>
          </a:prstGeom>
          <a:blipFill rotWithShape="1">
            <a:blip r:embed="rId4"/>
            <a:stretch>
              <a:fillRect/>
            </a:stretch>
          </a:blipFill>
        </p:spPr>
        <p:style>
          <a:lnRef idx="2">
            <a:schemeClr val="accent1">
              <a:shade val="80000"/>
              <a:hueOff val="0"/>
              <a:satOff val="0"/>
              <a:lumOff val="0"/>
              <a:alphaOff val="0"/>
            </a:schemeClr>
          </a:lnRef>
          <a:fillRef idx="1">
            <a:scrgbClr r="0" g="0" b="0"/>
          </a:fillRef>
          <a:effectRef idx="0">
            <a:schemeClr val="accent1">
              <a:tint val="40000"/>
              <a:hueOff val="0"/>
              <a:satOff val="0"/>
              <a:lumOff val="0"/>
              <a:alphaOff val="0"/>
            </a:schemeClr>
          </a:effectRef>
          <a:fontRef idx="minor">
            <a:schemeClr val="lt1">
              <a:hueOff val="0"/>
              <a:satOff val="0"/>
              <a:lumOff val="0"/>
              <a:alphaOff val="0"/>
            </a:schemeClr>
          </a:fontRef>
        </p:style>
      </p:sp>
      <p:pic>
        <p:nvPicPr>
          <p:cNvPr id="29" name="Picture 28"/>
          <p:cNvPicPr>
            <a:picLocks noChangeAspect="1"/>
          </p:cNvPicPr>
          <p:nvPr/>
        </p:nvPicPr>
        <p:blipFill rotWithShape="1">
          <a:blip r:embed="rId5"/>
          <a:srcRect t="14439" b="9500"/>
          <a:stretch/>
        </p:blipFill>
        <p:spPr>
          <a:xfrm>
            <a:off x="5190320" y="1378919"/>
            <a:ext cx="1151724" cy="453424"/>
          </a:xfrm>
          <a:prstGeom prst="rect">
            <a:avLst/>
          </a:prstGeom>
        </p:spPr>
      </p:pic>
      <p:pic>
        <p:nvPicPr>
          <p:cNvPr id="30" name="Picture 29"/>
          <p:cNvPicPr>
            <a:picLocks noChangeAspect="1"/>
          </p:cNvPicPr>
          <p:nvPr/>
        </p:nvPicPr>
        <p:blipFill rotWithShape="1">
          <a:blip r:embed="rId6"/>
          <a:srcRect l="5080" r="2767"/>
          <a:stretch/>
        </p:blipFill>
        <p:spPr>
          <a:xfrm>
            <a:off x="2679305" y="1363413"/>
            <a:ext cx="1163352" cy="466373"/>
          </a:xfrm>
          <a:prstGeom prst="rect">
            <a:avLst/>
          </a:prstGeom>
        </p:spPr>
      </p:pic>
      <p:pic>
        <p:nvPicPr>
          <p:cNvPr id="31" name="Picture 30"/>
          <p:cNvPicPr>
            <a:picLocks noChangeAspect="1"/>
          </p:cNvPicPr>
          <p:nvPr/>
        </p:nvPicPr>
        <p:blipFill rotWithShape="1">
          <a:blip r:embed="rId7">
            <a:clrChange>
              <a:clrFrom>
                <a:srgbClr val="FFFFFF"/>
              </a:clrFrom>
              <a:clrTo>
                <a:srgbClr val="FFFFFF">
                  <a:alpha val="0"/>
                </a:srgbClr>
              </a:clrTo>
            </a:clrChange>
          </a:blip>
          <a:srcRect t="6398" b="16560"/>
          <a:stretch/>
        </p:blipFill>
        <p:spPr>
          <a:xfrm>
            <a:off x="6407360" y="1410967"/>
            <a:ext cx="1185224" cy="403321"/>
          </a:xfrm>
          <a:prstGeom prst="rect">
            <a:avLst/>
          </a:prstGeom>
        </p:spPr>
      </p:pic>
      <p:pic>
        <p:nvPicPr>
          <p:cNvPr id="32" name="Picture 31" descr="Logo BNF.jpg"/>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7901" y="1410967"/>
            <a:ext cx="1164623" cy="416157"/>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533291242"/>
              </p:ext>
            </p:extLst>
          </p:nvPr>
        </p:nvGraphicFramePr>
        <p:xfrm>
          <a:off x="139719" y="1100491"/>
          <a:ext cx="8760682" cy="4457453"/>
        </p:xfrm>
        <a:graphic>
          <a:graphicData uri="http://schemas.openxmlformats.org/drawingml/2006/table">
            <a:tbl>
              <a:tblPr firstRow="1" bandRow="1">
                <a:tableStyleId>{BC89EF96-8CEA-46FF-86C4-4CE0E7609802}</a:tableStyleId>
              </a:tblPr>
              <a:tblGrid>
                <a:gridCol w="1251526"/>
                <a:gridCol w="1251526"/>
                <a:gridCol w="1251526"/>
                <a:gridCol w="1251526"/>
                <a:gridCol w="1251526"/>
                <a:gridCol w="1251526"/>
                <a:gridCol w="1251526"/>
              </a:tblGrid>
              <a:tr h="1006731">
                <a:tc>
                  <a:txBody>
                    <a:bodyPr/>
                    <a:lstStyle/>
                    <a:p>
                      <a:endParaRPr lang="en-US" sz="1500" noProof="0" dirty="0"/>
                    </a:p>
                  </a:txBody>
                  <a:tcPr marT="38100" marB="38100"/>
                </a:tc>
                <a:tc>
                  <a:txBody>
                    <a:bodyPr/>
                    <a:lstStyle/>
                    <a:p>
                      <a:endParaRPr lang="en-US" sz="1500" noProof="0" dirty="0"/>
                    </a:p>
                  </a:txBody>
                  <a:tcPr marT="38100" marB="38100"/>
                </a:tc>
                <a:tc>
                  <a:txBody>
                    <a:bodyPr/>
                    <a:lstStyle/>
                    <a:p>
                      <a:endParaRPr lang="en-US" sz="1500" noProof="0" dirty="0"/>
                    </a:p>
                  </a:txBody>
                  <a:tcPr marT="38100" marB="38100"/>
                </a:tc>
                <a:tc>
                  <a:txBody>
                    <a:bodyPr/>
                    <a:lstStyle/>
                    <a:p>
                      <a:endParaRPr lang="en-US" sz="1500" noProof="0" dirty="0"/>
                    </a:p>
                  </a:txBody>
                  <a:tcPr marT="38100" marB="38100"/>
                </a:tc>
                <a:tc>
                  <a:txBody>
                    <a:bodyPr/>
                    <a:lstStyle/>
                    <a:p>
                      <a:endParaRPr lang="en-US" sz="1500" noProof="0" dirty="0"/>
                    </a:p>
                  </a:txBody>
                  <a:tcPr marT="38100" marB="38100"/>
                </a:tc>
                <a:tc>
                  <a:txBody>
                    <a:bodyPr/>
                    <a:lstStyle/>
                    <a:p>
                      <a:endParaRPr lang="en-US" sz="1500" noProof="0" dirty="0"/>
                    </a:p>
                  </a:txBody>
                  <a:tcPr marT="38100" marB="38100"/>
                </a:tc>
                <a:tc>
                  <a:txBody>
                    <a:bodyPr/>
                    <a:lstStyle/>
                    <a:p>
                      <a:endParaRPr lang="en-US" sz="1500" noProof="0" dirty="0"/>
                    </a:p>
                  </a:txBody>
                  <a:tcPr marT="38100" marB="38100"/>
                </a:tc>
              </a:tr>
              <a:tr h="279016">
                <a:tc>
                  <a:txBody>
                    <a:bodyPr/>
                    <a:lstStyle/>
                    <a:p>
                      <a:pPr algn="r"/>
                      <a:r>
                        <a:rPr lang="en-US" sz="1000" noProof="0" dirty="0" smtClean="0"/>
                        <a:t>Assets: 9.982</a:t>
                      </a:r>
                      <a:r>
                        <a:rPr lang="en-US" sz="1000" baseline="0" noProof="0" dirty="0" smtClean="0"/>
                        <a:t> MM</a:t>
                      </a:r>
                      <a:endParaRPr lang="en-US" sz="1000" noProof="0" dirty="0"/>
                    </a:p>
                  </a:txBody>
                  <a:tcPr marT="38100" marB="38100"/>
                </a:tc>
                <a:tc>
                  <a:txBody>
                    <a:bodyPr/>
                    <a:lstStyle/>
                    <a:p>
                      <a:pPr marL="0" algn="r" defTabSz="914400" rtl="0" eaLnBrk="1" latinLnBrk="0" hangingPunct="1"/>
                      <a:r>
                        <a:rPr lang="en-US" sz="1000" noProof="0" dirty="0" smtClean="0"/>
                        <a:t>Assets: </a:t>
                      </a:r>
                      <a:r>
                        <a:rPr lang="en-US" sz="1000" kern="1200" noProof="0" dirty="0" smtClean="0">
                          <a:solidFill>
                            <a:schemeClr val="tx1"/>
                          </a:solidFill>
                          <a:latin typeface="+mn-lt"/>
                          <a:ea typeface="+mn-ea"/>
                          <a:cs typeface="+mn-cs"/>
                        </a:rPr>
                        <a:t>4.932 MM</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noProof="0" dirty="0" smtClean="0"/>
                        <a:t>Assets: </a:t>
                      </a:r>
                      <a:r>
                        <a:rPr lang="en-US" sz="1000" kern="1200" noProof="0" dirty="0" smtClean="0">
                          <a:solidFill>
                            <a:schemeClr val="tx1"/>
                          </a:solidFill>
                          <a:latin typeface="+mn-lt"/>
                          <a:ea typeface="+mn-ea"/>
                          <a:cs typeface="+mn-cs"/>
                        </a:rPr>
                        <a:t>15.175 MM</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noProof="0" dirty="0" smtClean="0"/>
                        <a:t>Assets: </a:t>
                      </a:r>
                      <a:r>
                        <a:rPr lang="en-US" sz="1000" kern="1200" noProof="0" dirty="0" smtClean="0">
                          <a:solidFill>
                            <a:schemeClr val="tx1"/>
                          </a:solidFill>
                          <a:latin typeface="+mn-lt"/>
                          <a:ea typeface="+mn-ea"/>
                          <a:cs typeface="+mn-cs"/>
                        </a:rPr>
                        <a:t>4.620 MM</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noProof="0" dirty="0" smtClean="0"/>
                        <a:t>Assets: </a:t>
                      </a:r>
                      <a:r>
                        <a:rPr lang="en-US" sz="1000" kern="1200" noProof="0" dirty="0" smtClean="0">
                          <a:solidFill>
                            <a:schemeClr val="tx1"/>
                          </a:solidFill>
                          <a:latin typeface="+mn-lt"/>
                          <a:ea typeface="+mn-ea"/>
                          <a:cs typeface="+mn-cs"/>
                        </a:rPr>
                        <a:t>8.541 MM</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noProof="0" dirty="0" smtClean="0"/>
                        <a:t>Assets: </a:t>
                      </a:r>
                      <a:r>
                        <a:rPr lang="en-US" sz="1000" kern="1200" noProof="0" dirty="0" smtClean="0">
                          <a:solidFill>
                            <a:schemeClr val="tx1"/>
                          </a:solidFill>
                          <a:latin typeface="+mn-lt"/>
                          <a:ea typeface="+mn-ea"/>
                          <a:cs typeface="+mn-cs"/>
                        </a:rPr>
                        <a:t>9.721 MM</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noProof="0" dirty="0" smtClean="0"/>
                        <a:t>Assets: </a:t>
                      </a:r>
                      <a:r>
                        <a:rPr lang="en-US" sz="1000" kern="1200" noProof="0" dirty="0" smtClean="0">
                          <a:solidFill>
                            <a:schemeClr val="tx1"/>
                          </a:solidFill>
                          <a:latin typeface="+mn-lt"/>
                          <a:ea typeface="+mn-ea"/>
                          <a:cs typeface="+mn-cs"/>
                        </a:rPr>
                        <a:t>1.521 MM</a:t>
                      </a:r>
                      <a:endParaRPr lang="en-US" sz="1000" kern="1200" noProof="0" dirty="0">
                        <a:solidFill>
                          <a:schemeClr val="tx1"/>
                        </a:solidFill>
                        <a:latin typeface="+mn-lt"/>
                        <a:ea typeface="+mn-ea"/>
                        <a:cs typeface="+mn-cs"/>
                      </a:endParaRPr>
                    </a:p>
                  </a:txBody>
                  <a:tcPr marT="38100" marB="38100"/>
                </a:tc>
              </a:tr>
              <a:tr h="274628">
                <a:tc>
                  <a:txBody>
                    <a:bodyPr/>
                    <a:lstStyle/>
                    <a:p>
                      <a:pPr algn="r"/>
                      <a:r>
                        <a:rPr lang="en-US" sz="1000" noProof="0" dirty="0" smtClean="0"/>
                        <a:t>738 branches</a:t>
                      </a:r>
                      <a:endParaRPr lang="en-US" sz="1000" noProof="0" dirty="0"/>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972 branches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671 branches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233 branches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427 branches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96 branches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151 branches</a:t>
                      </a:r>
                      <a:endParaRPr lang="en-US" sz="1000" kern="1200" noProof="0" dirty="0">
                        <a:solidFill>
                          <a:schemeClr val="tx1"/>
                        </a:solidFill>
                        <a:latin typeface="+mn-lt"/>
                        <a:ea typeface="+mn-ea"/>
                        <a:cs typeface="+mn-cs"/>
                      </a:endParaRPr>
                    </a:p>
                  </a:txBody>
                  <a:tcPr marT="38100" marB="38100"/>
                </a:tc>
              </a:tr>
              <a:tr h="416372">
                <a:tc>
                  <a:txBody>
                    <a:bodyPr/>
                    <a:lstStyle/>
                    <a:p>
                      <a:pPr algn="r"/>
                      <a:r>
                        <a:rPr lang="en-US" sz="1000" noProof="0" dirty="0" smtClean="0"/>
                        <a:t>5.4 MM </a:t>
                      </a:r>
                      <a:r>
                        <a:rPr lang="en-US" sz="1000" kern="1200" baseline="0" noProof="0" dirty="0" smtClean="0">
                          <a:solidFill>
                            <a:schemeClr val="tx1"/>
                          </a:solidFill>
                          <a:latin typeface="+mn-lt"/>
                          <a:ea typeface="+mn-ea"/>
                          <a:cs typeface="+mn-cs"/>
                        </a:rPr>
                        <a:t>of customers in</a:t>
                      </a:r>
                      <a:r>
                        <a:rPr lang="en-US" sz="1000" noProof="0" dirty="0" smtClean="0"/>
                        <a:t> COBIS</a:t>
                      </a:r>
                      <a:endParaRPr lang="en-US" sz="1000" noProof="0" dirty="0"/>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4.5</a:t>
                      </a:r>
                      <a:r>
                        <a:rPr lang="en-US" sz="1000" kern="1200" baseline="0" noProof="0" dirty="0" smtClean="0">
                          <a:solidFill>
                            <a:schemeClr val="tx1"/>
                          </a:solidFill>
                          <a:latin typeface="+mn-lt"/>
                          <a:ea typeface="+mn-ea"/>
                          <a:cs typeface="+mn-cs"/>
                        </a:rPr>
                        <a:t> MM of customers in COBIS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2.2</a:t>
                      </a:r>
                      <a:r>
                        <a:rPr lang="en-US" sz="1000" kern="1200" baseline="0" noProof="0" dirty="0" smtClean="0">
                          <a:solidFill>
                            <a:schemeClr val="tx1"/>
                          </a:solidFill>
                          <a:latin typeface="+mn-lt"/>
                          <a:ea typeface="+mn-ea"/>
                          <a:cs typeface="+mn-cs"/>
                        </a:rPr>
                        <a:t> MM of customers in COBIS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3.8</a:t>
                      </a:r>
                      <a:r>
                        <a:rPr lang="en-US" sz="1000" kern="1200" baseline="0" noProof="0" dirty="0" smtClean="0">
                          <a:solidFill>
                            <a:schemeClr val="tx1"/>
                          </a:solidFill>
                          <a:latin typeface="+mn-lt"/>
                          <a:ea typeface="+mn-ea"/>
                          <a:cs typeface="+mn-cs"/>
                        </a:rPr>
                        <a:t> MM of customers in COBIS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2.9</a:t>
                      </a:r>
                      <a:r>
                        <a:rPr lang="en-US" sz="1000" kern="1200" baseline="0" noProof="0" dirty="0" smtClean="0">
                          <a:solidFill>
                            <a:schemeClr val="tx1"/>
                          </a:solidFill>
                          <a:latin typeface="+mn-lt"/>
                          <a:ea typeface="+mn-ea"/>
                          <a:cs typeface="+mn-cs"/>
                        </a:rPr>
                        <a:t> MM of customers in COBIS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0.8</a:t>
                      </a:r>
                      <a:r>
                        <a:rPr lang="en-US" sz="1000" kern="1200" baseline="0" noProof="0" dirty="0" smtClean="0">
                          <a:solidFill>
                            <a:schemeClr val="tx1"/>
                          </a:solidFill>
                          <a:latin typeface="+mn-lt"/>
                          <a:ea typeface="+mn-ea"/>
                          <a:cs typeface="+mn-cs"/>
                        </a:rPr>
                        <a:t> MM of customers in COBIS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1.7</a:t>
                      </a:r>
                      <a:r>
                        <a:rPr lang="en-US" sz="1000" kern="1200" baseline="0" noProof="0" dirty="0" smtClean="0">
                          <a:solidFill>
                            <a:schemeClr val="tx1"/>
                          </a:solidFill>
                          <a:latin typeface="+mn-lt"/>
                          <a:ea typeface="+mn-ea"/>
                          <a:cs typeface="+mn-cs"/>
                        </a:rPr>
                        <a:t> MM of customers in COBIS</a:t>
                      </a:r>
                      <a:endParaRPr lang="en-US" sz="1000" kern="1200" noProof="0" dirty="0">
                        <a:solidFill>
                          <a:schemeClr val="tx1"/>
                        </a:solidFill>
                        <a:latin typeface="+mn-lt"/>
                        <a:ea typeface="+mn-ea"/>
                        <a:cs typeface="+mn-cs"/>
                      </a:endParaRPr>
                    </a:p>
                  </a:txBody>
                  <a:tcPr marT="38100" marB="38100"/>
                </a:tc>
              </a:tr>
              <a:tr h="434090">
                <a:tc>
                  <a:txBody>
                    <a:bodyPr/>
                    <a:lstStyle/>
                    <a:p>
                      <a:pPr algn="r"/>
                      <a:r>
                        <a:rPr lang="en-US" sz="1000" noProof="0" dirty="0" smtClean="0"/>
                        <a:t>&gt;</a:t>
                      </a:r>
                      <a:r>
                        <a:rPr lang="en-US" sz="1000" baseline="0" noProof="0" dirty="0" smtClean="0"/>
                        <a:t> 2 MM in loan operations</a:t>
                      </a:r>
                      <a:endParaRPr lang="en-US" sz="1000" noProof="0" dirty="0"/>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a:t>
                      </a:r>
                      <a:r>
                        <a:rPr lang="en-US" sz="1000" kern="1200" baseline="0" noProof="0" dirty="0" smtClean="0">
                          <a:solidFill>
                            <a:schemeClr val="tx1"/>
                          </a:solidFill>
                          <a:latin typeface="+mn-lt"/>
                          <a:ea typeface="+mn-ea"/>
                          <a:cs typeface="+mn-cs"/>
                        </a:rPr>
                        <a:t> 1.3 MM </a:t>
                      </a:r>
                      <a:r>
                        <a:rPr lang="en-US" sz="1000" baseline="0" noProof="0" dirty="0" smtClean="0"/>
                        <a:t>in loan operations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a:t>
                      </a:r>
                      <a:r>
                        <a:rPr lang="en-US" sz="1000" kern="1200" baseline="0" noProof="0" dirty="0" smtClean="0">
                          <a:solidFill>
                            <a:schemeClr val="tx1"/>
                          </a:solidFill>
                          <a:latin typeface="+mn-lt"/>
                          <a:ea typeface="+mn-ea"/>
                          <a:cs typeface="+mn-cs"/>
                        </a:rPr>
                        <a:t> 0.5 MM </a:t>
                      </a:r>
                      <a:r>
                        <a:rPr lang="en-US" sz="1000" baseline="0" noProof="0" dirty="0" smtClean="0"/>
                        <a:t>in loan operations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a:t>
                      </a:r>
                      <a:r>
                        <a:rPr lang="en-US" sz="1000" kern="1200" baseline="0" noProof="0" dirty="0" smtClean="0">
                          <a:solidFill>
                            <a:schemeClr val="tx1"/>
                          </a:solidFill>
                          <a:latin typeface="+mn-lt"/>
                          <a:ea typeface="+mn-ea"/>
                          <a:cs typeface="+mn-cs"/>
                        </a:rPr>
                        <a:t> 1.3 MM </a:t>
                      </a:r>
                      <a:r>
                        <a:rPr lang="en-US" sz="1000" baseline="0" noProof="0" dirty="0" smtClean="0"/>
                        <a:t>in loan operations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a:t>
                      </a:r>
                      <a:r>
                        <a:rPr lang="en-US" sz="1000" kern="1200" baseline="0" noProof="0" dirty="0" smtClean="0">
                          <a:solidFill>
                            <a:schemeClr val="tx1"/>
                          </a:solidFill>
                          <a:latin typeface="+mn-lt"/>
                          <a:ea typeface="+mn-ea"/>
                          <a:cs typeface="+mn-cs"/>
                        </a:rPr>
                        <a:t> 0.8 MM </a:t>
                      </a:r>
                      <a:r>
                        <a:rPr lang="en-US" sz="1000" baseline="0" noProof="0" dirty="0" smtClean="0"/>
                        <a:t>in loan operations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a:t>
                      </a:r>
                      <a:r>
                        <a:rPr lang="en-US" sz="1000" kern="1200" baseline="0" noProof="0" dirty="0" smtClean="0">
                          <a:solidFill>
                            <a:schemeClr val="tx1"/>
                          </a:solidFill>
                          <a:latin typeface="+mn-lt"/>
                          <a:ea typeface="+mn-ea"/>
                          <a:cs typeface="+mn-cs"/>
                        </a:rPr>
                        <a:t> 0.3 MM </a:t>
                      </a:r>
                      <a:r>
                        <a:rPr lang="en-US" sz="1000" baseline="0" noProof="0" dirty="0" smtClean="0"/>
                        <a:t>in loan operations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a:t>
                      </a:r>
                      <a:r>
                        <a:rPr lang="en-US" sz="1000" kern="1200" baseline="0" noProof="0" dirty="0" smtClean="0">
                          <a:solidFill>
                            <a:schemeClr val="tx1"/>
                          </a:solidFill>
                          <a:latin typeface="+mn-lt"/>
                          <a:ea typeface="+mn-ea"/>
                          <a:cs typeface="+mn-cs"/>
                        </a:rPr>
                        <a:t> 0.7 MM </a:t>
                      </a:r>
                      <a:r>
                        <a:rPr lang="en-US" sz="1000" baseline="0" noProof="0" dirty="0" smtClean="0"/>
                        <a:t>in loan operations</a:t>
                      </a:r>
                      <a:endParaRPr lang="en-US" sz="1000" kern="1200" noProof="0" dirty="0">
                        <a:solidFill>
                          <a:schemeClr val="tx1"/>
                        </a:solidFill>
                        <a:latin typeface="+mn-lt"/>
                        <a:ea typeface="+mn-ea"/>
                        <a:cs typeface="+mn-cs"/>
                      </a:endParaRPr>
                    </a:p>
                  </a:txBody>
                  <a:tcPr marT="38100" marB="38100"/>
                </a:tc>
              </a:tr>
              <a:tr h="460668">
                <a:tc>
                  <a:txBody>
                    <a:bodyPr/>
                    <a:lstStyle/>
                    <a:p>
                      <a:pPr algn="r"/>
                      <a:r>
                        <a:rPr lang="en-US" sz="1000" noProof="0" dirty="0" smtClean="0"/>
                        <a:t>&gt; 5.5 MM in</a:t>
                      </a:r>
                      <a:r>
                        <a:rPr lang="en-US" sz="1000" baseline="0" noProof="0" dirty="0" smtClean="0"/>
                        <a:t> deposits operations</a:t>
                      </a:r>
                      <a:endParaRPr lang="en-US" sz="1000" noProof="0" dirty="0"/>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&gt;3.4 MM </a:t>
                      </a:r>
                      <a:r>
                        <a:rPr lang="en-US" sz="1000" noProof="0" dirty="0" smtClean="0"/>
                        <a:t>in</a:t>
                      </a:r>
                      <a:r>
                        <a:rPr lang="en-US" sz="1000" baseline="0" noProof="0" dirty="0" smtClean="0"/>
                        <a:t> deposits operations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&gt;2.4 MM </a:t>
                      </a:r>
                      <a:r>
                        <a:rPr lang="en-US" sz="1000" noProof="0" dirty="0" smtClean="0"/>
                        <a:t>in</a:t>
                      </a:r>
                      <a:r>
                        <a:rPr lang="en-US" sz="1000" baseline="0" noProof="0" dirty="0" smtClean="0"/>
                        <a:t> deposits operations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&gt;2.1 MM </a:t>
                      </a:r>
                      <a:r>
                        <a:rPr lang="en-US" sz="1000" noProof="0" dirty="0" smtClean="0"/>
                        <a:t>in</a:t>
                      </a:r>
                      <a:r>
                        <a:rPr lang="en-US" sz="1000" baseline="0" noProof="0" dirty="0" smtClean="0"/>
                        <a:t> deposits operations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&gt;0.5 MM </a:t>
                      </a:r>
                      <a:r>
                        <a:rPr lang="en-US" sz="1000" noProof="0" dirty="0" smtClean="0"/>
                        <a:t>in</a:t>
                      </a:r>
                      <a:r>
                        <a:rPr lang="en-US" sz="1000" baseline="0" noProof="0" dirty="0" smtClean="0"/>
                        <a:t> deposits operations</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&gt; 1.4 MM </a:t>
                      </a:r>
                      <a:r>
                        <a:rPr lang="en-US" sz="1000" noProof="0" dirty="0" smtClean="0"/>
                        <a:t>in</a:t>
                      </a:r>
                      <a:r>
                        <a:rPr lang="en-US" sz="1000" baseline="0" noProof="0" dirty="0" smtClean="0"/>
                        <a:t> deposits operations</a:t>
                      </a:r>
                      <a:endParaRPr lang="en-US" sz="1000" kern="1200" noProof="0" dirty="0">
                        <a:solidFill>
                          <a:schemeClr val="tx1"/>
                        </a:solidFill>
                        <a:latin typeface="+mn-lt"/>
                        <a:ea typeface="+mn-ea"/>
                        <a:cs typeface="+mn-cs"/>
                      </a:endParaRPr>
                    </a:p>
                  </a:txBody>
                  <a:tcPr marT="38100" marB="38100"/>
                </a:tc>
              </a:tr>
              <a:tr h="442948">
                <a:tc>
                  <a:txBody>
                    <a:bodyPr/>
                    <a:lstStyle/>
                    <a:p>
                      <a:pPr algn="r"/>
                      <a:r>
                        <a:rPr lang="en-US" sz="1000" noProof="0" dirty="0" smtClean="0"/>
                        <a:t>Operated by COBIS since 2004</a:t>
                      </a:r>
                      <a:endParaRPr lang="en-US" sz="1000" noProof="0" dirty="0"/>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Operated by COBIS since 2004</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Operated by COBIS since 2004</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Operated by COBIS since 2004</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Operated by COBIS since 2004</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Operated by COBIS since 2004</a:t>
                      </a:r>
                      <a:endParaRPr lang="en-US" sz="1000" kern="1200" noProof="0" dirty="0">
                        <a:solidFill>
                          <a:schemeClr val="tx1"/>
                        </a:solidFill>
                        <a:latin typeface="+mn-lt"/>
                        <a:ea typeface="+mn-ea"/>
                        <a:cs typeface="+mn-cs"/>
                      </a:endParaRPr>
                    </a:p>
                  </a:txBody>
                  <a:tcPr marT="38100" marB="38100"/>
                </a:tc>
                <a:tc>
                  <a:txBody>
                    <a:bodyPr/>
                    <a:lstStyle/>
                    <a:p>
                      <a:pPr marL="0" algn="r" defTabSz="914400" rtl="0" eaLnBrk="1" latinLnBrk="0" hangingPunct="1"/>
                      <a:r>
                        <a:rPr lang="en-US" sz="1000" kern="1200" noProof="0" dirty="0" smtClean="0">
                          <a:solidFill>
                            <a:schemeClr val="tx1"/>
                          </a:solidFill>
                          <a:latin typeface="+mn-lt"/>
                          <a:ea typeface="+mn-ea"/>
                          <a:cs typeface="+mn-cs"/>
                        </a:rPr>
                        <a:t>Operated by COBIS since 2004</a:t>
                      </a:r>
                      <a:endParaRPr lang="en-US" sz="1000" kern="1200" noProof="0" dirty="0">
                        <a:solidFill>
                          <a:schemeClr val="tx1"/>
                        </a:solidFill>
                        <a:latin typeface="+mn-lt"/>
                        <a:ea typeface="+mn-ea"/>
                        <a:cs typeface="+mn-cs"/>
                      </a:endParaRPr>
                    </a:p>
                  </a:txBody>
                  <a:tcPr marT="38100" marB="38100"/>
                </a:tc>
              </a:tr>
              <a:tr h="990600">
                <a:tc>
                  <a:txBody>
                    <a:bodyPr/>
                    <a:lstStyle/>
                    <a:p>
                      <a:pPr algn="r"/>
                      <a:r>
                        <a:rPr lang="en-US" sz="1000" noProof="0" dirty="0" smtClean="0"/>
                        <a:t>Implementation time:  </a:t>
                      </a:r>
                    </a:p>
                    <a:p>
                      <a:pPr algn="r"/>
                      <a:r>
                        <a:rPr lang="en-US" sz="1000" noProof="0" dirty="0" smtClean="0"/>
                        <a:t>2 years</a:t>
                      </a:r>
                    </a:p>
                    <a:p>
                      <a:pPr algn="r"/>
                      <a:r>
                        <a:rPr lang="en-US" sz="1000" noProof="0" dirty="0" smtClean="0"/>
                        <a:t>Maintenance:</a:t>
                      </a:r>
                    </a:p>
                    <a:p>
                      <a:pPr algn="r"/>
                      <a:r>
                        <a:rPr lang="en-US" sz="1000" noProof="0" dirty="0" smtClean="0"/>
                        <a:t>Cobiscorp Insourcing</a:t>
                      </a:r>
                      <a:endParaRPr lang="en-US" sz="1000" noProof="0" dirty="0"/>
                    </a:p>
                  </a:txBody>
                  <a:tcPr marT="38100" marB="38100"/>
                </a:tc>
                <a:tc>
                  <a:txBody>
                    <a:bodyPr/>
                    <a:lstStyle/>
                    <a:p>
                      <a:pPr algn="r"/>
                      <a:r>
                        <a:rPr lang="en-US" sz="1000" noProof="0" dirty="0" smtClean="0"/>
                        <a:t>Implementation time:  </a:t>
                      </a:r>
                    </a:p>
                    <a:p>
                      <a:pPr algn="r"/>
                      <a:r>
                        <a:rPr lang="en-US" sz="1000" noProof="0" dirty="0" smtClean="0"/>
                        <a:t>2 years</a:t>
                      </a:r>
                    </a:p>
                    <a:p>
                      <a:pPr algn="r"/>
                      <a:r>
                        <a:rPr lang="en-US" sz="1000" noProof="0" dirty="0" smtClean="0"/>
                        <a:t>Maintenance:</a:t>
                      </a:r>
                    </a:p>
                    <a:p>
                      <a:pPr algn="r"/>
                      <a:r>
                        <a:rPr lang="en-US" sz="1000" noProof="0" dirty="0" smtClean="0"/>
                        <a:t>Provided by the Bank</a:t>
                      </a:r>
                    </a:p>
                    <a:p>
                      <a:pPr marL="0" algn="r" defTabSz="914400" rtl="0" eaLnBrk="1" latinLnBrk="0" hangingPunct="1"/>
                      <a:endParaRPr lang="en-US" sz="1000" kern="1200" noProof="0" dirty="0">
                        <a:solidFill>
                          <a:schemeClr val="tx1"/>
                        </a:solidFill>
                        <a:latin typeface="+mn-lt"/>
                        <a:ea typeface="+mn-ea"/>
                        <a:cs typeface="+mn-cs"/>
                      </a:endParaRPr>
                    </a:p>
                  </a:txBody>
                  <a:tcPr marT="38100" marB="38100"/>
                </a:tc>
                <a:tc>
                  <a:txBody>
                    <a:bodyPr/>
                    <a:lstStyle/>
                    <a:p>
                      <a:pPr algn="r"/>
                      <a:r>
                        <a:rPr lang="en-US" sz="1000" noProof="0" dirty="0" smtClean="0"/>
                        <a:t>Implementation time:  </a:t>
                      </a:r>
                    </a:p>
                    <a:p>
                      <a:pPr algn="r"/>
                      <a:r>
                        <a:rPr lang="en-US" sz="1000" noProof="0" dirty="0" smtClean="0"/>
                        <a:t>1.4 years</a:t>
                      </a:r>
                    </a:p>
                    <a:p>
                      <a:pPr algn="r"/>
                      <a:r>
                        <a:rPr lang="en-US" sz="1000" noProof="0" dirty="0" smtClean="0"/>
                        <a:t>Maintenance:</a:t>
                      </a:r>
                    </a:p>
                    <a:p>
                      <a:pPr algn="r"/>
                      <a:r>
                        <a:rPr lang="en-US" sz="1000" noProof="0" dirty="0" smtClean="0"/>
                        <a:t>Cobiscorp and the Bank</a:t>
                      </a:r>
                    </a:p>
                    <a:p>
                      <a:pPr marL="0" algn="r" defTabSz="914400" rtl="0" eaLnBrk="1" latinLnBrk="0" hangingPunct="1"/>
                      <a:endParaRPr lang="en-US" sz="1000" kern="1200" noProof="0" dirty="0">
                        <a:solidFill>
                          <a:schemeClr val="tx1"/>
                        </a:solidFill>
                        <a:latin typeface="+mn-lt"/>
                        <a:ea typeface="+mn-ea"/>
                        <a:cs typeface="+mn-cs"/>
                      </a:endParaRPr>
                    </a:p>
                  </a:txBody>
                  <a:tcPr marT="38100" marB="38100"/>
                </a:tc>
                <a:tc>
                  <a:txBody>
                    <a:bodyPr/>
                    <a:lstStyle/>
                    <a:p>
                      <a:pPr algn="r"/>
                      <a:r>
                        <a:rPr lang="en-US" sz="1000" noProof="0" dirty="0" smtClean="0"/>
                        <a:t>Implementation time:  </a:t>
                      </a:r>
                    </a:p>
                    <a:p>
                      <a:pPr algn="r"/>
                      <a:r>
                        <a:rPr lang="en-US" sz="1000" noProof="0" dirty="0" smtClean="0"/>
                        <a:t>1,6 years</a:t>
                      </a:r>
                    </a:p>
                    <a:p>
                      <a:pPr algn="r"/>
                      <a:r>
                        <a:rPr lang="en-US" sz="1000" noProof="0" dirty="0" smtClean="0"/>
                        <a:t>Maintenance:</a:t>
                      </a:r>
                    </a:p>
                    <a:p>
                      <a:pPr algn="r"/>
                      <a:r>
                        <a:rPr lang="en-US" sz="1000" noProof="0" dirty="0" smtClean="0"/>
                        <a:t>Evolutionary provided by Cobiscorp</a:t>
                      </a:r>
                      <a:endParaRPr lang="en-US" sz="1000" noProof="0" dirty="0"/>
                    </a:p>
                  </a:txBody>
                  <a:tcPr marT="38100" marB="38100"/>
                </a:tc>
                <a:tc>
                  <a:txBody>
                    <a:bodyPr/>
                    <a:lstStyle/>
                    <a:p>
                      <a:pPr algn="r"/>
                      <a:r>
                        <a:rPr lang="en-US" sz="1000" noProof="0" dirty="0" smtClean="0"/>
                        <a:t>Implementation time:  </a:t>
                      </a:r>
                    </a:p>
                    <a:p>
                      <a:pPr algn="r"/>
                      <a:r>
                        <a:rPr lang="en-US" sz="1000" noProof="0" dirty="0" smtClean="0"/>
                        <a:t>2 years</a:t>
                      </a:r>
                    </a:p>
                    <a:p>
                      <a:pPr algn="r"/>
                      <a:r>
                        <a:rPr lang="en-US" sz="1000" noProof="0" dirty="0" smtClean="0"/>
                        <a:t>Maintenance:</a:t>
                      </a:r>
                    </a:p>
                    <a:p>
                      <a:pPr algn="r"/>
                      <a:r>
                        <a:rPr lang="en-US" sz="1000" noProof="0" dirty="0" err="1" smtClean="0"/>
                        <a:t>Accusys</a:t>
                      </a:r>
                      <a:r>
                        <a:rPr lang="en-US" sz="1000" baseline="0" noProof="0" dirty="0" smtClean="0"/>
                        <a:t> (Cobiscorp Partner)</a:t>
                      </a:r>
                      <a:endParaRPr lang="en-US" sz="1000" noProof="0" dirty="0"/>
                    </a:p>
                  </a:txBody>
                  <a:tcPr marT="38100" marB="38100"/>
                </a:tc>
                <a:tc>
                  <a:txBody>
                    <a:bodyPr/>
                    <a:lstStyle/>
                    <a:p>
                      <a:pPr algn="r"/>
                      <a:r>
                        <a:rPr lang="en-US" sz="1000" noProof="0" dirty="0" smtClean="0"/>
                        <a:t>Implementation time:  </a:t>
                      </a:r>
                    </a:p>
                    <a:p>
                      <a:pPr algn="r"/>
                      <a:r>
                        <a:rPr lang="en-US" sz="1000" noProof="0" dirty="0" smtClean="0"/>
                        <a:t>1,6 years</a:t>
                      </a:r>
                    </a:p>
                    <a:p>
                      <a:pPr algn="r"/>
                      <a:r>
                        <a:rPr lang="en-US" sz="1000" noProof="0" dirty="0" smtClean="0"/>
                        <a:t>Maintenance:</a:t>
                      </a:r>
                    </a:p>
                    <a:p>
                      <a:pPr algn="r"/>
                      <a:r>
                        <a:rPr lang="en-US" sz="1000" noProof="0" dirty="0" smtClean="0"/>
                        <a:t>Provided by the Bank</a:t>
                      </a:r>
                    </a:p>
                    <a:p>
                      <a:pPr marL="0" algn="r" defTabSz="914400" rtl="0" eaLnBrk="1" latinLnBrk="0" hangingPunct="1"/>
                      <a:endParaRPr lang="en-US" sz="1000" kern="1200" noProof="0" dirty="0">
                        <a:solidFill>
                          <a:schemeClr val="tx1"/>
                        </a:solidFill>
                        <a:latin typeface="+mn-lt"/>
                        <a:ea typeface="+mn-ea"/>
                        <a:cs typeface="+mn-cs"/>
                      </a:endParaRPr>
                    </a:p>
                  </a:txBody>
                  <a:tcPr marT="38100" marB="38100"/>
                </a:tc>
                <a:tc>
                  <a:txBody>
                    <a:bodyPr/>
                    <a:lstStyle/>
                    <a:p>
                      <a:pPr algn="r"/>
                      <a:r>
                        <a:rPr lang="en-US" sz="1000" noProof="0" dirty="0" smtClean="0"/>
                        <a:t>Implementation time:  </a:t>
                      </a:r>
                    </a:p>
                    <a:p>
                      <a:pPr algn="r"/>
                      <a:r>
                        <a:rPr lang="en-US" sz="1000" noProof="0" dirty="0" smtClean="0"/>
                        <a:t>4,2 years</a:t>
                      </a:r>
                    </a:p>
                    <a:p>
                      <a:pPr algn="r"/>
                      <a:r>
                        <a:rPr lang="en-US" sz="1000" noProof="0" dirty="0" smtClean="0"/>
                        <a:t>Maintenance:</a:t>
                      </a:r>
                    </a:p>
                    <a:p>
                      <a:pPr marL="0" algn="r" defTabSz="914400" rtl="0" eaLnBrk="1" latinLnBrk="0" hangingPunct="1"/>
                      <a:r>
                        <a:rPr lang="en-US" sz="1000" kern="1200" noProof="0" dirty="0" smtClean="0">
                          <a:solidFill>
                            <a:schemeClr val="tx1"/>
                          </a:solidFill>
                          <a:latin typeface="+mn-lt"/>
                          <a:ea typeface="+mn-ea"/>
                          <a:cs typeface="+mn-cs"/>
                        </a:rPr>
                        <a:t>Provided by the Bank</a:t>
                      </a:r>
                      <a:endParaRPr lang="en-US" sz="1000" kern="1200" noProof="0" dirty="0">
                        <a:solidFill>
                          <a:schemeClr val="tx1"/>
                        </a:solidFill>
                        <a:latin typeface="+mn-lt"/>
                        <a:ea typeface="+mn-ea"/>
                        <a:cs typeface="+mn-cs"/>
                      </a:endParaRPr>
                    </a:p>
                  </a:txBody>
                  <a:tcPr marT="38100" marB="38100"/>
                </a:tc>
              </a:tr>
            </a:tbl>
          </a:graphicData>
        </a:graphic>
      </p:graphicFrame>
    </p:spTree>
    <p:extLst>
      <p:ext uri="{BB962C8B-B14F-4D97-AF65-F5344CB8AC3E}">
        <p14:creationId xmlns:p14="http://schemas.microsoft.com/office/powerpoint/2010/main" val="218461181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Freeform 321"/>
          <p:cNvSpPr>
            <a:spLocks/>
          </p:cNvSpPr>
          <p:nvPr/>
        </p:nvSpPr>
        <p:spPr bwMode="auto">
          <a:xfrm rot="730076">
            <a:off x="4204104" y="2641496"/>
            <a:ext cx="360362" cy="235479"/>
          </a:xfrm>
          <a:custGeom>
            <a:avLst/>
            <a:gdLst>
              <a:gd name="T0" fmla="*/ 2147483647 w 10000"/>
              <a:gd name="T1" fmla="*/ 938283611 h 10009"/>
              <a:gd name="T2" fmla="*/ 2147483647 w 10000"/>
              <a:gd name="T3" fmla="*/ 911640591 h 10009"/>
              <a:gd name="T4" fmla="*/ 2147483647 w 10000"/>
              <a:gd name="T5" fmla="*/ 811414635 h 10009"/>
              <a:gd name="T6" fmla="*/ 2147483647 w 10000"/>
              <a:gd name="T7" fmla="*/ 851378769 h 10009"/>
              <a:gd name="T8" fmla="*/ 2147483647 w 10000"/>
              <a:gd name="T9" fmla="*/ 851378769 h 10009"/>
              <a:gd name="T10" fmla="*/ 2147483647 w 10000"/>
              <a:gd name="T11" fmla="*/ 465665080 h 10009"/>
              <a:gd name="T12" fmla="*/ 2147483647 w 10000"/>
              <a:gd name="T13" fmla="*/ 5715643 h 10009"/>
              <a:gd name="T14" fmla="*/ 2147483647 w 10000"/>
              <a:gd name="T15" fmla="*/ 216968420 h 10009"/>
              <a:gd name="T16" fmla="*/ 2147483647 w 10000"/>
              <a:gd name="T17" fmla="*/ 5715643 h 10009"/>
              <a:gd name="T18" fmla="*/ 1357109995 w 10000"/>
              <a:gd name="T19" fmla="*/ 216968420 h 10009"/>
              <a:gd name="T20" fmla="*/ 0 w 10000"/>
              <a:gd name="T21" fmla="*/ 640125993 h 10009"/>
              <a:gd name="T22" fmla="*/ 905847689 w 10000"/>
              <a:gd name="T23" fmla="*/ 1697672346 h 10009"/>
              <a:gd name="T24" fmla="*/ 1811694117 w 10000"/>
              <a:gd name="T25" fmla="*/ 1274537104 h 10009"/>
              <a:gd name="T26" fmla="*/ 2147483647 w 10000"/>
              <a:gd name="T27" fmla="*/ 1485789881 h 10009"/>
              <a:gd name="T28" fmla="*/ 2147483647 w 10000"/>
              <a:gd name="T29" fmla="*/ 1697672346 h 10009"/>
              <a:gd name="T30" fmla="*/ 2147483647 w 10000"/>
              <a:gd name="T31" fmla="*/ 1697672346 h 10009"/>
              <a:gd name="T32" fmla="*/ 2147483647 w 10000"/>
              <a:gd name="T33" fmla="*/ 1908947425 h 10009"/>
              <a:gd name="T34" fmla="*/ 2147483647 w 10000"/>
              <a:gd name="T35" fmla="*/ 2147483647 h 10009"/>
              <a:gd name="T36" fmla="*/ 2147483647 w 10000"/>
              <a:gd name="T37" fmla="*/ 2147483647 h 10009"/>
              <a:gd name="T38" fmla="*/ 2147483647 w 10000"/>
              <a:gd name="T39" fmla="*/ 2147483647 h 10009"/>
              <a:gd name="T40" fmla="*/ 2147483647 w 10000"/>
              <a:gd name="T41" fmla="*/ 2147483647 h 10009"/>
              <a:gd name="T42" fmla="*/ 2147483647 w 10000"/>
              <a:gd name="T43" fmla="*/ 2147483647 h 10009"/>
              <a:gd name="T44" fmla="*/ 2147483647 w 10000"/>
              <a:gd name="T45" fmla="*/ 2147483647 h 10009"/>
              <a:gd name="T46" fmla="*/ 2147483647 w 10000"/>
              <a:gd name="T47" fmla="*/ 2147483647 h 10009"/>
              <a:gd name="T48" fmla="*/ 2147483647 w 10000"/>
              <a:gd name="T49" fmla="*/ 2147483647 h 10009"/>
              <a:gd name="T50" fmla="*/ 2147483647 w 10000"/>
              <a:gd name="T51" fmla="*/ 2147483647 h 10009"/>
              <a:gd name="T52" fmla="*/ 2147483647 w 10000"/>
              <a:gd name="T53" fmla="*/ 2147483647 h 10009"/>
              <a:gd name="T54" fmla="*/ 2147483647 w 10000"/>
              <a:gd name="T55" fmla="*/ 2147483647 h 10009"/>
              <a:gd name="T56" fmla="*/ 2147483647 w 10000"/>
              <a:gd name="T57" fmla="*/ 2147483647 h 10009"/>
              <a:gd name="T58" fmla="*/ 2147483647 w 10000"/>
              <a:gd name="T59" fmla="*/ 2147483647 h 10009"/>
              <a:gd name="T60" fmla="*/ 2147483647 w 10000"/>
              <a:gd name="T61" fmla="*/ 2147483647 h 10009"/>
              <a:gd name="T62" fmla="*/ 2147483647 w 10000"/>
              <a:gd name="T63" fmla="*/ 2147483647 h 10009"/>
              <a:gd name="T64" fmla="*/ 2147483647 w 10000"/>
              <a:gd name="T65" fmla="*/ 2147483647 h 10009"/>
              <a:gd name="T66" fmla="*/ 2147483647 w 10000"/>
              <a:gd name="T67" fmla="*/ 2147483647 h 10009"/>
              <a:gd name="T68" fmla="*/ 2147483647 w 10000"/>
              <a:gd name="T69" fmla="*/ 2147483647 h 10009"/>
              <a:gd name="T70" fmla="*/ 2147483647 w 10000"/>
              <a:gd name="T71" fmla="*/ 2147483647 h 10009"/>
              <a:gd name="T72" fmla="*/ 2147483647 w 10000"/>
              <a:gd name="T73" fmla="*/ 1806156555 h 10009"/>
              <a:gd name="T74" fmla="*/ 2147483647 w 10000"/>
              <a:gd name="T75" fmla="*/ 1111484384 h 10009"/>
              <a:gd name="T76" fmla="*/ 2147483647 w 10000"/>
              <a:gd name="T77" fmla="*/ 1013778678 h 10009"/>
              <a:gd name="T78" fmla="*/ 2147483647 w 10000"/>
              <a:gd name="T79" fmla="*/ 1011258428 h 10009"/>
              <a:gd name="T80" fmla="*/ 2147483647 w 10000"/>
              <a:gd name="T81" fmla="*/ 938283611 h 1000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9">
                <a:moveTo>
                  <a:pt x="9121" y="1479"/>
                </a:moveTo>
                <a:cubicBezTo>
                  <a:pt x="8949" y="1545"/>
                  <a:pt x="8960" y="1470"/>
                  <a:pt x="8734" y="1437"/>
                </a:cubicBezTo>
                <a:cubicBezTo>
                  <a:pt x="8508" y="1404"/>
                  <a:pt x="8010" y="1295"/>
                  <a:pt x="7765" y="1279"/>
                </a:cubicBezTo>
                <a:cubicBezTo>
                  <a:pt x="7520" y="1263"/>
                  <a:pt x="7390" y="1332"/>
                  <a:pt x="7261" y="1342"/>
                </a:cubicBezTo>
                <a:cubicBezTo>
                  <a:pt x="7132" y="1353"/>
                  <a:pt x="7098" y="1443"/>
                  <a:pt x="6991" y="1342"/>
                </a:cubicBezTo>
                <a:cubicBezTo>
                  <a:pt x="6884" y="1241"/>
                  <a:pt x="6742" y="937"/>
                  <a:pt x="6618" y="734"/>
                </a:cubicBezTo>
                <a:cubicBezTo>
                  <a:pt x="5577" y="492"/>
                  <a:pt x="4284" y="74"/>
                  <a:pt x="3495" y="9"/>
                </a:cubicBezTo>
                <a:cubicBezTo>
                  <a:pt x="2706" y="-56"/>
                  <a:pt x="2420" y="231"/>
                  <a:pt x="1882" y="342"/>
                </a:cubicBezTo>
                <a:lnTo>
                  <a:pt x="1345" y="9"/>
                </a:lnTo>
                <a:lnTo>
                  <a:pt x="806" y="342"/>
                </a:lnTo>
                <a:cubicBezTo>
                  <a:pt x="806" y="342"/>
                  <a:pt x="268" y="1009"/>
                  <a:pt x="0" y="1009"/>
                </a:cubicBezTo>
                <a:lnTo>
                  <a:pt x="538" y="2676"/>
                </a:lnTo>
                <a:lnTo>
                  <a:pt x="1076" y="2009"/>
                </a:lnTo>
                <a:lnTo>
                  <a:pt x="2151" y="2342"/>
                </a:lnTo>
                <a:lnTo>
                  <a:pt x="2421" y="2676"/>
                </a:lnTo>
                <a:lnTo>
                  <a:pt x="2688" y="3009"/>
                </a:lnTo>
                <a:cubicBezTo>
                  <a:pt x="2600" y="3342"/>
                  <a:pt x="2510" y="3676"/>
                  <a:pt x="2421" y="4009"/>
                </a:cubicBezTo>
                <a:cubicBezTo>
                  <a:pt x="2330" y="4565"/>
                  <a:pt x="2241" y="5120"/>
                  <a:pt x="2151" y="5676"/>
                </a:cubicBezTo>
                <a:cubicBezTo>
                  <a:pt x="2062" y="6009"/>
                  <a:pt x="1971" y="6343"/>
                  <a:pt x="1882" y="6676"/>
                </a:cubicBezTo>
                <a:lnTo>
                  <a:pt x="1882" y="7342"/>
                </a:lnTo>
                <a:cubicBezTo>
                  <a:pt x="1882" y="7482"/>
                  <a:pt x="1889" y="7241"/>
                  <a:pt x="1884" y="7517"/>
                </a:cubicBezTo>
                <a:cubicBezTo>
                  <a:pt x="1879" y="7793"/>
                  <a:pt x="1882" y="7594"/>
                  <a:pt x="1882" y="7676"/>
                </a:cubicBezTo>
                <a:lnTo>
                  <a:pt x="1882" y="8009"/>
                </a:lnTo>
                <a:cubicBezTo>
                  <a:pt x="1792" y="8342"/>
                  <a:pt x="1703" y="8676"/>
                  <a:pt x="1613" y="9009"/>
                </a:cubicBezTo>
                <a:lnTo>
                  <a:pt x="2151" y="9009"/>
                </a:lnTo>
                <a:lnTo>
                  <a:pt x="3227" y="10009"/>
                </a:lnTo>
                <a:lnTo>
                  <a:pt x="4840" y="9342"/>
                </a:lnTo>
                <a:lnTo>
                  <a:pt x="6453" y="9009"/>
                </a:lnTo>
                <a:lnTo>
                  <a:pt x="7261" y="7676"/>
                </a:lnTo>
                <a:lnTo>
                  <a:pt x="8067" y="6342"/>
                </a:lnTo>
                <a:cubicBezTo>
                  <a:pt x="8067" y="6120"/>
                  <a:pt x="7941" y="6082"/>
                  <a:pt x="8067" y="5676"/>
                </a:cubicBezTo>
                <a:cubicBezTo>
                  <a:pt x="8193" y="5270"/>
                  <a:pt x="8503" y="4112"/>
                  <a:pt x="8822" y="3908"/>
                </a:cubicBezTo>
                <a:cubicBezTo>
                  <a:pt x="9185" y="3676"/>
                  <a:pt x="9126" y="3756"/>
                  <a:pt x="9189" y="3701"/>
                </a:cubicBezTo>
                <a:cubicBezTo>
                  <a:pt x="9252" y="3646"/>
                  <a:pt x="9284" y="3569"/>
                  <a:pt x="9318" y="3593"/>
                </a:cubicBezTo>
                <a:cubicBezTo>
                  <a:pt x="9388" y="3534"/>
                  <a:pt x="9296" y="3577"/>
                  <a:pt x="9415" y="3493"/>
                </a:cubicBezTo>
                <a:cubicBezTo>
                  <a:pt x="9534" y="3409"/>
                  <a:pt x="9908" y="3137"/>
                  <a:pt x="9969" y="2847"/>
                </a:cubicBezTo>
                <a:cubicBezTo>
                  <a:pt x="10030" y="2557"/>
                  <a:pt x="10018" y="1949"/>
                  <a:pt x="9783" y="1752"/>
                </a:cubicBezTo>
                <a:cubicBezTo>
                  <a:pt x="9774" y="1701"/>
                  <a:pt x="9763" y="1649"/>
                  <a:pt x="9754" y="1598"/>
                </a:cubicBezTo>
                <a:cubicBezTo>
                  <a:pt x="9738" y="1593"/>
                  <a:pt x="9576" y="1599"/>
                  <a:pt x="9561" y="1594"/>
                </a:cubicBezTo>
                <a:lnTo>
                  <a:pt x="9121" y="1479"/>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284" name="Freeform 322"/>
          <p:cNvSpPr>
            <a:spLocks/>
          </p:cNvSpPr>
          <p:nvPr/>
        </p:nvSpPr>
        <p:spPr bwMode="auto">
          <a:xfrm rot="926903">
            <a:off x="4213630" y="2657371"/>
            <a:ext cx="90487" cy="165364"/>
          </a:xfrm>
          <a:custGeom>
            <a:avLst/>
            <a:gdLst>
              <a:gd name="T0" fmla="*/ 47081879 w 10000"/>
              <a:gd name="T1" fmla="*/ 1062621218 h 10437"/>
              <a:gd name="T2" fmla="*/ 47081879 w 10000"/>
              <a:gd name="T3" fmla="*/ 1000778936 h 10437"/>
              <a:gd name="T4" fmla="*/ 48750333 w 10000"/>
              <a:gd name="T5" fmla="*/ 881279289 h 10437"/>
              <a:gd name="T6" fmla="*/ 53808484 w 10000"/>
              <a:gd name="T7" fmla="*/ 753133952 h 10437"/>
              <a:gd name="T8" fmla="*/ 53808484 w 10000"/>
              <a:gd name="T9" fmla="*/ 691291309 h 10437"/>
              <a:gd name="T10" fmla="*/ 55852594 w 10000"/>
              <a:gd name="T11" fmla="*/ 543104691 h 10437"/>
              <a:gd name="T12" fmla="*/ 60534355 w 10000"/>
              <a:gd name="T13" fmla="*/ 443653550 h 10437"/>
              <a:gd name="T14" fmla="*/ 61550144 w 10000"/>
              <a:gd name="T15" fmla="*/ 322978719 h 10437"/>
              <a:gd name="T16" fmla="*/ 67260218 w 10000"/>
              <a:gd name="T17" fmla="*/ 196015449 h 10437"/>
              <a:gd name="T18" fmla="*/ 60534355 w 10000"/>
              <a:gd name="T19" fmla="*/ 134173148 h 10437"/>
              <a:gd name="T20" fmla="*/ 53808484 w 10000"/>
              <a:gd name="T21" fmla="*/ 61842643 h 10437"/>
              <a:gd name="T22" fmla="*/ 33630154 w 10000"/>
              <a:gd name="T23" fmla="*/ 0 h 10437"/>
              <a:gd name="T24" fmla="*/ 20178339 w 10000"/>
              <a:gd name="T25" fmla="*/ 61842643 h 10437"/>
              <a:gd name="T26" fmla="*/ 13451734 w 10000"/>
              <a:gd name="T27" fmla="*/ 134173148 h 10437"/>
              <a:gd name="T28" fmla="*/ 8306951 w 10000"/>
              <a:gd name="T29" fmla="*/ 187238875 h 10437"/>
              <a:gd name="T30" fmla="*/ 13451734 w 10000"/>
              <a:gd name="T31" fmla="*/ 381680403 h 10437"/>
              <a:gd name="T32" fmla="*/ 13451734 w 10000"/>
              <a:gd name="T33" fmla="*/ 629318504 h 10437"/>
              <a:gd name="T34" fmla="*/ 1540306 w 10000"/>
              <a:gd name="T35" fmla="*/ 813148207 h 10437"/>
              <a:gd name="T36" fmla="*/ 0 w 10000"/>
              <a:gd name="T37" fmla="*/ 938798907 h 10437"/>
              <a:gd name="T38" fmla="*/ 4372006 w 10000"/>
              <a:gd name="T39" fmla="*/ 1011390401 h 10437"/>
              <a:gd name="T40" fmla="*/ 13451734 w 10000"/>
              <a:gd name="T41" fmla="*/ 1000778936 h 10437"/>
              <a:gd name="T42" fmla="*/ 7620888 w 10000"/>
              <a:gd name="T43" fmla="*/ 1362273484 h 10437"/>
              <a:gd name="T44" fmla="*/ 43604808 w 10000"/>
              <a:gd name="T45" fmla="*/ 1367517587 h 10437"/>
              <a:gd name="T46" fmla="*/ 48279113 w 10000"/>
              <a:gd name="T47" fmla="*/ 1235571203 h 10437"/>
              <a:gd name="T48" fmla="*/ 47081879 w 10000"/>
              <a:gd name="T49" fmla="*/ 1186436666 h 10437"/>
              <a:gd name="T50" fmla="*/ 47081879 w 10000"/>
              <a:gd name="T51" fmla="*/ 1062621218 h 1043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0000" h="10437">
                <a:moveTo>
                  <a:pt x="7000" y="8110"/>
                </a:moveTo>
                <a:lnTo>
                  <a:pt x="7000" y="7638"/>
                </a:lnTo>
                <a:cubicBezTo>
                  <a:pt x="7083" y="7334"/>
                  <a:pt x="7165" y="7030"/>
                  <a:pt x="7248" y="6726"/>
                </a:cubicBezTo>
                <a:lnTo>
                  <a:pt x="8000" y="5748"/>
                </a:lnTo>
                <a:lnTo>
                  <a:pt x="8000" y="5276"/>
                </a:lnTo>
                <a:cubicBezTo>
                  <a:pt x="8101" y="4899"/>
                  <a:pt x="8203" y="4522"/>
                  <a:pt x="8304" y="4145"/>
                </a:cubicBezTo>
                <a:lnTo>
                  <a:pt x="9000" y="3386"/>
                </a:lnTo>
                <a:cubicBezTo>
                  <a:pt x="9050" y="3079"/>
                  <a:pt x="9101" y="2772"/>
                  <a:pt x="9151" y="2465"/>
                </a:cubicBezTo>
                <a:lnTo>
                  <a:pt x="10000" y="1496"/>
                </a:lnTo>
                <a:lnTo>
                  <a:pt x="9000" y="1024"/>
                </a:lnTo>
                <a:lnTo>
                  <a:pt x="8000" y="472"/>
                </a:lnTo>
                <a:lnTo>
                  <a:pt x="5000" y="0"/>
                </a:lnTo>
                <a:lnTo>
                  <a:pt x="3000" y="472"/>
                </a:lnTo>
                <a:lnTo>
                  <a:pt x="2000" y="1024"/>
                </a:lnTo>
                <a:lnTo>
                  <a:pt x="1235" y="1429"/>
                </a:lnTo>
                <a:lnTo>
                  <a:pt x="2000" y="2913"/>
                </a:lnTo>
                <a:lnTo>
                  <a:pt x="2000" y="4803"/>
                </a:lnTo>
                <a:lnTo>
                  <a:pt x="229" y="6206"/>
                </a:lnTo>
                <a:cubicBezTo>
                  <a:pt x="153" y="6526"/>
                  <a:pt x="76" y="6845"/>
                  <a:pt x="0" y="7165"/>
                </a:cubicBezTo>
                <a:lnTo>
                  <a:pt x="650" y="7719"/>
                </a:lnTo>
                <a:lnTo>
                  <a:pt x="2000" y="7638"/>
                </a:lnTo>
                <a:lnTo>
                  <a:pt x="1133" y="10397"/>
                </a:lnTo>
                <a:lnTo>
                  <a:pt x="6483" y="10437"/>
                </a:lnTo>
                <a:cubicBezTo>
                  <a:pt x="6656" y="10000"/>
                  <a:pt x="7005" y="9867"/>
                  <a:pt x="7178" y="9430"/>
                </a:cubicBezTo>
                <a:cubicBezTo>
                  <a:pt x="7119" y="9305"/>
                  <a:pt x="7059" y="9180"/>
                  <a:pt x="7000" y="9055"/>
                </a:cubicBezTo>
                <a:lnTo>
                  <a:pt x="7000" y="8110"/>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85" name="Freeform 341"/>
          <p:cNvSpPr>
            <a:spLocks/>
          </p:cNvSpPr>
          <p:nvPr/>
        </p:nvSpPr>
        <p:spPr bwMode="auto">
          <a:xfrm>
            <a:off x="4743854" y="2552859"/>
            <a:ext cx="190500" cy="70115"/>
          </a:xfrm>
          <a:custGeom>
            <a:avLst/>
            <a:gdLst>
              <a:gd name="T0" fmla="*/ 1265222552 w 10000"/>
              <a:gd name="T1" fmla="*/ 27378110 h 10000"/>
              <a:gd name="T2" fmla="*/ 1320279948 w 10000"/>
              <a:gd name="T3" fmla="*/ 18248910 h 10000"/>
              <a:gd name="T4" fmla="*/ 1320279948 w 10000"/>
              <a:gd name="T5" fmla="*/ 18248910 h 10000"/>
              <a:gd name="T6" fmla="*/ 1265222552 w 10000"/>
              <a:gd name="T7" fmla="*/ 9124455 h 10000"/>
              <a:gd name="T8" fmla="*/ 1265222552 w 10000"/>
              <a:gd name="T9" fmla="*/ 4561912 h 10000"/>
              <a:gd name="T10" fmla="*/ 1210303059 w 10000"/>
              <a:gd name="T11" fmla="*/ 4561912 h 10000"/>
              <a:gd name="T12" fmla="*/ 990211761 w 10000"/>
              <a:gd name="T13" fmla="*/ 0 h 10000"/>
              <a:gd name="T14" fmla="*/ 935154023 w 10000"/>
              <a:gd name="T15" fmla="*/ 4561912 h 10000"/>
              <a:gd name="T16" fmla="*/ 770120120 w 10000"/>
              <a:gd name="T17" fmla="*/ 4561912 h 10000"/>
              <a:gd name="T18" fmla="*/ 715194093 w 10000"/>
              <a:gd name="T19" fmla="*/ 9124455 h 10000"/>
              <a:gd name="T20" fmla="*/ 605085855 w 10000"/>
              <a:gd name="T21" fmla="*/ 13686367 h 10000"/>
              <a:gd name="T22" fmla="*/ 660143231 w 10000"/>
              <a:gd name="T23" fmla="*/ 22810821 h 10000"/>
              <a:gd name="T24" fmla="*/ 605085855 w 10000"/>
              <a:gd name="T25" fmla="*/ 27378110 h 10000"/>
              <a:gd name="T26" fmla="*/ 550159828 w 10000"/>
              <a:gd name="T27" fmla="*/ 27378110 h 10000"/>
              <a:gd name="T28" fmla="*/ 330068168 w 10000"/>
              <a:gd name="T29" fmla="*/ 31940089 h 10000"/>
              <a:gd name="T30" fmla="*/ 220091660 w 10000"/>
              <a:gd name="T31" fmla="*/ 31940089 h 10000"/>
              <a:gd name="T32" fmla="*/ 55057396 w 10000"/>
              <a:gd name="T33" fmla="*/ 31940089 h 10000"/>
              <a:gd name="T34" fmla="*/ 0 w 10000"/>
              <a:gd name="T35" fmla="*/ 31940089 h 10000"/>
              <a:gd name="T36" fmla="*/ 55057396 w 10000"/>
              <a:gd name="T37" fmla="*/ 36502565 h 10000"/>
              <a:gd name="T38" fmla="*/ 165034265 w 10000"/>
              <a:gd name="T39" fmla="*/ 45627019 h 10000"/>
              <a:gd name="T40" fmla="*/ 220091660 w 10000"/>
              <a:gd name="T41" fmla="*/ 50188999 h 10000"/>
              <a:gd name="T42" fmla="*/ 275017668 w 10000"/>
              <a:gd name="T43" fmla="*/ 45627019 h 10000"/>
              <a:gd name="T44" fmla="*/ 495102432 w 10000"/>
              <a:gd name="T45" fmla="*/ 45627019 h 10000"/>
              <a:gd name="T46" fmla="*/ 715194093 w 10000"/>
              <a:gd name="T47" fmla="*/ 50188999 h 10000"/>
              <a:gd name="T48" fmla="*/ 770120120 w 10000"/>
              <a:gd name="T49" fmla="*/ 50188999 h 10000"/>
              <a:gd name="T50" fmla="*/ 990211761 w 10000"/>
              <a:gd name="T51" fmla="*/ 50188999 h 10000"/>
              <a:gd name="T52" fmla="*/ 1155245683 w 10000"/>
              <a:gd name="T53" fmla="*/ 41064544 h 10000"/>
              <a:gd name="T54" fmla="*/ 1210303059 w 10000"/>
              <a:gd name="T55" fmla="*/ 41064544 h 10000"/>
              <a:gd name="T56" fmla="*/ 1265222552 w 10000"/>
              <a:gd name="T57" fmla="*/ 27378110 h 100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000" h="10000">
                <a:moveTo>
                  <a:pt x="9583" y="5455"/>
                </a:moveTo>
                <a:lnTo>
                  <a:pt x="10000" y="3636"/>
                </a:lnTo>
                <a:lnTo>
                  <a:pt x="9583" y="1818"/>
                </a:lnTo>
                <a:lnTo>
                  <a:pt x="9583" y="909"/>
                </a:lnTo>
                <a:lnTo>
                  <a:pt x="9167" y="909"/>
                </a:lnTo>
                <a:lnTo>
                  <a:pt x="7500" y="0"/>
                </a:lnTo>
                <a:lnTo>
                  <a:pt x="7083" y="909"/>
                </a:lnTo>
                <a:lnTo>
                  <a:pt x="5833" y="909"/>
                </a:lnTo>
                <a:lnTo>
                  <a:pt x="5417" y="1818"/>
                </a:lnTo>
                <a:lnTo>
                  <a:pt x="4583" y="2727"/>
                </a:lnTo>
                <a:lnTo>
                  <a:pt x="5000" y="4545"/>
                </a:lnTo>
                <a:cubicBezTo>
                  <a:pt x="5000" y="4545"/>
                  <a:pt x="5000" y="5455"/>
                  <a:pt x="4583" y="5455"/>
                </a:cubicBezTo>
                <a:lnTo>
                  <a:pt x="4167" y="5455"/>
                </a:lnTo>
                <a:lnTo>
                  <a:pt x="2500" y="6364"/>
                </a:lnTo>
                <a:lnTo>
                  <a:pt x="1667" y="6364"/>
                </a:lnTo>
                <a:lnTo>
                  <a:pt x="417" y="6364"/>
                </a:lnTo>
                <a:lnTo>
                  <a:pt x="0" y="6364"/>
                </a:lnTo>
                <a:lnTo>
                  <a:pt x="417" y="7273"/>
                </a:lnTo>
                <a:lnTo>
                  <a:pt x="1250" y="9091"/>
                </a:lnTo>
                <a:lnTo>
                  <a:pt x="1667" y="10000"/>
                </a:lnTo>
                <a:lnTo>
                  <a:pt x="2083" y="9091"/>
                </a:lnTo>
                <a:lnTo>
                  <a:pt x="3750" y="9091"/>
                </a:lnTo>
                <a:lnTo>
                  <a:pt x="5417" y="10000"/>
                </a:lnTo>
                <a:lnTo>
                  <a:pt x="5833" y="10000"/>
                </a:lnTo>
                <a:lnTo>
                  <a:pt x="7500" y="10000"/>
                </a:lnTo>
                <a:lnTo>
                  <a:pt x="8750" y="8182"/>
                </a:lnTo>
                <a:lnTo>
                  <a:pt x="9167" y="8182"/>
                </a:lnTo>
                <a:cubicBezTo>
                  <a:pt x="9306" y="7273"/>
                  <a:pt x="9444" y="6364"/>
                  <a:pt x="9583" y="5455"/>
                </a:cubicBez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286" name="Freeform 342"/>
          <p:cNvSpPr>
            <a:spLocks/>
          </p:cNvSpPr>
          <p:nvPr/>
        </p:nvSpPr>
        <p:spPr bwMode="auto">
          <a:xfrm rot="471028">
            <a:off x="4416829" y="2465547"/>
            <a:ext cx="304800" cy="244740"/>
          </a:xfrm>
          <a:custGeom>
            <a:avLst/>
            <a:gdLst>
              <a:gd name="T0" fmla="*/ 2147483647 w 10043"/>
              <a:gd name="T1" fmla="*/ 2147483647 h 10000"/>
              <a:gd name="T2" fmla="*/ 2147483647 w 10043"/>
              <a:gd name="T3" fmla="*/ 2147483647 h 10000"/>
              <a:gd name="T4" fmla="*/ 2147483647 w 10043"/>
              <a:gd name="T5" fmla="*/ 2147483647 h 10000"/>
              <a:gd name="T6" fmla="*/ 2147483647 w 10043"/>
              <a:gd name="T7" fmla="*/ 2147483647 h 10000"/>
              <a:gd name="T8" fmla="*/ 2147483647 w 10043"/>
              <a:gd name="T9" fmla="*/ 2147483647 h 10000"/>
              <a:gd name="T10" fmla="*/ 2147483647 w 10043"/>
              <a:gd name="T11" fmla="*/ 2147483647 h 10000"/>
              <a:gd name="T12" fmla="*/ 2147483647 w 10043"/>
              <a:gd name="T13" fmla="*/ 2147483647 h 10000"/>
              <a:gd name="T14" fmla="*/ 2147483647 w 10043"/>
              <a:gd name="T15" fmla="*/ 2147483647 h 10000"/>
              <a:gd name="T16" fmla="*/ 2147483647 w 10043"/>
              <a:gd name="T17" fmla="*/ 2147483647 h 10000"/>
              <a:gd name="T18" fmla="*/ 2147483647 w 10043"/>
              <a:gd name="T19" fmla="*/ 2147483647 h 10000"/>
              <a:gd name="T20" fmla="*/ 2147483647 w 10043"/>
              <a:gd name="T21" fmla="*/ 2147483647 h 10000"/>
              <a:gd name="T22" fmla="*/ 2147483647 w 10043"/>
              <a:gd name="T23" fmla="*/ 1990462549 h 10000"/>
              <a:gd name="T24" fmla="*/ 2147483647 w 10043"/>
              <a:gd name="T25" fmla="*/ 1809444984 h 10000"/>
              <a:gd name="T26" fmla="*/ 2147483647 w 10043"/>
              <a:gd name="T27" fmla="*/ 1628426567 h 10000"/>
              <a:gd name="T28" fmla="*/ 2147483647 w 10043"/>
              <a:gd name="T29" fmla="*/ 1447409032 h 10000"/>
              <a:gd name="T30" fmla="*/ 2147483647 w 10043"/>
              <a:gd name="T31" fmla="*/ 1266390615 h 10000"/>
              <a:gd name="T32" fmla="*/ 2147483647 w 10043"/>
              <a:gd name="T33" fmla="*/ 1085373050 h 10000"/>
              <a:gd name="T34" fmla="*/ 2147483647 w 10043"/>
              <a:gd name="T35" fmla="*/ 905089499 h 10000"/>
              <a:gd name="T36" fmla="*/ 2147483647 w 10043"/>
              <a:gd name="T37" fmla="*/ 543053517 h 10000"/>
              <a:gd name="T38" fmla="*/ 2147483647 w 10043"/>
              <a:gd name="T39" fmla="*/ 362035982 h 10000"/>
              <a:gd name="T40" fmla="*/ 2147483647 w 10043"/>
              <a:gd name="T41" fmla="*/ 0 h 10000"/>
              <a:gd name="T42" fmla="*/ 2147483647 w 10043"/>
              <a:gd name="T43" fmla="*/ 181017565 h 10000"/>
              <a:gd name="T44" fmla="*/ 2147483647 w 10043"/>
              <a:gd name="T45" fmla="*/ 905089499 h 10000"/>
              <a:gd name="T46" fmla="*/ 2147483647 w 10043"/>
              <a:gd name="T47" fmla="*/ 1085373050 h 10000"/>
              <a:gd name="T48" fmla="*/ 2147483647 w 10043"/>
              <a:gd name="T49" fmla="*/ 1558410996 h 10000"/>
              <a:gd name="T50" fmla="*/ 2147483647 w 10043"/>
              <a:gd name="T51" fmla="*/ 1515195834 h 10000"/>
              <a:gd name="T52" fmla="*/ 2147483647 w 10043"/>
              <a:gd name="T53" fmla="*/ 1228393731 h 10000"/>
              <a:gd name="T54" fmla="*/ 1999737655 w 10043"/>
              <a:gd name="T55" fmla="*/ 1207546465 h 10000"/>
              <a:gd name="T56" fmla="*/ 1992916970 w 10043"/>
              <a:gd name="T57" fmla="*/ 1672376624 h 10000"/>
              <a:gd name="T58" fmla="*/ 2016762205 w 10043"/>
              <a:gd name="T59" fmla="*/ 2147483647 h 10000"/>
              <a:gd name="T60" fmla="*/ 1363544970 w 10043"/>
              <a:gd name="T61" fmla="*/ 2147483647 h 10000"/>
              <a:gd name="T62" fmla="*/ 1097808081 w 10043"/>
              <a:gd name="T63" fmla="*/ 1860107221 h 10000"/>
              <a:gd name="T64" fmla="*/ 582547399 w 10043"/>
              <a:gd name="T65" fmla="*/ 1955455204 h 10000"/>
              <a:gd name="T66" fmla="*/ 28094226 w 10043"/>
              <a:gd name="T67" fmla="*/ 2042620393 h 10000"/>
              <a:gd name="T68" fmla="*/ 80062247 w 10043"/>
              <a:gd name="T69" fmla="*/ 2147483647 h 10000"/>
              <a:gd name="T70" fmla="*/ 89426979 w 10043"/>
              <a:gd name="T71" fmla="*/ 2147483647 h 10000"/>
              <a:gd name="T72" fmla="*/ 709434246 w 10043"/>
              <a:gd name="T73" fmla="*/ 2147483647 h 10000"/>
              <a:gd name="T74" fmla="*/ 1363544970 w 10043"/>
              <a:gd name="T75" fmla="*/ 2147483647 h 10000"/>
              <a:gd name="T76" fmla="*/ 1580696988 w 10043"/>
              <a:gd name="T77" fmla="*/ 2147483647 h 10000"/>
              <a:gd name="T78" fmla="*/ 1580696988 w 10043"/>
              <a:gd name="T79" fmla="*/ 2147483647 h 10000"/>
              <a:gd name="T80" fmla="*/ 1798743406 w 10043"/>
              <a:gd name="T81" fmla="*/ 2147483647 h 10000"/>
              <a:gd name="T82" fmla="*/ 2016762205 w 10043"/>
              <a:gd name="T83" fmla="*/ 2147483647 h 10000"/>
              <a:gd name="T84" fmla="*/ 2147483647 w 10043"/>
              <a:gd name="T85" fmla="*/ 2147483647 h 10000"/>
              <a:gd name="T86" fmla="*/ 2147483647 w 10043"/>
              <a:gd name="T87" fmla="*/ 2147483647 h 10000"/>
              <a:gd name="T88" fmla="*/ 1863458428 w 10043"/>
              <a:gd name="T89" fmla="*/ 2147483647 h 10000"/>
              <a:gd name="T90" fmla="*/ 1803859147 w 10043"/>
              <a:gd name="T91" fmla="*/ 2147483647 h 10000"/>
              <a:gd name="T92" fmla="*/ 2142809949 w 10043"/>
              <a:gd name="T93" fmla="*/ 2147483647 h 10000"/>
              <a:gd name="T94" fmla="*/ 2147483647 w 10043"/>
              <a:gd name="T95" fmla="*/ 2147483647 h 10000"/>
              <a:gd name="T96" fmla="*/ 2147483647 w 10043"/>
              <a:gd name="T97" fmla="*/ 2147483647 h 10000"/>
              <a:gd name="T98" fmla="*/ 2147483647 w 10043"/>
              <a:gd name="T99" fmla="*/ 2147483647 h 10000"/>
              <a:gd name="T100" fmla="*/ 2147483647 w 10043"/>
              <a:gd name="T101" fmla="*/ 2147483647 h 10000"/>
              <a:gd name="T102" fmla="*/ 2147483647 w 10043"/>
              <a:gd name="T103" fmla="*/ 2147483647 h 10000"/>
              <a:gd name="T104" fmla="*/ 2147483647 w 10043"/>
              <a:gd name="T105" fmla="*/ 2147483647 h 10000"/>
              <a:gd name="T106" fmla="*/ 2147483647 w 10043"/>
              <a:gd name="T107" fmla="*/ 2147483647 h 10000"/>
              <a:gd name="T108" fmla="*/ 2147483647 w 10043"/>
              <a:gd name="T109" fmla="*/ 2147483647 h 10000"/>
              <a:gd name="T110" fmla="*/ 2147483647 w 10043"/>
              <a:gd name="T111" fmla="*/ 2147483647 h 10000"/>
              <a:gd name="T112" fmla="*/ 2147483647 w 10043"/>
              <a:gd name="T113" fmla="*/ 2147483647 h 10000"/>
              <a:gd name="T114" fmla="*/ 2147483647 w 10043"/>
              <a:gd name="T115" fmla="*/ 2147483647 h 10000"/>
              <a:gd name="T116" fmla="*/ 2147483647 w 10043"/>
              <a:gd name="T117" fmla="*/ 2147483647 h 10000"/>
              <a:gd name="T118" fmla="*/ 2147483647 w 10043"/>
              <a:gd name="T119" fmla="*/ 2147483647 h 10000"/>
              <a:gd name="T120" fmla="*/ 2147483647 w 10043"/>
              <a:gd name="T121" fmla="*/ 2147483647 h 100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0043" h="10000">
                <a:moveTo>
                  <a:pt x="9119" y="7195"/>
                </a:moveTo>
                <a:cubicBezTo>
                  <a:pt x="9204" y="7033"/>
                  <a:pt x="9249" y="6746"/>
                  <a:pt x="9276" y="6559"/>
                </a:cubicBezTo>
                <a:cubicBezTo>
                  <a:pt x="9302" y="6372"/>
                  <a:pt x="9276" y="6235"/>
                  <a:pt x="9276" y="6074"/>
                </a:cubicBezTo>
                <a:cubicBezTo>
                  <a:pt x="9191" y="5911"/>
                  <a:pt x="9105" y="5750"/>
                  <a:pt x="9020" y="5588"/>
                </a:cubicBezTo>
                <a:cubicBezTo>
                  <a:pt x="8849" y="5588"/>
                  <a:pt x="8579" y="5641"/>
                  <a:pt x="8508" y="5588"/>
                </a:cubicBezTo>
                <a:cubicBezTo>
                  <a:pt x="8437" y="5534"/>
                  <a:pt x="8566" y="5375"/>
                  <a:pt x="8596" y="5268"/>
                </a:cubicBezTo>
                <a:cubicBezTo>
                  <a:pt x="8822" y="4969"/>
                  <a:pt x="9120" y="4562"/>
                  <a:pt x="9276" y="4373"/>
                </a:cubicBezTo>
                <a:cubicBezTo>
                  <a:pt x="9431" y="4183"/>
                  <a:pt x="9446" y="4210"/>
                  <a:pt x="9531" y="4129"/>
                </a:cubicBezTo>
                <a:lnTo>
                  <a:pt x="9531" y="3158"/>
                </a:lnTo>
                <a:lnTo>
                  <a:pt x="10043" y="2672"/>
                </a:lnTo>
                <a:lnTo>
                  <a:pt x="9276" y="2429"/>
                </a:lnTo>
                <a:lnTo>
                  <a:pt x="8764" y="2186"/>
                </a:lnTo>
                <a:lnTo>
                  <a:pt x="7996" y="1943"/>
                </a:lnTo>
                <a:lnTo>
                  <a:pt x="7741" y="1700"/>
                </a:lnTo>
                <a:lnTo>
                  <a:pt x="7229" y="1457"/>
                </a:lnTo>
                <a:lnTo>
                  <a:pt x="6717" y="1215"/>
                </a:lnTo>
                <a:lnTo>
                  <a:pt x="6461" y="729"/>
                </a:lnTo>
                <a:lnTo>
                  <a:pt x="5950" y="486"/>
                </a:lnTo>
                <a:lnTo>
                  <a:pt x="5694" y="0"/>
                </a:lnTo>
                <a:lnTo>
                  <a:pt x="5182" y="243"/>
                </a:lnTo>
                <a:lnTo>
                  <a:pt x="4671" y="1215"/>
                </a:lnTo>
                <a:cubicBezTo>
                  <a:pt x="4586" y="1296"/>
                  <a:pt x="4545" y="1311"/>
                  <a:pt x="4415" y="1457"/>
                </a:cubicBezTo>
                <a:cubicBezTo>
                  <a:pt x="4285" y="1603"/>
                  <a:pt x="4129" y="1996"/>
                  <a:pt x="3890" y="2092"/>
                </a:cubicBezTo>
                <a:cubicBezTo>
                  <a:pt x="3651" y="2188"/>
                  <a:pt x="3168" y="2108"/>
                  <a:pt x="2979" y="2034"/>
                </a:cubicBezTo>
                <a:cubicBezTo>
                  <a:pt x="2790" y="1960"/>
                  <a:pt x="2862" y="1718"/>
                  <a:pt x="2757" y="1649"/>
                </a:cubicBezTo>
                <a:cubicBezTo>
                  <a:pt x="2652" y="1580"/>
                  <a:pt x="2418" y="1522"/>
                  <a:pt x="2348" y="1621"/>
                </a:cubicBezTo>
                <a:cubicBezTo>
                  <a:pt x="2279" y="1720"/>
                  <a:pt x="2337" y="2029"/>
                  <a:pt x="2340" y="2245"/>
                </a:cubicBezTo>
                <a:cubicBezTo>
                  <a:pt x="2343" y="2461"/>
                  <a:pt x="2491" y="2803"/>
                  <a:pt x="2368" y="2915"/>
                </a:cubicBezTo>
                <a:cubicBezTo>
                  <a:pt x="2245" y="3027"/>
                  <a:pt x="1781" y="2985"/>
                  <a:pt x="1601" y="2915"/>
                </a:cubicBezTo>
                <a:cubicBezTo>
                  <a:pt x="1421" y="2845"/>
                  <a:pt x="1442" y="2545"/>
                  <a:pt x="1289" y="2497"/>
                </a:cubicBezTo>
                <a:cubicBezTo>
                  <a:pt x="1136" y="2449"/>
                  <a:pt x="893" y="2584"/>
                  <a:pt x="684" y="2625"/>
                </a:cubicBezTo>
                <a:cubicBezTo>
                  <a:pt x="475" y="2666"/>
                  <a:pt x="131" y="2638"/>
                  <a:pt x="33" y="2742"/>
                </a:cubicBezTo>
                <a:cubicBezTo>
                  <a:pt x="-65" y="2846"/>
                  <a:pt x="82" y="3088"/>
                  <a:pt x="94" y="3251"/>
                </a:cubicBezTo>
                <a:cubicBezTo>
                  <a:pt x="106" y="3414"/>
                  <a:pt x="-17" y="3533"/>
                  <a:pt x="105" y="3720"/>
                </a:cubicBezTo>
                <a:cubicBezTo>
                  <a:pt x="228" y="3907"/>
                  <a:pt x="584" y="4264"/>
                  <a:pt x="833" y="4373"/>
                </a:cubicBezTo>
                <a:cubicBezTo>
                  <a:pt x="1082" y="4481"/>
                  <a:pt x="1345" y="4373"/>
                  <a:pt x="1601" y="4373"/>
                </a:cubicBezTo>
                <a:lnTo>
                  <a:pt x="1856" y="4616"/>
                </a:lnTo>
                <a:lnTo>
                  <a:pt x="1856" y="4859"/>
                </a:lnTo>
                <a:lnTo>
                  <a:pt x="2112" y="5345"/>
                </a:lnTo>
                <a:cubicBezTo>
                  <a:pt x="2197" y="5588"/>
                  <a:pt x="2283" y="5831"/>
                  <a:pt x="2368" y="6074"/>
                </a:cubicBezTo>
                <a:lnTo>
                  <a:pt x="2624" y="6316"/>
                </a:lnTo>
                <a:cubicBezTo>
                  <a:pt x="2624" y="6559"/>
                  <a:pt x="2696" y="6675"/>
                  <a:pt x="2624" y="7045"/>
                </a:cubicBezTo>
                <a:cubicBezTo>
                  <a:pt x="2551" y="7414"/>
                  <a:pt x="2272" y="8240"/>
                  <a:pt x="2188" y="8533"/>
                </a:cubicBezTo>
                <a:cubicBezTo>
                  <a:pt x="2104" y="8826"/>
                  <a:pt x="2064" y="8649"/>
                  <a:pt x="2118" y="8804"/>
                </a:cubicBezTo>
                <a:cubicBezTo>
                  <a:pt x="2173" y="8958"/>
                  <a:pt x="2390" y="9351"/>
                  <a:pt x="2516" y="9462"/>
                </a:cubicBezTo>
                <a:cubicBezTo>
                  <a:pt x="2643" y="9574"/>
                  <a:pt x="2734" y="9472"/>
                  <a:pt x="2880" y="9474"/>
                </a:cubicBezTo>
                <a:cubicBezTo>
                  <a:pt x="3025" y="9476"/>
                  <a:pt x="3220" y="9474"/>
                  <a:pt x="3391" y="9474"/>
                </a:cubicBezTo>
                <a:lnTo>
                  <a:pt x="4159" y="9717"/>
                </a:lnTo>
                <a:lnTo>
                  <a:pt x="4671" y="9717"/>
                </a:lnTo>
                <a:lnTo>
                  <a:pt x="5438" y="9960"/>
                </a:lnTo>
                <a:cubicBezTo>
                  <a:pt x="5609" y="9960"/>
                  <a:pt x="5793" y="10051"/>
                  <a:pt x="5950" y="9960"/>
                </a:cubicBezTo>
                <a:cubicBezTo>
                  <a:pt x="6106" y="9870"/>
                  <a:pt x="6222" y="9506"/>
                  <a:pt x="6375" y="9413"/>
                </a:cubicBezTo>
                <a:cubicBezTo>
                  <a:pt x="6529" y="9321"/>
                  <a:pt x="6594" y="9367"/>
                  <a:pt x="6869" y="9401"/>
                </a:cubicBezTo>
                <a:cubicBezTo>
                  <a:pt x="7143" y="9436"/>
                  <a:pt x="7722" y="9569"/>
                  <a:pt x="8022" y="9625"/>
                </a:cubicBezTo>
                <a:cubicBezTo>
                  <a:pt x="8322" y="9682"/>
                  <a:pt x="8393" y="9858"/>
                  <a:pt x="8668" y="9743"/>
                </a:cubicBezTo>
                <a:cubicBezTo>
                  <a:pt x="8942" y="9628"/>
                  <a:pt x="9580" y="8937"/>
                  <a:pt x="9665" y="8937"/>
                </a:cubicBezTo>
                <a:lnTo>
                  <a:pt x="9079" y="8091"/>
                </a:lnTo>
                <a:cubicBezTo>
                  <a:pt x="9008" y="7886"/>
                  <a:pt x="8985" y="7957"/>
                  <a:pt x="8942" y="7836"/>
                </a:cubicBezTo>
                <a:cubicBezTo>
                  <a:pt x="8899" y="7714"/>
                  <a:pt x="9114" y="7387"/>
                  <a:pt x="9119" y="7195"/>
                </a:cubicBez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287" name="Freeform 343"/>
          <p:cNvSpPr>
            <a:spLocks/>
          </p:cNvSpPr>
          <p:nvPr/>
        </p:nvSpPr>
        <p:spPr bwMode="auto">
          <a:xfrm>
            <a:off x="4675591" y="2612391"/>
            <a:ext cx="311150" cy="263260"/>
          </a:xfrm>
          <a:custGeom>
            <a:avLst/>
            <a:gdLst>
              <a:gd name="T0" fmla="*/ 2147483647 w 154"/>
              <a:gd name="T1" fmla="*/ 2147483647 h 154"/>
              <a:gd name="T2" fmla="*/ 2147483647 w 154"/>
              <a:gd name="T3" fmla="*/ 0 h 154"/>
              <a:gd name="T4" fmla="*/ 2147483647 w 154"/>
              <a:gd name="T5" fmla="*/ 0 h 154"/>
              <a:gd name="T6" fmla="*/ 2147483647 w 154"/>
              <a:gd name="T7" fmla="*/ 2147483647 h 154"/>
              <a:gd name="T8" fmla="*/ 2147483647 w 154"/>
              <a:gd name="T9" fmla="*/ 2147483647 h 154"/>
              <a:gd name="T10" fmla="*/ 2147483647 w 154"/>
              <a:gd name="T11" fmla="*/ 2147483647 h 154"/>
              <a:gd name="T12" fmla="*/ 2147483647 w 154"/>
              <a:gd name="T13" fmla="*/ 2147483647 h 154"/>
              <a:gd name="T14" fmla="*/ 2147483647 w 154"/>
              <a:gd name="T15" fmla="*/ 2147483647 h 154"/>
              <a:gd name="T16" fmla="*/ 2147483647 w 154"/>
              <a:gd name="T17" fmla="*/ 2147483647 h 154"/>
              <a:gd name="T18" fmla="*/ 2147483647 w 154"/>
              <a:gd name="T19" fmla="*/ 2147483647 h 154"/>
              <a:gd name="T20" fmla="*/ 2147483647 w 154"/>
              <a:gd name="T21" fmla="*/ 2147483647 h 154"/>
              <a:gd name="T22" fmla="*/ 0 w 154"/>
              <a:gd name="T23" fmla="*/ 2147483647 h 154"/>
              <a:gd name="T24" fmla="*/ 2147483647 w 154"/>
              <a:gd name="T25" fmla="*/ 2147483647 h 154"/>
              <a:gd name="T26" fmla="*/ 2147483647 w 154"/>
              <a:gd name="T27" fmla="*/ 2147483647 h 154"/>
              <a:gd name="T28" fmla="*/ 2147483647 w 154"/>
              <a:gd name="T29" fmla="*/ 2147483647 h 154"/>
              <a:gd name="T30" fmla="*/ 2147483647 w 154"/>
              <a:gd name="T31" fmla="*/ 2147483647 h 154"/>
              <a:gd name="T32" fmla="*/ 2147483647 w 154"/>
              <a:gd name="T33" fmla="*/ 2147483647 h 154"/>
              <a:gd name="T34" fmla="*/ 2147483647 w 154"/>
              <a:gd name="T35" fmla="*/ 2147483647 h 154"/>
              <a:gd name="T36" fmla="*/ 2147483647 w 154"/>
              <a:gd name="T37" fmla="*/ 2147483647 h 154"/>
              <a:gd name="T38" fmla="*/ 2147483647 w 154"/>
              <a:gd name="T39" fmla="*/ 2147483647 h 154"/>
              <a:gd name="T40" fmla="*/ 2147483647 w 154"/>
              <a:gd name="T41" fmla="*/ 2147483647 h 154"/>
              <a:gd name="T42" fmla="*/ 2147483647 w 154"/>
              <a:gd name="T43" fmla="*/ 2147483647 h 154"/>
              <a:gd name="T44" fmla="*/ 2147483647 w 154"/>
              <a:gd name="T45" fmla="*/ 2147483647 h 154"/>
              <a:gd name="T46" fmla="*/ 2147483647 w 154"/>
              <a:gd name="T47" fmla="*/ 2147483647 h 154"/>
              <a:gd name="T48" fmla="*/ 2147483647 w 154"/>
              <a:gd name="T49" fmla="*/ 2147483647 h 154"/>
              <a:gd name="T50" fmla="*/ 2147483647 w 154"/>
              <a:gd name="T51" fmla="*/ 2147483647 h 154"/>
              <a:gd name="T52" fmla="*/ 2147483647 w 154"/>
              <a:gd name="T53" fmla="*/ 2147483647 h 154"/>
              <a:gd name="T54" fmla="*/ 2147483647 w 154"/>
              <a:gd name="T55" fmla="*/ 2147483647 h 154"/>
              <a:gd name="T56" fmla="*/ 2147483647 w 154"/>
              <a:gd name="T57" fmla="*/ 2147483647 h 154"/>
              <a:gd name="T58" fmla="*/ 2147483647 w 154"/>
              <a:gd name="T59" fmla="*/ 2147483647 h 154"/>
              <a:gd name="T60" fmla="*/ 2147483647 w 154"/>
              <a:gd name="T61" fmla="*/ 2147483647 h 154"/>
              <a:gd name="T62" fmla="*/ 2147483647 w 154"/>
              <a:gd name="T63" fmla="*/ 2147483647 h 154"/>
              <a:gd name="T64" fmla="*/ 2147483647 w 154"/>
              <a:gd name="T65" fmla="*/ 2147483647 h 154"/>
              <a:gd name="T66" fmla="*/ 2147483647 w 154"/>
              <a:gd name="T67" fmla="*/ 2147483647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4" h="154">
                <a:moveTo>
                  <a:pt x="87" y="4"/>
                </a:moveTo>
                <a:lnTo>
                  <a:pt x="71" y="0"/>
                </a:lnTo>
                <a:lnTo>
                  <a:pt x="54" y="0"/>
                </a:lnTo>
                <a:lnTo>
                  <a:pt x="50" y="4"/>
                </a:lnTo>
                <a:lnTo>
                  <a:pt x="46" y="4"/>
                </a:lnTo>
                <a:lnTo>
                  <a:pt x="37" y="8"/>
                </a:lnTo>
                <a:lnTo>
                  <a:pt x="25" y="12"/>
                </a:lnTo>
                <a:lnTo>
                  <a:pt x="21" y="8"/>
                </a:lnTo>
                <a:lnTo>
                  <a:pt x="8" y="16"/>
                </a:lnTo>
                <a:lnTo>
                  <a:pt x="4" y="16"/>
                </a:lnTo>
                <a:lnTo>
                  <a:pt x="4" y="25"/>
                </a:lnTo>
                <a:lnTo>
                  <a:pt x="0" y="33"/>
                </a:lnTo>
                <a:lnTo>
                  <a:pt x="4" y="45"/>
                </a:lnTo>
                <a:lnTo>
                  <a:pt x="12" y="54"/>
                </a:lnTo>
                <a:lnTo>
                  <a:pt x="21" y="45"/>
                </a:lnTo>
                <a:lnTo>
                  <a:pt x="42" y="54"/>
                </a:lnTo>
                <a:lnTo>
                  <a:pt x="54" y="78"/>
                </a:lnTo>
                <a:lnTo>
                  <a:pt x="67" y="95"/>
                </a:lnTo>
                <a:lnTo>
                  <a:pt x="96" y="112"/>
                </a:lnTo>
                <a:lnTo>
                  <a:pt x="114" y="126"/>
                </a:lnTo>
                <a:lnTo>
                  <a:pt x="106" y="154"/>
                </a:lnTo>
                <a:lnTo>
                  <a:pt x="133" y="133"/>
                </a:lnTo>
                <a:lnTo>
                  <a:pt x="133" y="120"/>
                </a:lnTo>
                <a:lnTo>
                  <a:pt x="146" y="124"/>
                </a:lnTo>
                <a:lnTo>
                  <a:pt x="154" y="124"/>
                </a:lnTo>
                <a:lnTo>
                  <a:pt x="133" y="104"/>
                </a:lnTo>
                <a:lnTo>
                  <a:pt x="117" y="91"/>
                </a:lnTo>
                <a:lnTo>
                  <a:pt x="104" y="87"/>
                </a:lnTo>
                <a:lnTo>
                  <a:pt x="87" y="58"/>
                </a:lnTo>
                <a:lnTo>
                  <a:pt x="79" y="41"/>
                </a:lnTo>
                <a:lnTo>
                  <a:pt x="83" y="25"/>
                </a:lnTo>
                <a:lnTo>
                  <a:pt x="87" y="25"/>
                </a:lnTo>
                <a:lnTo>
                  <a:pt x="87" y="16"/>
                </a:lnTo>
                <a:lnTo>
                  <a:pt x="87" y="4"/>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288" name="Freeform 344"/>
          <p:cNvSpPr>
            <a:spLocks/>
          </p:cNvSpPr>
          <p:nvPr/>
        </p:nvSpPr>
        <p:spPr bwMode="auto">
          <a:xfrm>
            <a:off x="4667655" y="2355745"/>
            <a:ext cx="200025" cy="243417"/>
          </a:xfrm>
          <a:custGeom>
            <a:avLst/>
            <a:gdLst>
              <a:gd name="T0" fmla="*/ 271327789 w 10045"/>
              <a:gd name="T1" fmla="*/ 1888844198 h 10019"/>
              <a:gd name="T2" fmla="*/ 217035429 w 10045"/>
              <a:gd name="T3" fmla="*/ 2147483647 h 10019"/>
              <a:gd name="T4" fmla="*/ 217035429 w 10045"/>
              <a:gd name="T5" fmla="*/ 2147483647 h 10019"/>
              <a:gd name="T6" fmla="*/ 108592647 w 10045"/>
              <a:gd name="T7" fmla="*/ 2147483647 h 10019"/>
              <a:gd name="T8" fmla="*/ 108592647 w 10045"/>
              <a:gd name="T9" fmla="*/ 2147483647 h 10019"/>
              <a:gd name="T10" fmla="*/ 54300286 w 10045"/>
              <a:gd name="T11" fmla="*/ 2147483647 h 10019"/>
              <a:gd name="T12" fmla="*/ 54300286 w 10045"/>
              <a:gd name="T13" fmla="*/ 2147483647 h 10019"/>
              <a:gd name="T14" fmla="*/ 108592647 w 10045"/>
              <a:gd name="T15" fmla="*/ 2147483647 h 10019"/>
              <a:gd name="T16" fmla="*/ 54300286 w 10045"/>
              <a:gd name="T17" fmla="*/ 2147483647 h 10019"/>
              <a:gd name="T18" fmla="*/ 0 w 10045"/>
              <a:gd name="T19" fmla="*/ 2147483647 h 10019"/>
              <a:gd name="T20" fmla="*/ 162735123 w 10045"/>
              <a:gd name="T21" fmla="*/ 2147483647 h 10019"/>
              <a:gd name="T22" fmla="*/ 271327789 w 10045"/>
              <a:gd name="T23" fmla="*/ 2147483647 h 10019"/>
              <a:gd name="T24" fmla="*/ 434220742 w 10045"/>
              <a:gd name="T25" fmla="*/ 2147483647 h 10019"/>
              <a:gd name="T26" fmla="*/ 350965916 w 10045"/>
              <a:gd name="T27" fmla="*/ 2147483647 h 10019"/>
              <a:gd name="T28" fmla="*/ 290846247 w 10045"/>
              <a:gd name="T29" fmla="*/ 2147483647 h 10019"/>
              <a:gd name="T30" fmla="*/ 326259732 w 10045"/>
              <a:gd name="T31" fmla="*/ 2147483647 h 10019"/>
              <a:gd name="T32" fmla="*/ 542663106 w 10045"/>
              <a:gd name="T33" fmla="*/ 2147483647 h 10019"/>
              <a:gd name="T34" fmla="*/ 651255752 w 10045"/>
              <a:gd name="T35" fmla="*/ 2147483647 h 10019"/>
              <a:gd name="T36" fmla="*/ 702405679 w 10045"/>
              <a:gd name="T37" fmla="*/ 2147483647 h 10019"/>
              <a:gd name="T38" fmla="*/ 740961618 w 10045"/>
              <a:gd name="T39" fmla="*/ 2147483647 h 10019"/>
              <a:gd name="T40" fmla="*/ 868291181 w 10045"/>
              <a:gd name="T41" fmla="*/ 2147483647 h 10019"/>
              <a:gd name="T42" fmla="*/ 976883847 w 10045"/>
              <a:gd name="T43" fmla="*/ 2147483647 h 10019"/>
              <a:gd name="T44" fmla="*/ 1193911331 w 10045"/>
              <a:gd name="T45" fmla="*/ 2147483647 h 10019"/>
              <a:gd name="T46" fmla="*/ 1314632044 w 10045"/>
              <a:gd name="T47" fmla="*/ 2147483647 h 10019"/>
              <a:gd name="T48" fmla="*/ 1353029775 w 10045"/>
              <a:gd name="T49" fmla="*/ 2147483647 h 10019"/>
              <a:gd name="T50" fmla="*/ 1308173078 w 10045"/>
              <a:gd name="T51" fmla="*/ 2147483647 h 10019"/>
              <a:gd name="T52" fmla="*/ 1385292503 w 10045"/>
              <a:gd name="T53" fmla="*/ 2147483647 h 10019"/>
              <a:gd name="T54" fmla="*/ 1449036378 w 10045"/>
              <a:gd name="T55" fmla="*/ 2147483647 h 10019"/>
              <a:gd name="T56" fmla="*/ 1480667450 w 10045"/>
              <a:gd name="T57" fmla="*/ 2147483647 h 10019"/>
              <a:gd name="T58" fmla="*/ 1397886471 w 10045"/>
              <a:gd name="T59" fmla="*/ 2147483647 h 10019"/>
              <a:gd name="T60" fmla="*/ 1273549458 w 10045"/>
              <a:gd name="T61" fmla="*/ 2147483647 h 10019"/>
              <a:gd name="T62" fmla="*/ 1152205013 w 10045"/>
              <a:gd name="T63" fmla="*/ 2147483647 h 10019"/>
              <a:gd name="T64" fmla="*/ 1117107545 w 10045"/>
              <a:gd name="T65" fmla="*/ 2147483647 h 10019"/>
              <a:gd name="T66" fmla="*/ 1193911331 w 10045"/>
              <a:gd name="T67" fmla="*/ 2147483647 h 10019"/>
              <a:gd name="T68" fmla="*/ 1302511923 w 10045"/>
              <a:gd name="T69" fmla="*/ 2147483647 h 10019"/>
              <a:gd name="T70" fmla="*/ 1429991370 w 10045"/>
              <a:gd name="T71" fmla="*/ 2147483647 h 10019"/>
              <a:gd name="T72" fmla="*/ 1477833088 w 10045"/>
              <a:gd name="T73" fmla="*/ 2147483647 h 10019"/>
              <a:gd name="T74" fmla="*/ 1573839314 w 10045"/>
              <a:gd name="T75" fmla="*/ 2147483647 h 10019"/>
              <a:gd name="T76" fmla="*/ 1573839314 w 10045"/>
              <a:gd name="T77" fmla="*/ 2147483647 h 10019"/>
              <a:gd name="T78" fmla="*/ 1573839314 w 10045"/>
              <a:gd name="T79" fmla="*/ 2147483647 h 10019"/>
              <a:gd name="T80" fmla="*/ 1519539028 w 10045"/>
              <a:gd name="T81" fmla="*/ 2147483647 h 10019"/>
              <a:gd name="T82" fmla="*/ 1519539028 w 10045"/>
              <a:gd name="T83" fmla="*/ 2078519693 h 10019"/>
              <a:gd name="T84" fmla="*/ 1519539028 w 10045"/>
              <a:gd name="T85" fmla="*/ 1888844198 h 10019"/>
              <a:gd name="T86" fmla="*/ 1465246647 w 10045"/>
              <a:gd name="T87" fmla="*/ 1322694048 h 10019"/>
              <a:gd name="T88" fmla="*/ 1465246647 w 10045"/>
              <a:gd name="T89" fmla="*/ 944781225 h 10019"/>
              <a:gd name="T90" fmla="*/ 1248211637 w 10045"/>
              <a:gd name="T91" fmla="*/ 566869248 h 10019"/>
              <a:gd name="T92" fmla="*/ 1031176208 w 10045"/>
              <a:gd name="T93" fmla="*/ 944781225 h 10019"/>
              <a:gd name="T94" fmla="*/ 922583541 w 10045"/>
              <a:gd name="T95" fmla="*/ 755824800 h 10019"/>
              <a:gd name="T96" fmla="*/ 922583541 w 10045"/>
              <a:gd name="T97" fmla="*/ 377912823 h 10019"/>
              <a:gd name="T98" fmla="*/ 759848419 w 10045"/>
              <a:gd name="T99" fmla="*/ 188956426 h 10019"/>
              <a:gd name="T100" fmla="*/ 759848419 w 10045"/>
              <a:gd name="T101" fmla="*/ 188956426 h 10019"/>
              <a:gd name="T102" fmla="*/ 651255752 w 10045"/>
              <a:gd name="T103" fmla="*/ 0 h 10019"/>
              <a:gd name="T104" fmla="*/ 596955466 w 10045"/>
              <a:gd name="T105" fmla="*/ 188956426 h 10019"/>
              <a:gd name="T106" fmla="*/ 596955466 w 10045"/>
              <a:gd name="T107" fmla="*/ 188956426 h 10019"/>
              <a:gd name="T108" fmla="*/ 542663106 w 10045"/>
              <a:gd name="T109" fmla="*/ 944781225 h 10019"/>
              <a:gd name="T110" fmla="*/ 488362820 w 10045"/>
              <a:gd name="T111" fmla="*/ 1322694048 h 10019"/>
              <a:gd name="T112" fmla="*/ 379928381 w 10045"/>
              <a:gd name="T113" fmla="*/ 1322694048 h 10019"/>
              <a:gd name="T114" fmla="*/ 271327789 w 10045"/>
              <a:gd name="T115" fmla="*/ 1322694048 h 10019"/>
              <a:gd name="T116" fmla="*/ 271327789 w 10045"/>
              <a:gd name="T117" fmla="*/ 1511650474 h 10019"/>
              <a:gd name="T118" fmla="*/ 271327789 w 10045"/>
              <a:gd name="T119" fmla="*/ 1888844198 h 10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0045" h="10019">
                <a:moveTo>
                  <a:pt x="1724" y="2609"/>
                </a:moveTo>
                <a:lnTo>
                  <a:pt x="1379" y="3132"/>
                </a:lnTo>
                <a:lnTo>
                  <a:pt x="1379" y="3915"/>
                </a:lnTo>
                <a:lnTo>
                  <a:pt x="690" y="4436"/>
                </a:lnTo>
                <a:lnTo>
                  <a:pt x="690" y="5219"/>
                </a:lnTo>
                <a:lnTo>
                  <a:pt x="345" y="5741"/>
                </a:lnTo>
                <a:lnTo>
                  <a:pt x="690" y="6263"/>
                </a:lnTo>
                <a:lnTo>
                  <a:pt x="345" y="6786"/>
                </a:lnTo>
                <a:lnTo>
                  <a:pt x="0" y="7306"/>
                </a:lnTo>
                <a:lnTo>
                  <a:pt x="1034" y="7568"/>
                </a:lnTo>
                <a:lnTo>
                  <a:pt x="1724" y="7829"/>
                </a:lnTo>
                <a:cubicBezTo>
                  <a:pt x="2069" y="7916"/>
                  <a:pt x="2675" y="8005"/>
                  <a:pt x="2759" y="8090"/>
                </a:cubicBezTo>
                <a:cubicBezTo>
                  <a:pt x="2843" y="8175"/>
                  <a:pt x="2382" y="8117"/>
                  <a:pt x="2230" y="8339"/>
                </a:cubicBezTo>
                <a:cubicBezTo>
                  <a:pt x="2078" y="8560"/>
                  <a:pt x="1874" y="9189"/>
                  <a:pt x="1848" y="9422"/>
                </a:cubicBezTo>
                <a:cubicBezTo>
                  <a:pt x="1822" y="9656"/>
                  <a:pt x="1806" y="9700"/>
                  <a:pt x="2073" y="9738"/>
                </a:cubicBezTo>
                <a:cubicBezTo>
                  <a:pt x="2340" y="9777"/>
                  <a:pt x="3104" y="9626"/>
                  <a:pt x="3448" y="9656"/>
                </a:cubicBezTo>
                <a:cubicBezTo>
                  <a:pt x="3792" y="9686"/>
                  <a:pt x="3969" y="9858"/>
                  <a:pt x="4138" y="9917"/>
                </a:cubicBezTo>
                <a:cubicBezTo>
                  <a:pt x="4307" y="9976"/>
                  <a:pt x="4368" y="9999"/>
                  <a:pt x="4463" y="10013"/>
                </a:cubicBezTo>
                <a:cubicBezTo>
                  <a:pt x="4558" y="10027"/>
                  <a:pt x="4532" y="10015"/>
                  <a:pt x="4708" y="9999"/>
                </a:cubicBezTo>
                <a:cubicBezTo>
                  <a:pt x="4884" y="9983"/>
                  <a:pt x="5267" y="9931"/>
                  <a:pt x="5517" y="9917"/>
                </a:cubicBezTo>
                <a:cubicBezTo>
                  <a:pt x="5767" y="9903"/>
                  <a:pt x="5977" y="9917"/>
                  <a:pt x="6207" y="9917"/>
                </a:cubicBezTo>
                <a:cubicBezTo>
                  <a:pt x="6667" y="9830"/>
                  <a:pt x="7228" y="9704"/>
                  <a:pt x="7586" y="9656"/>
                </a:cubicBezTo>
                <a:cubicBezTo>
                  <a:pt x="7944" y="9608"/>
                  <a:pt x="8185" y="9677"/>
                  <a:pt x="8353" y="9629"/>
                </a:cubicBezTo>
                <a:cubicBezTo>
                  <a:pt x="8521" y="9581"/>
                  <a:pt x="8604" y="9494"/>
                  <a:pt x="8597" y="9368"/>
                </a:cubicBezTo>
                <a:cubicBezTo>
                  <a:pt x="8590" y="9242"/>
                  <a:pt x="8278" y="8989"/>
                  <a:pt x="8312" y="8872"/>
                </a:cubicBezTo>
                <a:cubicBezTo>
                  <a:pt x="8346" y="8755"/>
                  <a:pt x="8653" y="8734"/>
                  <a:pt x="8802" y="8668"/>
                </a:cubicBezTo>
                <a:cubicBezTo>
                  <a:pt x="8951" y="8602"/>
                  <a:pt x="9106" y="8518"/>
                  <a:pt x="9207" y="8474"/>
                </a:cubicBezTo>
                <a:cubicBezTo>
                  <a:pt x="9308" y="8430"/>
                  <a:pt x="9462" y="8479"/>
                  <a:pt x="9408" y="8406"/>
                </a:cubicBezTo>
                <a:cubicBezTo>
                  <a:pt x="9354" y="8333"/>
                  <a:pt x="9101" y="8223"/>
                  <a:pt x="8882" y="8035"/>
                </a:cubicBezTo>
                <a:cubicBezTo>
                  <a:pt x="8663" y="7847"/>
                  <a:pt x="8352" y="7492"/>
                  <a:pt x="8092" y="7279"/>
                </a:cubicBezTo>
                <a:cubicBezTo>
                  <a:pt x="7832" y="7066"/>
                  <a:pt x="7487" y="6889"/>
                  <a:pt x="7321" y="6759"/>
                </a:cubicBezTo>
                <a:cubicBezTo>
                  <a:pt x="7155" y="6629"/>
                  <a:pt x="7054" y="6580"/>
                  <a:pt x="7098" y="6497"/>
                </a:cubicBezTo>
                <a:cubicBezTo>
                  <a:pt x="7142" y="6414"/>
                  <a:pt x="7390" y="6345"/>
                  <a:pt x="7586" y="6263"/>
                </a:cubicBezTo>
                <a:cubicBezTo>
                  <a:pt x="7782" y="6181"/>
                  <a:pt x="8026" y="6082"/>
                  <a:pt x="8276" y="6002"/>
                </a:cubicBezTo>
                <a:cubicBezTo>
                  <a:pt x="8526" y="5922"/>
                  <a:pt x="8900" y="5853"/>
                  <a:pt x="9086" y="5782"/>
                </a:cubicBezTo>
                <a:cubicBezTo>
                  <a:pt x="9272" y="5711"/>
                  <a:pt x="9238" y="5584"/>
                  <a:pt x="9390" y="5577"/>
                </a:cubicBezTo>
                <a:cubicBezTo>
                  <a:pt x="9542" y="5570"/>
                  <a:pt x="9898" y="5757"/>
                  <a:pt x="10000" y="5741"/>
                </a:cubicBezTo>
                <a:cubicBezTo>
                  <a:pt x="10102" y="5725"/>
                  <a:pt x="10000" y="5568"/>
                  <a:pt x="10000" y="5481"/>
                </a:cubicBezTo>
                <a:lnTo>
                  <a:pt x="10000" y="4697"/>
                </a:lnTo>
                <a:cubicBezTo>
                  <a:pt x="9655" y="4697"/>
                  <a:pt x="9655" y="3654"/>
                  <a:pt x="9655" y="3654"/>
                </a:cubicBezTo>
                <a:lnTo>
                  <a:pt x="9655" y="2871"/>
                </a:lnTo>
                <a:lnTo>
                  <a:pt x="9655" y="2609"/>
                </a:lnTo>
                <a:lnTo>
                  <a:pt x="9310" y="1827"/>
                </a:lnTo>
                <a:lnTo>
                  <a:pt x="9310" y="1305"/>
                </a:lnTo>
                <a:lnTo>
                  <a:pt x="7931" y="783"/>
                </a:lnTo>
                <a:lnTo>
                  <a:pt x="6552" y="1305"/>
                </a:lnTo>
                <a:cubicBezTo>
                  <a:pt x="6552" y="1305"/>
                  <a:pt x="6207" y="1305"/>
                  <a:pt x="5862" y="1044"/>
                </a:cubicBezTo>
                <a:lnTo>
                  <a:pt x="5862" y="522"/>
                </a:lnTo>
                <a:lnTo>
                  <a:pt x="4828" y="261"/>
                </a:lnTo>
                <a:lnTo>
                  <a:pt x="4138" y="0"/>
                </a:lnTo>
                <a:lnTo>
                  <a:pt x="3793" y="261"/>
                </a:lnTo>
                <a:lnTo>
                  <a:pt x="3448" y="1305"/>
                </a:lnTo>
                <a:lnTo>
                  <a:pt x="3103" y="1827"/>
                </a:lnTo>
                <a:lnTo>
                  <a:pt x="2414" y="1827"/>
                </a:lnTo>
                <a:lnTo>
                  <a:pt x="1724" y="1827"/>
                </a:lnTo>
                <a:lnTo>
                  <a:pt x="1724" y="2088"/>
                </a:lnTo>
                <a:lnTo>
                  <a:pt x="1724" y="2609"/>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289" name="Freeform 345"/>
          <p:cNvSpPr>
            <a:spLocks/>
          </p:cNvSpPr>
          <p:nvPr/>
        </p:nvSpPr>
        <p:spPr bwMode="auto">
          <a:xfrm>
            <a:off x="4642254" y="2406016"/>
            <a:ext cx="76200" cy="84667"/>
          </a:xfrm>
          <a:custGeom>
            <a:avLst/>
            <a:gdLst>
              <a:gd name="T0" fmla="*/ 2147483647 w 66"/>
              <a:gd name="T1" fmla="*/ 2147483647 h 90"/>
              <a:gd name="T2" fmla="*/ 2147483647 w 66"/>
              <a:gd name="T3" fmla="*/ 2147483647 h 90"/>
              <a:gd name="T4" fmla="*/ 2147483647 w 66"/>
              <a:gd name="T5" fmla="*/ 2147483647 h 90"/>
              <a:gd name="T6" fmla="*/ 2147483647 w 66"/>
              <a:gd name="T7" fmla="*/ 2147483647 h 90"/>
              <a:gd name="T8" fmla="*/ 2147483647 w 66"/>
              <a:gd name="T9" fmla="*/ 2147483647 h 90"/>
              <a:gd name="T10" fmla="*/ 2147483647 w 66"/>
              <a:gd name="T11" fmla="*/ 2147483647 h 90"/>
              <a:gd name="T12" fmla="*/ 2147483647 w 66"/>
              <a:gd name="T13" fmla="*/ 2147483647 h 90"/>
              <a:gd name="T14" fmla="*/ 2147483647 w 66"/>
              <a:gd name="T15" fmla="*/ 2147483647 h 90"/>
              <a:gd name="T16" fmla="*/ 2147483647 w 66"/>
              <a:gd name="T17" fmla="*/ 2147483647 h 90"/>
              <a:gd name="T18" fmla="*/ 2147483647 w 66"/>
              <a:gd name="T19" fmla="*/ 2147483647 h 90"/>
              <a:gd name="T20" fmla="*/ 2147483647 w 66"/>
              <a:gd name="T21" fmla="*/ 0 h 90"/>
              <a:gd name="T22" fmla="*/ 2147483647 w 66"/>
              <a:gd name="T23" fmla="*/ 2147483647 h 90"/>
              <a:gd name="T24" fmla="*/ 2147483647 w 66"/>
              <a:gd name="T25" fmla="*/ 2147483647 h 90"/>
              <a:gd name="T26" fmla="*/ 2147483647 w 66"/>
              <a:gd name="T27" fmla="*/ 2147483647 h 90"/>
              <a:gd name="T28" fmla="*/ 2147483647 w 66"/>
              <a:gd name="T29" fmla="*/ 2147483647 h 90"/>
              <a:gd name="T30" fmla="*/ 2147483647 w 66"/>
              <a:gd name="T31" fmla="*/ 2147483647 h 90"/>
              <a:gd name="T32" fmla="*/ 0 w 66"/>
              <a:gd name="T33" fmla="*/ 2147483647 h 90"/>
              <a:gd name="T34" fmla="*/ 2147483647 w 66"/>
              <a:gd name="T35" fmla="*/ 2147483647 h 90"/>
              <a:gd name="T36" fmla="*/ 2147483647 w 66"/>
              <a:gd name="T37" fmla="*/ 2147483647 h 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6" h="90">
                <a:moveTo>
                  <a:pt x="18" y="72"/>
                </a:moveTo>
                <a:lnTo>
                  <a:pt x="30" y="78"/>
                </a:lnTo>
                <a:lnTo>
                  <a:pt x="36" y="84"/>
                </a:lnTo>
                <a:lnTo>
                  <a:pt x="42" y="90"/>
                </a:lnTo>
                <a:lnTo>
                  <a:pt x="48" y="78"/>
                </a:lnTo>
                <a:lnTo>
                  <a:pt x="48" y="60"/>
                </a:lnTo>
                <a:lnTo>
                  <a:pt x="60" y="48"/>
                </a:lnTo>
                <a:lnTo>
                  <a:pt x="60" y="30"/>
                </a:lnTo>
                <a:lnTo>
                  <a:pt x="66" y="18"/>
                </a:lnTo>
                <a:lnTo>
                  <a:pt x="66" y="6"/>
                </a:lnTo>
                <a:lnTo>
                  <a:pt x="66" y="0"/>
                </a:lnTo>
                <a:lnTo>
                  <a:pt x="54" y="6"/>
                </a:lnTo>
                <a:lnTo>
                  <a:pt x="36" y="12"/>
                </a:lnTo>
                <a:lnTo>
                  <a:pt x="36" y="30"/>
                </a:lnTo>
                <a:lnTo>
                  <a:pt x="24" y="18"/>
                </a:lnTo>
                <a:lnTo>
                  <a:pt x="12" y="54"/>
                </a:lnTo>
                <a:lnTo>
                  <a:pt x="0" y="66"/>
                </a:lnTo>
                <a:lnTo>
                  <a:pt x="6" y="72"/>
                </a:lnTo>
                <a:lnTo>
                  <a:pt x="18" y="72"/>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290" name="Freeform 346"/>
          <p:cNvSpPr>
            <a:spLocks/>
          </p:cNvSpPr>
          <p:nvPr/>
        </p:nvSpPr>
        <p:spPr bwMode="auto">
          <a:xfrm rot="20966185">
            <a:off x="5023254" y="2767172"/>
            <a:ext cx="158750" cy="136261"/>
          </a:xfrm>
          <a:custGeom>
            <a:avLst/>
            <a:gdLst>
              <a:gd name="T0" fmla="*/ 647276645 w 9874"/>
              <a:gd name="T1" fmla="*/ 52684281 h 10000"/>
              <a:gd name="T2" fmla="*/ 660454905 w 9874"/>
              <a:gd name="T3" fmla="*/ 35052887 h 10000"/>
              <a:gd name="T4" fmla="*/ 616909687 w 9874"/>
              <a:gd name="T5" fmla="*/ 34978570 h 10000"/>
              <a:gd name="T6" fmla="*/ 589485086 w 9874"/>
              <a:gd name="T7" fmla="*/ 0 h 10000"/>
              <a:gd name="T8" fmla="*/ 388087398 w 9874"/>
              <a:gd name="T9" fmla="*/ 21430374 h 10000"/>
              <a:gd name="T10" fmla="*/ 260128355 w 9874"/>
              <a:gd name="T11" fmla="*/ 78416289 h 10000"/>
              <a:gd name="T12" fmla="*/ 111501858 w 9874"/>
              <a:gd name="T13" fmla="*/ 113827711 h 10000"/>
              <a:gd name="T14" fmla="*/ 111501858 w 9874"/>
              <a:gd name="T15" fmla="*/ 149304636 h 10000"/>
              <a:gd name="T16" fmla="*/ 74311045 w 9874"/>
              <a:gd name="T17" fmla="*/ 220267054 h 10000"/>
              <a:gd name="T18" fmla="*/ 0 w 9874"/>
              <a:gd name="T19" fmla="*/ 291159701 h 10000"/>
              <a:gd name="T20" fmla="*/ 74311045 w 9874"/>
              <a:gd name="T21" fmla="*/ 397603329 h 10000"/>
              <a:gd name="T22" fmla="*/ 222937542 w 9874"/>
              <a:gd name="T23" fmla="*/ 433080254 h 10000"/>
              <a:gd name="T24" fmla="*/ 148626239 w 9874"/>
              <a:gd name="T25" fmla="*/ 503972885 h 10000"/>
              <a:gd name="T26" fmla="*/ 148626239 w 9874"/>
              <a:gd name="T27" fmla="*/ 645823388 h 10000"/>
              <a:gd name="T28" fmla="*/ 297319151 w 9874"/>
              <a:gd name="T29" fmla="*/ 716785806 h 10000"/>
              <a:gd name="T30" fmla="*/ 371563780 w 9874"/>
              <a:gd name="T31" fmla="*/ 645823388 h 10000"/>
              <a:gd name="T32" fmla="*/ 371563780 w 9874"/>
              <a:gd name="T33" fmla="*/ 574935303 h 10000"/>
              <a:gd name="T34" fmla="*/ 520190003 w 9874"/>
              <a:gd name="T35" fmla="*/ 503972885 h 10000"/>
              <a:gd name="T36" fmla="*/ 371563780 w 9874"/>
              <a:gd name="T37" fmla="*/ 362122120 h 10000"/>
              <a:gd name="T38" fmla="*/ 371563780 w 9874"/>
              <a:gd name="T39" fmla="*/ 291159701 h 10000"/>
              <a:gd name="T40" fmla="*/ 297319151 w 9874"/>
              <a:gd name="T41" fmla="*/ 184785845 h 10000"/>
              <a:gd name="T42" fmla="*/ 520190003 w 9874"/>
              <a:gd name="T43" fmla="*/ 149304636 h 10000"/>
              <a:gd name="T44" fmla="*/ 612159438 w 9874"/>
              <a:gd name="T45" fmla="*/ 127445679 h 10000"/>
              <a:gd name="T46" fmla="*/ 613967313 w 9874"/>
              <a:gd name="T47" fmla="*/ 81428428 h 10000"/>
              <a:gd name="T48" fmla="*/ 629618272 w 9874"/>
              <a:gd name="T49" fmla="*/ 64584152 h 10000"/>
              <a:gd name="T50" fmla="*/ 647276645 w 9874"/>
              <a:gd name="T51" fmla="*/ 52684281 h 100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9874" h="10000">
                <a:moveTo>
                  <a:pt x="9677" y="735"/>
                </a:moveTo>
                <a:lnTo>
                  <a:pt x="9874" y="489"/>
                </a:lnTo>
                <a:lnTo>
                  <a:pt x="9223" y="488"/>
                </a:lnTo>
                <a:lnTo>
                  <a:pt x="8813" y="0"/>
                </a:lnTo>
                <a:lnTo>
                  <a:pt x="5802" y="299"/>
                </a:lnTo>
                <a:lnTo>
                  <a:pt x="3889" y="1094"/>
                </a:lnTo>
                <a:lnTo>
                  <a:pt x="1667" y="1588"/>
                </a:lnTo>
                <a:lnTo>
                  <a:pt x="1667" y="2083"/>
                </a:lnTo>
                <a:lnTo>
                  <a:pt x="1111" y="3073"/>
                </a:lnTo>
                <a:lnTo>
                  <a:pt x="0" y="4062"/>
                </a:lnTo>
                <a:lnTo>
                  <a:pt x="1111" y="5547"/>
                </a:lnTo>
                <a:lnTo>
                  <a:pt x="3333" y="6042"/>
                </a:lnTo>
                <a:lnTo>
                  <a:pt x="2222" y="7031"/>
                </a:lnTo>
                <a:lnTo>
                  <a:pt x="2222" y="9010"/>
                </a:lnTo>
                <a:lnTo>
                  <a:pt x="4445" y="10000"/>
                </a:lnTo>
                <a:lnTo>
                  <a:pt x="5555" y="9010"/>
                </a:lnTo>
                <a:lnTo>
                  <a:pt x="5555" y="8021"/>
                </a:lnTo>
                <a:lnTo>
                  <a:pt x="7777" y="7031"/>
                </a:lnTo>
                <a:lnTo>
                  <a:pt x="5555" y="5052"/>
                </a:lnTo>
                <a:lnTo>
                  <a:pt x="5555" y="4062"/>
                </a:lnTo>
                <a:lnTo>
                  <a:pt x="4445" y="2578"/>
                </a:lnTo>
                <a:lnTo>
                  <a:pt x="7777" y="2083"/>
                </a:lnTo>
                <a:lnTo>
                  <a:pt x="9152" y="1778"/>
                </a:lnTo>
                <a:lnTo>
                  <a:pt x="9179" y="1136"/>
                </a:lnTo>
                <a:lnTo>
                  <a:pt x="9413" y="901"/>
                </a:lnTo>
                <a:lnTo>
                  <a:pt x="9677" y="735"/>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1" name="Freeform 351"/>
          <p:cNvSpPr>
            <a:spLocks/>
          </p:cNvSpPr>
          <p:nvPr/>
        </p:nvSpPr>
        <p:spPr bwMode="auto">
          <a:xfrm>
            <a:off x="5013730" y="2555506"/>
            <a:ext cx="204787" cy="140229"/>
          </a:xfrm>
          <a:custGeom>
            <a:avLst/>
            <a:gdLst>
              <a:gd name="T0" fmla="*/ 1567338656 w 10000"/>
              <a:gd name="T1" fmla="*/ 379876572 h 10000"/>
              <a:gd name="T2" fmla="*/ 1713889578 w 10000"/>
              <a:gd name="T3" fmla="*/ 323044837 h 10000"/>
              <a:gd name="T4" fmla="*/ 1685694013 w 10000"/>
              <a:gd name="T5" fmla="*/ 186338261 h 10000"/>
              <a:gd name="T6" fmla="*/ 1265674790 w 10000"/>
              <a:gd name="T7" fmla="*/ 0 h 10000"/>
              <a:gd name="T8" fmla="*/ 976257597 w 10000"/>
              <a:gd name="T9" fmla="*/ 57227029 h 10000"/>
              <a:gd name="T10" fmla="*/ 444538943 w 10000"/>
              <a:gd name="T11" fmla="*/ 89485734 h 10000"/>
              <a:gd name="T12" fmla="*/ 385356852 w 10000"/>
              <a:gd name="T13" fmla="*/ 57227029 h 10000"/>
              <a:gd name="T14" fmla="*/ 208000169 w 10000"/>
              <a:gd name="T15" fmla="*/ 218511162 h 10000"/>
              <a:gd name="T16" fmla="*/ 89816322 w 10000"/>
              <a:gd name="T17" fmla="*/ 347617867 h 10000"/>
              <a:gd name="T18" fmla="*/ 84388750 w 10000"/>
              <a:gd name="T19" fmla="*/ 368431045 h 10000"/>
              <a:gd name="T20" fmla="*/ 73885020 w 10000"/>
              <a:gd name="T21" fmla="*/ 385556291 h 10000"/>
              <a:gd name="T22" fmla="*/ 352275 w 10000"/>
              <a:gd name="T23" fmla="*/ 413412332 h 10000"/>
              <a:gd name="T24" fmla="*/ 313223990 w 10000"/>
              <a:gd name="T25" fmla="*/ 658740606 h 10000"/>
              <a:gd name="T26" fmla="*/ 503360364 w 10000"/>
              <a:gd name="T27" fmla="*/ 702440008 h 10000"/>
              <a:gd name="T28" fmla="*/ 555714570 w 10000"/>
              <a:gd name="T29" fmla="*/ 763512424 h 10000"/>
              <a:gd name="T30" fmla="*/ 978362029 w 10000"/>
              <a:gd name="T31" fmla="*/ 799850115 h 10000"/>
              <a:gd name="T32" fmla="*/ 1508337330 w 10000"/>
              <a:gd name="T33" fmla="*/ 734698999 h 10000"/>
              <a:gd name="T34" fmla="*/ 1567338656 w 10000"/>
              <a:gd name="T35" fmla="*/ 541160688 h 10000"/>
              <a:gd name="T36" fmla="*/ 1685694013 w 10000"/>
              <a:gd name="T37" fmla="*/ 508902000 h 10000"/>
              <a:gd name="T38" fmla="*/ 1666439161 w 10000"/>
              <a:gd name="T39" fmla="*/ 463196373 h 10000"/>
              <a:gd name="T40" fmla="*/ 1567338656 w 10000"/>
              <a:gd name="T41" fmla="*/ 379876572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000" h="10000">
                <a:moveTo>
                  <a:pt x="8952" y="4746"/>
                </a:moveTo>
                <a:cubicBezTo>
                  <a:pt x="8952" y="4746"/>
                  <a:pt x="9789" y="4438"/>
                  <a:pt x="9789" y="4036"/>
                </a:cubicBezTo>
                <a:cubicBezTo>
                  <a:pt x="10125" y="3229"/>
                  <a:pt x="10054" y="3000"/>
                  <a:pt x="9628" y="2328"/>
                </a:cubicBezTo>
                <a:cubicBezTo>
                  <a:pt x="9201" y="1655"/>
                  <a:pt x="8028" y="776"/>
                  <a:pt x="7229" y="0"/>
                </a:cubicBezTo>
                <a:cubicBezTo>
                  <a:pt x="6677" y="239"/>
                  <a:pt x="6358" y="529"/>
                  <a:pt x="5576" y="715"/>
                </a:cubicBezTo>
                <a:cubicBezTo>
                  <a:pt x="4794" y="901"/>
                  <a:pt x="3551" y="983"/>
                  <a:pt x="2539" y="1118"/>
                </a:cubicBezTo>
                <a:lnTo>
                  <a:pt x="2201" y="715"/>
                </a:lnTo>
                <a:lnTo>
                  <a:pt x="1188" y="2730"/>
                </a:lnTo>
                <a:cubicBezTo>
                  <a:pt x="963" y="3268"/>
                  <a:pt x="631" y="4031"/>
                  <a:pt x="513" y="4343"/>
                </a:cubicBezTo>
                <a:cubicBezTo>
                  <a:pt x="396" y="4654"/>
                  <a:pt x="496" y="4524"/>
                  <a:pt x="482" y="4603"/>
                </a:cubicBezTo>
                <a:cubicBezTo>
                  <a:pt x="467" y="4681"/>
                  <a:pt x="503" y="4723"/>
                  <a:pt x="422" y="4817"/>
                </a:cubicBezTo>
                <a:cubicBezTo>
                  <a:pt x="342" y="4911"/>
                  <a:pt x="-28" y="5153"/>
                  <a:pt x="2" y="5165"/>
                </a:cubicBezTo>
                <a:cubicBezTo>
                  <a:pt x="871" y="6361"/>
                  <a:pt x="1309" y="7628"/>
                  <a:pt x="1789" y="8230"/>
                </a:cubicBezTo>
                <a:cubicBezTo>
                  <a:pt x="2266" y="8832"/>
                  <a:pt x="2645" y="8558"/>
                  <a:pt x="2875" y="8776"/>
                </a:cubicBezTo>
                <a:cubicBezTo>
                  <a:pt x="3105" y="8994"/>
                  <a:pt x="2722" y="9336"/>
                  <a:pt x="3174" y="9539"/>
                </a:cubicBezTo>
                <a:cubicBezTo>
                  <a:pt x="3626" y="9742"/>
                  <a:pt x="4682" y="10053"/>
                  <a:pt x="5588" y="9993"/>
                </a:cubicBezTo>
                <a:cubicBezTo>
                  <a:pt x="6494" y="9933"/>
                  <a:pt x="8055" y="9717"/>
                  <a:pt x="8615" y="9179"/>
                </a:cubicBezTo>
                <a:cubicBezTo>
                  <a:pt x="9175" y="8641"/>
                  <a:pt x="8840" y="7567"/>
                  <a:pt x="8952" y="6761"/>
                </a:cubicBezTo>
                <a:lnTo>
                  <a:pt x="9628" y="6358"/>
                </a:lnTo>
                <a:cubicBezTo>
                  <a:pt x="9591" y="6168"/>
                  <a:pt x="9555" y="5977"/>
                  <a:pt x="9518" y="5787"/>
                </a:cubicBezTo>
                <a:cubicBezTo>
                  <a:pt x="9629" y="5384"/>
                  <a:pt x="8840" y="5149"/>
                  <a:pt x="8952" y="4746"/>
                </a:cubicBez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292" name="Freeform 353"/>
          <p:cNvSpPr>
            <a:spLocks/>
          </p:cNvSpPr>
          <p:nvPr/>
        </p:nvSpPr>
        <p:spPr bwMode="auto">
          <a:xfrm>
            <a:off x="4807354" y="2490682"/>
            <a:ext cx="158750" cy="68792"/>
          </a:xfrm>
          <a:custGeom>
            <a:avLst/>
            <a:gdLst>
              <a:gd name="T0" fmla="*/ 539160361 w 10569"/>
              <a:gd name="T1" fmla="*/ 26667355 h 10092"/>
              <a:gd name="T2" fmla="*/ 394741991 w 10569"/>
              <a:gd name="T3" fmla="*/ 15001295 h 10092"/>
              <a:gd name="T4" fmla="*/ 301998631 w 10569"/>
              <a:gd name="T5" fmla="*/ 7502823 h 10092"/>
              <a:gd name="T6" fmla="*/ 209255271 w 10569"/>
              <a:gd name="T7" fmla="*/ 0 h 10092"/>
              <a:gd name="T8" fmla="*/ 209255271 w 10569"/>
              <a:gd name="T9" fmla="*/ 3748933 h 10092"/>
              <a:gd name="T10" fmla="*/ 162887083 w 10569"/>
              <a:gd name="T11" fmla="*/ 0 h 10092"/>
              <a:gd name="T12" fmla="*/ 139674000 w 10569"/>
              <a:gd name="T13" fmla="*/ 3748933 h 10092"/>
              <a:gd name="T14" fmla="*/ 93302432 w 10569"/>
              <a:gd name="T15" fmla="*/ 7502823 h 10092"/>
              <a:gd name="T16" fmla="*/ 46930865 w 10569"/>
              <a:gd name="T17" fmla="*/ 11252362 h 10092"/>
              <a:gd name="T18" fmla="*/ 562452 w 10569"/>
              <a:gd name="T19" fmla="*/ 15001295 h 10092"/>
              <a:gd name="T20" fmla="*/ 23772140 w 10569"/>
              <a:gd name="T21" fmla="*/ 20069196 h 10092"/>
              <a:gd name="T22" fmla="*/ 67439550 w 10569"/>
              <a:gd name="T23" fmla="*/ 26910368 h 10092"/>
              <a:gd name="T24" fmla="*/ 116515290 w 10569"/>
              <a:gd name="T25" fmla="*/ 37505421 h 10092"/>
              <a:gd name="T26" fmla="*/ 139674000 w 10569"/>
              <a:gd name="T27" fmla="*/ 41259303 h 10092"/>
              <a:gd name="T28" fmla="*/ 164110340 w 10569"/>
              <a:gd name="T29" fmla="*/ 45422540 h 10092"/>
              <a:gd name="T30" fmla="*/ 249964455 w 10569"/>
              <a:gd name="T31" fmla="*/ 44981415 h 10092"/>
              <a:gd name="T32" fmla="*/ 282564080 w 10569"/>
              <a:gd name="T33" fmla="*/ 41227525 h 10092"/>
              <a:gd name="T34" fmla="*/ 326587262 w 10569"/>
              <a:gd name="T35" fmla="*/ 42352788 h 10092"/>
              <a:gd name="T36" fmla="*/ 329189912 w 10569"/>
              <a:gd name="T37" fmla="*/ 42461112 h 10092"/>
              <a:gd name="T38" fmla="*/ 342961869 w 10569"/>
              <a:gd name="T39" fmla="*/ 43230622 h 10092"/>
              <a:gd name="T40" fmla="*/ 395812746 w 10569"/>
              <a:gd name="T41" fmla="*/ 45202006 h 10092"/>
              <a:gd name="T42" fmla="*/ 446518524 w 10569"/>
              <a:gd name="T43" fmla="*/ 42105432 h 10092"/>
              <a:gd name="T44" fmla="*/ 530078401 w 10569"/>
              <a:gd name="T45" fmla="*/ 43914760 h 100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569" h="10092">
                <a:moveTo>
                  <a:pt x="10569" y="5925"/>
                </a:moveTo>
                <a:cubicBezTo>
                  <a:pt x="10249" y="5077"/>
                  <a:pt x="8682" y="4197"/>
                  <a:pt x="7738" y="3333"/>
                </a:cubicBezTo>
                <a:lnTo>
                  <a:pt x="5920" y="1667"/>
                </a:lnTo>
                <a:lnTo>
                  <a:pt x="4102" y="0"/>
                </a:lnTo>
                <a:lnTo>
                  <a:pt x="4102" y="833"/>
                </a:lnTo>
                <a:lnTo>
                  <a:pt x="3193" y="0"/>
                </a:lnTo>
                <a:lnTo>
                  <a:pt x="2738" y="833"/>
                </a:lnTo>
                <a:lnTo>
                  <a:pt x="1829" y="1667"/>
                </a:lnTo>
                <a:lnTo>
                  <a:pt x="920" y="2500"/>
                </a:lnTo>
                <a:cubicBezTo>
                  <a:pt x="617" y="2778"/>
                  <a:pt x="87" y="3007"/>
                  <a:pt x="11" y="3333"/>
                </a:cubicBezTo>
                <a:cubicBezTo>
                  <a:pt x="-65" y="3659"/>
                  <a:pt x="248" y="4018"/>
                  <a:pt x="466" y="4459"/>
                </a:cubicBezTo>
                <a:cubicBezTo>
                  <a:pt x="684" y="4900"/>
                  <a:pt x="1019" y="5333"/>
                  <a:pt x="1322" y="5979"/>
                </a:cubicBezTo>
                <a:cubicBezTo>
                  <a:pt x="1625" y="6625"/>
                  <a:pt x="2048" y="7802"/>
                  <a:pt x="2284" y="8333"/>
                </a:cubicBezTo>
                <a:cubicBezTo>
                  <a:pt x="2520" y="8864"/>
                  <a:pt x="2583" y="8874"/>
                  <a:pt x="2738" y="9167"/>
                </a:cubicBezTo>
                <a:cubicBezTo>
                  <a:pt x="2893" y="9460"/>
                  <a:pt x="3217" y="10092"/>
                  <a:pt x="3217" y="10092"/>
                </a:cubicBezTo>
                <a:cubicBezTo>
                  <a:pt x="4581" y="10092"/>
                  <a:pt x="4900" y="9994"/>
                  <a:pt x="4900" y="9994"/>
                </a:cubicBezTo>
                <a:cubicBezTo>
                  <a:pt x="4785" y="9440"/>
                  <a:pt x="5654" y="9714"/>
                  <a:pt x="5539" y="9160"/>
                </a:cubicBezTo>
                <a:cubicBezTo>
                  <a:pt x="5853" y="9260"/>
                  <a:pt x="6250" y="9364"/>
                  <a:pt x="6402" y="9410"/>
                </a:cubicBezTo>
                <a:cubicBezTo>
                  <a:pt x="6554" y="9456"/>
                  <a:pt x="6377" y="9434"/>
                  <a:pt x="6453" y="9434"/>
                </a:cubicBezTo>
                <a:cubicBezTo>
                  <a:pt x="6529" y="9434"/>
                  <a:pt x="6505" y="9504"/>
                  <a:pt x="6723" y="9605"/>
                </a:cubicBezTo>
                <a:cubicBezTo>
                  <a:pt x="6941" y="9707"/>
                  <a:pt x="7421" y="10085"/>
                  <a:pt x="7759" y="10043"/>
                </a:cubicBezTo>
                <a:cubicBezTo>
                  <a:pt x="8097" y="10001"/>
                  <a:pt x="8436" y="9626"/>
                  <a:pt x="8753" y="9355"/>
                </a:cubicBezTo>
                <a:cubicBezTo>
                  <a:pt x="9070" y="9084"/>
                  <a:pt x="8347" y="9964"/>
                  <a:pt x="10391" y="9757"/>
                </a:cubicBez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3" name="Freeform 354"/>
          <p:cNvSpPr>
            <a:spLocks/>
          </p:cNvSpPr>
          <p:nvPr/>
        </p:nvSpPr>
        <p:spPr bwMode="auto">
          <a:xfrm>
            <a:off x="4920067" y="2562120"/>
            <a:ext cx="138113" cy="79375"/>
          </a:xfrm>
          <a:custGeom>
            <a:avLst/>
            <a:gdLst>
              <a:gd name="T0" fmla="*/ 270508246 w 9980"/>
              <a:gd name="T1" fmla="*/ 0 h 10000"/>
              <a:gd name="T2" fmla="*/ 220447335 w 9980"/>
              <a:gd name="T3" fmla="*/ 12634903 h 10000"/>
              <a:gd name="T4" fmla="*/ 148009170 w 9980"/>
              <a:gd name="T5" fmla="*/ 18357428 h 10000"/>
              <a:gd name="T6" fmla="*/ 93633390 w 9980"/>
              <a:gd name="T7" fmla="*/ 24080762 h 10000"/>
              <a:gd name="T8" fmla="*/ 57397161 w 9980"/>
              <a:gd name="T9" fmla="*/ 22000693 h 10000"/>
              <a:gd name="T10" fmla="*/ 39297632 w 9980"/>
              <a:gd name="T11" fmla="*/ 18357428 h 10000"/>
              <a:gd name="T12" fmla="*/ 21160752 w 9980"/>
              <a:gd name="T13" fmla="*/ 29794571 h 10000"/>
              <a:gd name="T14" fmla="*/ 3024052 w 9980"/>
              <a:gd name="T15" fmla="*/ 46962851 h 10000"/>
              <a:gd name="T16" fmla="*/ 811075 w 9980"/>
              <a:gd name="T17" fmla="*/ 49383410 h 10000"/>
              <a:gd name="T18" fmla="*/ 11502723 w 9980"/>
              <a:gd name="T19" fmla="*/ 56337260 h 10000"/>
              <a:gd name="T20" fmla="*/ 60604123 w 9980"/>
              <a:gd name="T21" fmla="*/ 78154778 h 10000"/>
              <a:gd name="T22" fmla="*/ 133079445 w 9980"/>
              <a:gd name="T23" fmla="*/ 83178977 h 10000"/>
              <a:gd name="T24" fmla="*/ 161796501 w 9980"/>
              <a:gd name="T25" fmla="*/ 78337953 h 10000"/>
              <a:gd name="T26" fmla="*/ 221515427 w 9980"/>
              <a:gd name="T27" fmla="*/ 71234589 h 10000"/>
              <a:gd name="T28" fmla="*/ 225756009 w 9980"/>
              <a:gd name="T29" fmla="*/ 71234589 h 10000"/>
              <a:gd name="T30" fmla="*/ 274820444 w 9980"/>
              <a:gd name="T31" fmla="*/ 64122510 h 10000"/>
              <a:gd name="T32" fmla="*/ 311059358 w 9980"/>
              <a:gd name="T33" fmla="*/ 41240421 h 10000"/>
              <a:gd name="T34" fmla="*/ 365432453 w 9980"/>
              <a:gd name="T35" fmla="*/ 12634903 h 10000"/>
              <a:gd name="T36" fmla="*/ 357950258 w 9980"/>
              <a:gd name="T37" fmla="*/ 1039625 h 10000"/>
              <a:gd name="T38" fmla="*/ 336495344 w 9980"/>
              <a:gd name="T39" fmla="*/ 2761869 h 10000"/>
              <a:gd name="T40" fmla="*/ 270508246 w 9980"/>
              <a:gd name="T41" fmla="*/ 0 h 100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980" h="10000">
                <a:moveTo>
                  <a:pt x="7338" y="0"/>
                </a:moveTo>
                <a:cubicBezTo>
                  <a:pt x="6885" y="506"/>
                  <a:pt x="6535" y="1151"/>
                  <a:pt x="5980" y="1519"/>
                </a:cubicBezTo>
                <a:cubicBezTo>
                  <a:pt x="5426" y="1887"/>
                  <a:pt x="4670" y="1978"/>
                  <a:pt x="4015" y="2207"/>
                </a:cubicBezTo>
                <a:cubicBezTo>
                  <a:pt x="2540" y="2895"/>
                  <a:pt x="2950" y="2822"/>
                  <a:pt x="2540" y="2895"/>
                </a:cubicBezTo>
                <a:cubicBezTo>
                  <a:pt x="2130" y="2968"/>
                  <a:pt x="1557" y="2645"/>
                  <a:pt x="1557" y="2645"/>
                </a:cubicBezTo>
                <a:cubicBezTo>
                  <a:pt x="1066" y="1958"/>
                  <a:pt x="1230" y="2051"/>
                  <a:pt x="1066" y="2207"/>
                </a:cubicBezTo>
                <a:cubicBezTo>
                  <a:pt x="902" y="2363"/>
                  <a:pt x="574" y="3582"/>
                  <a:pt x="574" y="3582"/>
                </a:cubicBezTo>
                <a:cubicBezTo>
                  <a:pt x="409" y="4270"/>
                  <a:pt x="174" y="5254"/>
                  <a:pt x="82" y="5646"/>
                </a:cubicBezTo>
                <a:cubicBezTo>
                  <a:pt x="-10" y="6038"/>
                  <a:pt x="-16" y="5749"/>
                  <a:pt x="22" y="5937"/>
                </a:cubicBezTo>
                <a:cubicBezTo>
                  <a:pt x="60" y="6125"/>
                  <a:pt x="42" y="6197"/>
                  <a:pt x="312" y="6773"/>
                </a:cubicBezTo>
                <a:cubicBezTo>
                  <a:pt x="583" y="7349"/>
                  <a:pt x="1094" y="8858"/>
                  <a:pt x="1644" y="9396"/>
                </a:cubicBezTo>
                <a:cubicBezTo>
                  <a:pt x="2194" y="9934"/>
                  <a:pt x="3153" y="9997"/>
                  <a:pt x="3610" y="10000"/>
                </a:cubicBezTo>
                <a:cubicBezTo>
                  <a:pt x="4068" y="10003"/>
                  <a:pt x="3989" y="9657"/>
                  <a:pt x="4389" y="9418"/>
                </a:cubicBezTo>
                <a:cubicBezTo>
                  <a:pt x="4788" y="9179"/>
                  <a:pt x="5720" y="8707"/>
                  <a:pt x="6009" y="8564"/>
                </a:cubicBezTo>
                <a:cubicBezTo>
                  <a:pt x="6298" y="8421"/>
                  <a:pt x="5883" y="8706"/>
                  <a:pt x="6124" y="8564"/>
                </a:cubicBezTo>
                <a:cubicBezTo>
                  <a:pt x="6364" y="8422"/>
                  <a:pt x="7069" y="8310"/>
                  <a:pt x="7455" y="7709"/>
                </a:cubicBezTo>
                <a:cubicBezTo>
                  <a:pt x="7841" y="7109"/>
                  <a:pt x="8111" y="5875"/>
                  <a:pt x="8438" y="4958"/>
                </a:cubicBezTo>
                <a:cubicBezTo>
                  <a:pt x="8929" y="3812"/>
                  <a:pt x="9701" y="2324"/>
                  <a:pt x="9913" y="1519"/>
                </a:cubicBezTo>
                <a:cubicBezTo>
                  <a:pt x="10125" y="713"/>
                  <a:pt x="9778" y="589"/>
                  <a:pt x="9710" y="125"/>
                </a:cubicBezTo>
                <a:lnTo>
                  <a:pt x="9128" y="332"/>
                </a:lnTo>
                <a:lnTo>
                  <a:pt x="7338" y="0"/>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4" name="Freeform 355"/>
          <p:cNvSpPr>
            <a:spLocks/>
          </p:cNvSpPr>
          <p:nvPr/>
        </p:nvSpPr>
        <p:spPr bwMode="auto">
          <a:xfrm>
            <a:off x="4924829" y="2529047"/>
            <a:ext cx="133350" cy="58208"/>
          </a:xfrm>
          <a:custGeom>
            <a:avLst/>
            <a:gdLst>
              <a:gd name="T0" fmla="*/ 196738603 w 10000"/>
              <a:gd name="T1" fmla="*/ 1609542 h 9595"/>
              <a:gd name="T2" fmla="*/ 158817476 w 10000"/>
              <a:gd name="T3" fmla="*/ 256185 h 9595"/>
              <a:gd name="T4" fmla="*/ 125235746 w 10000"/>
              <a:gd name="T5" fmla="*/ 272768 h 9595"/>
              <a:gd name="T6" fmla="*/ 89434445 w 10000"/>
              <a:gd name="T7" fmla="*/ 1609542 h 9595"/>
              <a:gd name="T8" fmla="*/ 71567038 w 10000"/>
              <a:gd name="T9" fmla="*/ 7733010 h 9595"/>
              <a:gd name="T10" fmla="*/ 0 w 10000"/>
              <a:gd name="T11" fmla="*/ 13859558 h 9595"/>
              <a:gd name="T12" fmla="*/ 17900651 w 10000"/>
              <a:gd name="T13" fmla="*/ 19982982 h 9595"/>
              <a:gd name="T14" fmla="*/ 31016103 w 10000"/>
              <a:gd name="T15" fmla="*/ 23662013 h 9595"/>
              <a:gd name="T16" fmla="*/ 63931537 w 10000"/>
              <a:gd name="T17" fmla="*/ 26442873 h 9595"/>
              <a:gd name="T18" fmla="*/ 140409322 w 10000"/>
              <a:gd name="T19" fmla="*/ 22766543 h 9595"/>
              <a:gd name="T20" fmla="*/ 197689588 w 10000"/>
              <a:gd name="T21" fmla="*/ 21091016 h 9595"/>
              <a:gd name="T22" fmla="*/ 225886152 w 10000"/>
              <a:gd name="T23" fmla="*/ 15096802 h 9595"/>
              <a:gd name="T24" fmla="*/ 291909231 w 10000"/>
              <a:gd name="T25" fmla="*/ 16334104 h 9595"/>
              <a:gd name="T26" fmla="*/ 310568656 w 10000"/>
              <a:gd name="T27" fmla="*/ 13705232 h 9595"/>
              <a:gd name="T28" fmla="*/ 311645191 w 10000"/>
              <a:gd name="T29" fmla="*/ 10797456 h 9595"/>
              <a:gd name="T30" fmla="*/ 316397131 w 10000"/>
              <a:gd name="T31" fmla="*/ 5936347 h 9595"/>
              <a:gd name="T32" fmla="*/ 271760552 w 10000"/>
              <a:gd name="T33" fmla="*/ 3345688 h 9595"/>
              <a:gd name="T34" fmla="*/ 268305641 w 10000"/>
              <a:gd name="T35" fmla="*/ 1609542 h 9595"/>
              <a:gd name="T36" fmla="*/ 196738603 w 10000"/>
              <a:gd name="T37" fmla="*/ 1609542 h 95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0000" h="9595">
                <a:moveTo>
                  <a:pt x="6210" y="584"/>
                </a:moveTo>
                <a:cubicBezTo>
                  <a:pt x="5554" y="325"/>
                  <a:pt x="5389" y="258"/>
                  <a:pt x="5013" y="93"/>
                </a:cubicBezTo>
                <a:cubicBezTo>
                  <a:pt x="4637" y="-72"/>
                  <a:pt x="4318" y="17"/>
                  <a:pt x="3953" y="99"/>
                </a:cubicBezTo>
                <a:lnTo>
                  <a:pt x="2823" y="584"/>
                </a:lnTo>
                <a:lnTo>
                  <a:pt x="2259" y="2806"/>
                </a:lnTo>
                <a:lnTo>
                  <a:pt x="0" y="5029"/>
                </a:lnTo>
                <a:lnTo>
                  <a:pt x="565" y="7251"/>
                </a:lnTo>
                <a:lnTo>
                  <a:pt x="979" y="8586"/>
                </a:lnTo>
                <a:lnTo>
                  <a:pt x="2018" y="9595"/>
                </a:lnTo>
                <a:lnTo>
                  <a:pt x="4432" y="8261"/>
                </a:lnTo>
                <a:lnTo>
                  <a:pt x="6240" y="7653"/>
                </a:lnTo>
                <a:lnTo>
                  <a:pt x="7130" y="5478"/>
                </a:lnTo>
                <a:lnTo>
                  <a:pt x="9214" y="5927"/>
                </a:lnTo>
                <a:lnTo>
                  <a:pt x="9803" y="4973"/>
                </a:lnTo>
                <a:cubicBezTo>
                  <a:pt x="9735" y="4622"/>
                  <a:pt x="9905" y="4270"/>
                  <a:pt x="9837" y="3918"/>
                </a:cubicBezTo>
                <a:cubicBezTo>
                  <a:pt x="9758" y="2807"/>
                  <a:pt x="10067" y="3265"/>
                  <a:pt x="9987" y="2154"/>
                </a:cubicBezTo>
                <a:cubicBezTo>
                  <a:pt x="9527" y="1653"/>
                  <a:pt x="9037" y="1714"/>
                  <a:pt x="8578" y="1214"/>
                </a:cubicBezTo>
                <a:cubicBezTo>
                  <a:pt x="8542" y="1004"/>
                  <a:pt x="8505" y="794"/>
                  <a:pt x="8469" y="584"/>
                </a:cubicBezTo>
                <a:lnTo>
                  <a:pt x="6210" y="584"/>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295" name="Freeform 356"/>
          <p:cNvSpPr>
            <a:spLocks/>
          </p:cNvSpPr>
          <p:nvPr/>
        </p:nvSpPr>
        <p:spPr bwMode="auto">
          <a:xfrm>
            <a:off x="5074054" y="2679859"/>
            <a:ext cx="182562" cy="117740"/>
          </a:xfrm>
          <a:custGeom>
            <a:avLst/>
            <a:gdLst>
              <a:gd name="T0" fmla="*/ 404539994 w 10000"/>
              <a:gd name="T1" fmla="*/ 20795121 h 10000"/>
              <a:gd name="T2" fmla="*/ 101131826 w 10000"/>
              <a:gd name="T3" fmla="*/ 20795121 h 10000"/>
              <a:gd name="T4" fmla="*/ 0 w 10000"/>
              <a:gd name="T5" fmla="*/ 0 h 10000"/>
              <a:gd name="T6" fmla="*/ 0 w 10000"/>
              <a:gd name="T7" fmla="*/ 41547729 h 10000"/>
              <a:gd name="T8" fmla="*/ 50623913 w 10000"/>
              <a:gd name="T9" fmla="*/ 103932908 h 10000"/>
              <a:gd name="T10" fmla="*/ 75546255 w 10000"/>
              <a:gd name="T11" fmla="*/ 171095868 h 10000"/>
              <a:gd name="T12" fmla="*/ 50623913 w 10000"/>
              <a:gd name="T13" fmla="*/ 211289959 h 10000"/>
              <a:gd name="T14" fmla="*/ 101131826 w 10000"/>
              <a:gd name="T15" fmla="*/ 252877206 h 10000"/>
              <a:gd name="T16" fmla="*/ 177791600 w 10000"/>
              <a:gd name="T17" fmla="*/ 306019847 h 10000"/>
              <a:gd name="T18" fmla="*/ 457274944 w 10000"/>
              <a:gd name="T19" fmla="*/ 267377028 h 10000"/>
              <a:gd name="T20" fmla="*/ 494877933 w 10000"/>
              <a:gd name="T21" fmla="*/ 281600562 h 10000"/>
              <a:gd name="T22" fmla="*/ 557408924 w 10000"/>
              <a:gd name="T23" fmla="*/ 281876850 h 10000"/>
              <a:gd name="T24" fmla="*/ 556295733 w 10000"/>
              <a:gd name="T25" fmla="*/ 294424949 h 10000"/>
              <a:gd name="T26" fmla="*/ 505671820 w 10000"/>
              <a:gd name="T27" fmla="*/ 315220070 h 10000"/>
              <a:gd name="T28" fmla="*/ 556295733 w 10000"/>
              <a:gd name="T29" fmla="*/ 398358054 h 10000"/>
              <a:gd name="T30" fmla="*/ 758565393 w 10000"/>
              <a:gd name="T31" fmla="*/ 336015191 h 10000"/>
              <a:gd name="T32" fmla="*/ 960835399 w 10000"/>
              <a:gd name="T33" fmla="*/ 336015191 h 10000"/>
              <a:gd name="T34" fmla="*/ 1061967554 w 10000"/>
              <a:gd name="T35" fmla="*/ 273672341 h 10000"/>
              <a:gd name="T36" fmla="*/ 1112591138 w 10000"/>
              <a:gd name="T37" fmla="*/ 273672341 h 10000"/>
              <a:gd name="T38" fmla="*/ 809189306 w 10000"/>
              <a:gd name="T39" fmla="*/ 232082085 h 10000"/>
              <a:gd name="T40" fmla="*/ 758565393 w 10000"/>
              <a:gd name="T41" fmla="*/ 124685713 h 10000"/>
              <a:gd name="T42" fmla="*/ 960835399 w 10000"/>
              <a:gd name="T43" fmla="*/ 41547729 h 10000"/>
              <a:gd name="T44" fmla="*/ 657427560 w 10000"/>
              <a:gd name="T45" fmla="*/ 0 h 10000"/>
              <a:gd name="T46" fmla="*/ 404539994 w 10000"/>
              <a:gd name="T47" fmla="*/ 20795121 h 1000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000" h="10000">
                <a:moveTo>
                  <a:pt x="3636" y="522"/>
                </a:moveTo>
                <a:lnTo>
                  <a:pt x="909" y="522"/>
                </a:lnTo>
                <a:lnTo>
                  <a:pt x="0" y="0"/>
                </a:lnTo>
                <a:lnTo>
                  <a:pt x="0" y="1043"/>
                </a:lnTo>
                <a:lnTo>
                  <a:pt x="455" y="2609"/>
                </a:lnTo>
                <a:cubicBezTo>
                  <a:pt x="530" y="3171"/>
                  <a:pt x="604" y="3733"/>
                  <a:pt x="679" y="4295"/>
                </a:cubicBezTo>
                <a:cubicBezTo>
                  <a:pt x="604" y="4631"/>
                  <a:pt x="530" y="4968"/>
                  <a:pt x="455" y="5304"/>
                </a:cubicBezTo>
                <a:lnTo>
                  <a:pt x="909" y="6348"/>
                </a:lnTo>
                <a:lnTo>
                  <a:pt x="1598" y="7682"/>
                </a:lnTo>
                <a:cubicBezTo>
                  <a:pt x="2779" y="7328"/>
                  <a:pt x="2976" y="7157"/>
                  <a:pt x="4110" y="6712"/>
                </a:cubicBezTo>
                <a:lnTo>
                  <a:pt x="4448" y="7069"/>
                </a:lnTo>
                <a:lnTo>
                  <a:pt x="5010" y="7076"/>
                </a:lnTo>
                <a:cubicBezTo>
                  <a:pt x="5007" y="7181"/>
                  <a:pt x="5003" y="7286"/>
                  <a:pt x="5000" y="7391"/>
                </a:cubicBezTo>
                <a:lnTo>
                  <a:pt x="4545" y="7913"/>
                </a:lnTo>
                <a:lnTo>
                  <a:pt x="5000" y="10000"/>
                </a:lnTo>
                <a:lnTo>
                  <a:pt x="6818" y="8435"/>
                </a:lnTo>
                <a:lnTo>
                  <a:pt x="8636" y="8435"/>
                </a:lnTo>
                <a:lnTo>
                  <a:pt x="9545" y="6870"/>
                </a:lnTo>
                <a:lnTo>
                  <a:pt x="10000" y="6870"/>
                </a:lnTo>
                <a:lnTo>
                  <a:pt x="7273" y="5826"/>
                </a:lnTo>
                <a:cubicBezTo>
                  <a:pt x="7121" y="4927"/>
                  <a:pt x="6970" y="4029"/>
                  <a:pt x="6818" y="3130"/>
                </a:cubicBezTo>
                <a:lnTo>
                  <a:pt x="8636" y="1043"/>
                </a:lnTo>
                <a:lnTo>
                  <a:pt x="5909" y="0"/>
                </a:lnTo>
                <a:lnTo>
                  <a:pt x="3636" y="522"/>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96" name="Freeform 361"/>
          <p:cNvSpPr>
            <a:spLocks/>
          </p:cNvSpPr>
          <p:nvPr/>
        </p:nvSpPr>
        <p:spPr bwMode="auto">
          <a:xfrm>
            <a:off x="4667654" y="2584609"/>
            <a:ext cx="114300" cy="54240"/>
          </a:xfrm>
          <a:custGeom>
            <a:avLst/>
            <a:gdLst>
              <a:gd name="T0" fmla="*/ 133281972 w 10000"/>
              <a:gd name="T1" fmla="*/ 3647102 h 11466"/>
              <a:gd name="T2" fmla="*/ 121170013 w 10000"/>
              <a:gd name="T3" fmla="*/ 2335908 h 11466"/>
              <a:gd name="T4" fmla="*/ 96928195 w 10000"/>
              <a:gd name="T5" fmla="*/ 1024719 h 11466"/>
              <a:gd name="T6" fmla="*/ 61763159 w 10000"/>
              <a:gd name="T7" fmla="*/ 2043250 h 11466"/>
              <a:gd name="T8" fmla="*/ 55046446 w 10000"/>
              <a:gd name="T9" fmla="*/ 0 h 11466"/>
              <a:gd name="T10" fmla="*/ 36352201 w 10000"/>
              <a:gd name="T11" fmla="*/ 1969880 h 11466"/>
              <a:gd name="T12" fmla="*/ 0 w 10000"/>
              <a:gd name="T13" fmla="*/ 6269480 h 11466"/>
              <a:gd name="T14" fmla="*/ 0 w 10000"/>
              <a:gd name="T15" fmla="*/ 8891665 h 11466"/>
              <a:gd name="T16" fmla="*/ 24240241 w 10000"/>
              <a:gd name="T17" fmla="*/ 8891665 h 11466"/>
              <a:gd name="T18" fmla="*/ 35759338 w 10000"/>
              <a:gd name="T19" fmla="*/ 12026952 h 11466"/>
              <a:gd name="T20" fmla="*/ 48464160 w 10000"/>
              <a:gd name="T21" fmla="*/ 11514048 h 11466"/>
              <a:gd name="T22" fmla="*/ 75250422 w 10000"/>
              <a:gd name="T23" fmla="*/ 9477014 h 11466"/>
              <a:gd name="T24" fmla="*/ 89160184 w 10000"/>
              <a:gd name="T25" fmla="*/ 10642422 h 11466"/>
              <a:gd name="T26" fmla="*/ 133281972 w 10000"/>
              <a:gd name="T27" fmla="*/ 8891665 h 11466"/>
              <a:gd name="T28" fmla="*/ 157522214 w 10000"/>
              <a:gd name="T29" fmla="*/ 7580476 h 11466"/>
              <a:gd name="T30" fmla="*/ 169634173 w 10000"/>
              <a:gd name="T31" fmla="*/ 7580476 h 11466"/>
              <a:gd name="T32" fmla="*/ 157522214 w 10000"/>
              <a:gd name="T33" fmla="*/ 6269480 h 11466"/>
              <a:gd name="T34" fmla="*/ 133281972 w 10000"/>
              <a:gd name="T35" fmla="*/ 3647102 h 114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000" h="11466">
                <a:moveTo>
                  <a:pt x="7857" y="3477"/>
                </a:moveTo>
                <a:lnTo>
                  <a:pt x="7143" y="2227"/>
                </a:lnTo>
                <a:lnTo>
                  <a:pt x="5714" y="977"/>
                </a:lnTo>
                <a:lnTo>
                  <a:pt x="3641" y="1948"/>
                </a:lnTo>
                <a:cubicBezTo>
                  <a:pt x="3532" y="1206"/>
                  <a:pt x="3354" y="742"/>
                  <a:pt x="3245" y="0"/>
                </a:cubicBezTo>
                <a:lnTo>
                  <a:pt x="2143" y="1878"/>
                </a:lnTo>
                <a:lnTo>
                  <a:pt x="0" y="5977"/>
                </a:lnTo>
                <a:lnTo>
                  <a:pt x="0" y="8477"/>
                </a:lnTo>
                <a:lnTo>
                  <a:pt x="1429" y="8477"/>
                </a:lnTo>
                <a:lnTo>
                  <a:pt x="2108" y="11466"/>
                </a:lnTo>
                <a:lnTo>
                  <a:pt x="2857" y="10977"/>
                </a:lnTo>
                <a:lnTo>
                  <a:pt x="4436" y="9035"/>
                </a:lnTo>
                <a:lnTo>
                  <a:pt x="5256" y="10146"/>
                </a:lnTo>
                <a:lnTo>
                  <a:pt x="7857" y="8477"/>
                </a:lnTo>
                <a:lnTo>
                  <a:pt x="9286" y="7227"/>
                </a:lnTo>
                <a:lnTo>
                  <a:pt x="10000" y="7227"/>
                </a:lnTo>
                <a:lnTo>
                  <a:pt x="9286" y="5977"/>
                </a:lnTo>
                <a:lnTo>
                  <a:pt x="7857" y="3477"/>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297" name="Freeform 363"/>
          <p:cNvSpPr>
            <a:spLocks/>
          </p:cNvSpPr>
          <p:nvPr/>
        </p:nvSpPr>
        <p:spPr bwMode="auto">
          <a:xfrm>
            <a:off x="4610505" y="2462901"/>
            <a:ext cx="71437" cy="62178"/>
          </a:xfrm>
          <a:custGeom>
            <a:avLst/>
            <a:gdLst>
              <a:gd name="T0" fmla="*/ 6065872 w 10056"/>
              <a:gd name="T1" fmla="*/ 14184304 h 10000"/>
              <a:gd name="T2" fmla="*/ 8518756 w 10056"/>
              <a:gd name="T3" fmla="*/ 19860071 h 10000"/>
              <a:gd name="T4" fmla="*/ 13426689 w 10056"/>
              <a:gd name="T5" fmla="*/ 22696230 h 10000"/>
              <a:gd name="T6" fmla="*/ 17900822 w 10056"/>
              <a:gd name="T7" fmla="*/ 26364056 h 10000"/>
              <a:gd name="T8" fmla="*/ 22509397 w 10056"/>
              <a:gd name="T9" fmla="*/ 31031233 h 10000"/>
              <a:gd name="T10" fmla="*/ 25391037 w 10056"/>
              <a:gd name="T11" fmla="*/ 23360442 h 10000"/>
              <a:gd name="T12" fmla="*/ 23682417 w 10056"/>
              <a:gd name="T13" fmla="*/ 17684728 h 10000"/>
              <a:gd name="T14" fmla="*/ 25533350 w 10056"/>
              <a:gd name="T15" fmla="*/ 10184675 h 10000"/>
              <a:gd name="T16" fmla="*/ 21935400 w 10056"/>
              <a:gd name="T17" fmla="*/ 7348015 h 10000"/>
              <a:gd name="T18" fmla="*/ 18332456 w 10056"/>
              <a:gd name="T19" fmla="*/ 5672431 h 10000"/>
              <a:gd name="T20" fmla="*/ 13426689 w 10056"/>
              <a:gd name="T21" fmla="*/ 2836212 h 10000"/>
              <a:gd name="T22" fmla="*/ 8518756 w 10056"/>
              <a:gd name="T23" fmla="*/ 2836212 h 10000"/>
              <a:gd name="T24" fmla="*/ 6065872 w 10056"/>
              <a:gd name="T25" fmla="*/ 0 h 10000"/>
              <a:gd name="T26" fmla="*/ 1160461 w 10056"/>
              <a:gd name="T27" fmla="*/ 2836212 h 10000"/>
              <a:gd name="T28" fmla="*/ 0 w 10056"/>
              <a:gd name="T29" fmla="*/ 3013134 h 10000"/>
              <a:gd name="T30" fmla="*/ 2310571 w 10056"/>
              <a:gd name="T31" fmla="*/ 10683932 h 10000"/>
              <a:gd name="T32" fmla="*/ 6065872 w 10056"/>
              <a:gd name="T33" fmla="*/ 14184304 h 1000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056" h="10000">
                <a:moveTo>
                  <a:pt x="2389" y="4571"/>
                </a:moveTo>
                <a:lnTo>
                  <a:pt x="3355" y="6400"/>
                </a:lnTo>
                <a:lnTo>
                  <a:pt x="5288" y="7314"/>
                </a:lnTo>
                <a:lnTo>
                  <a:pt x="7050" y="8496"/>
                </a:lnTo>
                <a:lnTo>
                  <a:pt x="8865" y="10000"/>
                </a:lnTo>
                <a:cubicBezTo>
                  <a:pt x="8961" y="9105"/>
                  <a:pt x="9904" y="8423"/>
                  <a:pt x="10000" y="7528"/>
                </a:cubicBezTo>
                <a:lnTo>
                  <a:pt x="9327" y="5699"/>
                </a:lnTo>
                <a:cubicBezTo>
                  <a:pt x="9382" y="4965"/>
                  <a:pt x="10001" y="4016"/>
                  <a:pt x="10056" y="3282"/>
                </a:cubicBezTo>
                <a:lnTo>
                  <a:pt x="8639" y="2368"/>
                </a:lnTo>
                <a:lnTo>
                  <a:pt x="7220" y="1828"/>
                </a:lnTo>
                <a:lnTo>
                  <a:pt x="5288" y="914"/>
                </a:lnTo>
                <a:lnTo>
                  <a:pt x="3355" y="914"/>
                </a:lnTo>
                <a:lnTo>
                  <a:pt x="2389" y="0"/>
                </a:lnTo>
                <a:lnTo>
                  <a:pt x="457" y="914"/>
                </a:lnTo>
                <a:lnTo>
                  <a:pt x="0" y="971"/>
                </a:lnTo>
                <a:cubicBezTo>
                  <a:pt x="152" y="1866"/>
                  <a:pt x="757" y="2548"/>
                  <a:pt x="910" y="3443"/>
                </a:cubicBezTo>
                <a:lnTo>
                  <a:pt x="2389" y="4571"/>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298" name="Freeform 252"/>
          <p:cNvSpPr>
            <a:spLocks/>
          </p:cNvSpPr>
          <p:nvPr/>
        </p:nvSpPr>
        <p:spPr bwMode="auto">
          <a:xfrm rot="21133526">
            <a:off x="4842279" y="2609745"/>
            <a:ext cx="88900" cy="39688"/>
          </a:xfrm>
          <a:custGeom>
            <a:avLst/>
            <a:gdLst>
              <a:gd name="T0" fmla="*/ 0 w 1912593"/>
              <a:gd name="T1" fmla="*/ 1 h 1229193"/>
              <a:gd name="T2" fmla="*/ 0 w 1912593"/>
              <a:gd name="T3" fmla="*/ 3 h 1229193"/>
              <a:gd name="T4" fmla="*/ 5 w 1912593"/>
              <a:gd name="T5" fmla="*/ 3 h 1229193"/>
              <a:gd name="T6" fmla="*/ 9 w 1912593"/>
              <a:gd name="T7" fmla="*/ 1 h 1229193"/>
              <a:gd name="T8" fmla="*/ 8 w 1912593"/>
              <a:gd name="T9" fmla="*/ 0 h 1229193"/>
              <a:gd name="T10" fmla="*/ 5 w 1912593"/>
              <a:gd name="T11" fmla="*/ 1 h 1229193"/>
              <a:gd name="T12" fmla="*/ 1 w 1912593"/>
              <a:gd name="T13" fmla="*/ 1 h 1229193"/>
              <a:gd name="T14" fmla="*/ 1 w 1912593"/>
              <a:gd name="T15" fmla="*/ 1 h 1229193"/>
              <a:gd name="T16" fmla="*/ 0 w 1912593"/>
              <a:gd name="T17" fmla="*/ 1 h 1229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12593" h="1229193">
                <a:moveTo>
                  <a:pt x="0" y="233280"/>
                </a:moveTo>
                <a:lnTo>
                  <a:pt x="83793" y="1154242"/>
                </a:lnTo>
                <a:lnTo>
                  <a:pt x="1103124" y="1229193"/>
                </a:lnTo>
                <a:lnTo>
                  <a:pt x="1912593" y="314793"/>
                </a:lnTo>
                <a:lnTo>
                  <a:pt x="1792672" y="0"/>
                </a:lnTo>
                <a:lnTo>
                  <a:pt x="1124055" y="252554"/>
                </a:lnTo>
                <a:cubicBezTo>
                  <a:pt x="892871" y="224853"/>
                  <a:pt x="379360" y="273001"/>
                  <a:pt x="148176" y="245300"/>
                </a:cubicBezTo>
                <a:lnTo>
                  <a:pt x="128763" y="242675"/>
                </a:lnTo>
                <a:lnTo>
                  <a:pt x="0" y="23328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299" name="Freeform 253"/>
          <p:cNvSpPr>
            <a:spLocks/>
          </p:cNvSpPr>
          <p:nvPr/>
        </p:nvSpPr>
        <p:spPr bwMode="auto">
          <a:xfrm>
            <a:off x="4847042" y="2617683"/>
            <a:ext cx="142875" cy="124354"/>
          </a:xfrm>
          <a:custGeom>
            <a:avLst/>
            <a:gdLst>
              <a:gd name="T0" fmla="*/ 5 w 3644175"/>
              <a:gd name="T1" fmla="*/ 0 h 3780713"/>
              <a:gd name="T2" fmla="*/ 3 w 3644175"/>
              <a:gd name="T3" fmla="*/ 2 h 3780713"/>
              <a:gd name="T4" fmla="*/ 0 w 3644175"/>
              <a:gd name="T5" fmla="*/ 2 h 3780713"/>
              <a:gd name="T6" fmla="*/ 0 w 3644175"/>
              <a:gd name="T7" fmla="*/ 3 h 3780713"/>
              <a:gd name="T8" fmla="*/ 1 w 3644175"/>
              <a:gd name="T9" fmla="*/ 4 h 3780713"/>
              <a:gd name="T10" fmla="*/ 1 w 3644175"/>
              <a:gd name="T11" fmla="*/ 4 h 3780713"/>
              <a:gd name="T12" fmla="*/ 1 w 3644175"/>
              <a:gd name="T13" fmla="*/ 3 h 3780713"/>
              <a:gd name="T14" fmla="*/ 2 w 3644175"/>
              <a:gd name="T15" fmla="*/ 4 h 3780713"/>
              <a:gd name="T16" fmla="*/ 3 w 3644175"/>
              <a:gd name="T17" fmla="*/ 6 h 3780713"/>
              <a:gd name="T18" fmla="*/ 4 w 3644175"/>
              <a:gd name="T19" fmla="*/ 7 h 3780713"/>
              <a:gd name="T20" fmla="*/ 8 w 3644175"/>
              <a:gd name="T21" fmla="*/ 9 h 3780713"/>
              <a:gd name="T22" fmla="*/ 3 w 3644175"/>
              <a:gd name="T23" fmla="*/ 4 h 3780713"/>
              <a:gd name="T24" fmla="*/ 4 w 3644175"/>
              <a:gd name="T25" fmla="*/ 3 h 3780713"/>
              <a:gd name="T26" fmla="*/ 4 w 3644175"/>
              <a:gd name="T27" fmla="*/ 4 h 3780713"/>
              <a:gd name="T28" fmla="*/ 9 w 3644175"/>
              <a:gd name="T29" fmla="*/ 4 h 3780713"/>
              <a:gd name="T30" fmla="*/ 8 w 3644175"/>
              <a:gd name="T31" fmla="*/ 1 h 3780713"/>
              <a:gd name="T32" fmla="*/ 7 w 3644175"/>
              <a:gd name="T33" fmla="*/ 2 h 3780713"/>
              <a:gd name="T34" fmla="*/ 6 w 3644175"/>
              <a:gd name="T35" fmla="*/ 2 h 3780713"/>
              <a:gd name="T36" fmla="*/ 5 w 3644175"/>
              <a:gd name="T37" fmla="*/ 0 h 3780713"/>
              <a:gd name="T38" fmla="*/ 5 w 3644175"/>
              <a:gd name="T39" fmla="*/ 0 h 37807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44175" h="3780713">
                <a:moveTo>
                  <a:pt x="2018109" y="0"/>
                </a:moveTo>
                <a:lnTo>
                  <a:pt x="1131347" y="970851"/>
                </a:lnTo>
                <a:lnTo>
                  <a:pt x="106496" y="992543"/>
                </a:lnTo>
                <a:lnTo>
                  <a:pt x="0" y="1285960"/>
                </a:lnTo>
                <a:lnTo>
                  <a:pt x="250657" y="1838746"/>
                </a:lnTo>
                <a:lnTo>
                  <a:pt x="476240" y="1522355"/>
                </a:lnTo>
                <a:lnTo>
                  <a:pt x="637449" y="1360281"/>
                </a:lnTo>
                <a:lnTo>
                  <a:pt x="900975" y="1622129"/>
                </a:lnTo>
                <a:lnTo>
                  <a:pt x="1125827" y="2401618"/>
                </a:lnTo>
                <a:lnTo>
                  <a:pt x="1614428" y="2951232"/>
                </a:lnTo>
                <a:cubicBezTo>
                  <a:pt x="2156362" y="3074631"/>
                  <a:pt x="2677783" y="3504219"/>
                  <a:pt x="3209460" y="3780713"/>
                </a:cubicBezTo>
                <a:lnTo>
                  <a:pt x="1455611" y="1667100"/>
                </a:lnTo>
                <a:lnTo>
                  <a:pt x="1543203" y="1366330"/>
                </a:lnTo>
                <a:lnTo>
                  <a:pt x="1755414" y="1517198"/>
                </a:lnTo>
                <a:lnTo>
                  <a:pt x="3644175" y="1622129"/>
                </a:lnTo>
                <a:lnTo>
                  <a:pt x="3394079" y="610450"/>
                </a:lnTo>
                <a:lnTo>
                  <a:pt x="3170007" y="750786"/>
                </a:lnTo>
                <a:lnTo>
                  <a:pt x="2480463" y="641709"/>
                </a:lnTo>
                <a:lnTo>
                  <a:pt x="2078068" y="137463"/>
                </a:lnTo>
                <a:lnTo>
                  <a:pt x="2018109" y="0"/>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00" name="Freeform 254"/>
          <p:cNvSpPr>
            <a:spLocks/>
          </p:cNvSpPr>
          <p:nvPr/>
        </p:nvSpPr>
        <p:spPr bwMode="auto">
          <a:xfrm>
            <a:off x="4905780" y="2661339"/>
            <a:ext cx="98425" cy="82021"/>
          </a:xfrm>
          <a:custGeom>
            <a:avLst/>
            <a:gdLst>
              <a:gd name="T0" fmla="*/ 6 w 2398426"/>
              <a:gd name="T1" fmla="*/ 1 h 2488994"/>
              <a:gd name="T2" fmla="*/ 1 w 2398426"/>
              <a:gd name="T3" fmla="*/ 0 h 2488994"/>
              <a:gd name="T4" fmla="*/ 0 w 2398426"/>
              <a:gd name="T5" fmla="*/ 0 h 2488994"/>
              <a:gd name="T6" fmla="*/ 0 w 2398426"/>
              <a:gd name="T7" fmla="*/ 1 h 2488994"/>
              <a:gd name="T8" fmla="*/ 5 w 2398426"/>
              <a:gd name="T9" fmla="*/ 6 h 2488994"/>
              <a:gd name="T10" fmla="*/ 6 w 2398426"/>
              <a:gd name="T11" fmla="*/ 4 h 2488994"/>
              <a:gd name="T12" fmla="*/ 7 w 2398426"/>
              <a:gd name="T13" fmla="*/ 3 h 2488994"/>
              <a:gd name="T14" fmla="*/ 6 w 2398426"/>
              <a:gd name="T15" fmla="*/ 1 h 24889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98426" h="2488994">
                <a:moveTo>
                  <a:pt x="2113613" y="269822"/>
                </a:moveTo>
                <a:lnTo>
                  <a:pt x="254833" y="149901"/>
                </a:lnTo>
                <a:lnTo>
                  <a:pt x="74951" y="0"/>
                </a:lnTo>
                <a:lnTo>
                  <a:pt x="0" y="329783"/>
                </a:lnTo>
                <a:lnTo>
                  <a:pt x="1691048" y="2488994"/>
                </a:lnTo>
                <a:lnTo>
                  <a:pt x="2177788" y="1556144"/>
                </a:lnTo>
                <a:lnTo>
                  <a:pt x="2398426" y="1439055"/>
                </a:lnTo>
                <a:lnTo>
                  <a:pt x="2113613" y="269822"/>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01" name="Freeform 255"/>
          <p:cNvSpPr>
            <a:spLocks/>
          </p:cNvSpPr>
          <p:nvPr/>
        </p:nvSpPr>
        <p:spPr bwMode="auto">
          <a:xfrm rot="286500">
            <a:off x="4977216" y="2711609"/>
            <a:ext cx="44450" cy="48948"/>
          </a:xfrm>
          <a:custGeom>
            <a:avLst/>
            <a:gdLst>
              <a:gd name="T0" fmla="*/ 1 w 1259245"/>
              <a:gd name="T1" fmla="*/ 0 h 1506961"/>
              <a:gd name="T2" fmla="*/ 0 w 1259245"/>
              <a:gd name="T3" fmla="*/ 2 h 1506961"/>
              <a:gd name="T4" fmla="*/ 1 w 1259245"/>
              <a:gd name="T5" fmla="*/ 4 h 1506961"/>
              <a:gd name="T6" fmla="*/ 2 w 1259245"/>
              <a:gd name="T7" fmla="*/ 1 h 1506961"/>
              <a:gd name="T8" fmla="*/ 1 w 1259245"/>
              <a:gd name="T9" fmla="*/ 0 h 15069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9245" h="1506961">
                <a:moveTo>
                  <a:pt x="459998" y="0"/>
                </a:moveTo>
                <a:lnTo>
                  <a:pt x="0" y="967315"/>
                </a:lnTo>
                <a:lnTo>
                  <a:pt x="599606" y="1506961"/>
                </a:lnTo>
                <a:lnTo>
                  <a:pt x="1259243" y="571259"/>
                </a:lnTo>
                <a:lnTo>
                  <a:pt x="459998"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2" name="Freeform 256"/>
          <p:cNvSpPr>
            <a:spLocks/>
          </p:cNvSpPr>
          <p:nvPr/>
        </p:nvSpPr>
        <p:spPr bwMode="auto">
          <a:xfrm>
            <a:off x="4978805" y="2626943"/>
            <a:ext cx="71437" cy="47625"/>
          </a:xfrm>
          <a:custGeom>
            <a:avLst/>
            <a:gdLst>
              <a:gd name="T0" fmla="*/ 1 w 1678899"/>
              <a:gd name="T1" fmla="*/ 5 h 1259174"/>
              <a:gd name="T2" fmla="*/ 5 w 1678899"/>
              <a:gd name="T3" fmla="*/ 5 h 1259174"/>
              <a:gd name="T4" fmla="*/ 5 w 1678899"/>
              <a:gd name="T5" fmla="*/ 4 h 1259174"/>
              <a:gd name="T6" fmla="*/ 3 w 1678899"/>
              <a:gd name="T7" fmla="*/ 0 h 1259174"/>
              <a:gd name="T8" fmla="*/ 0 w 1678899"/>
              <a:gd name="T9" fmla="*/ 1 h 1259174"/>
              <a:gd name="T10" fmla="*/ 1 w 1678899"/>
              <a:gd name="T11" fmla="*/ 5 h 125917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78899" h="1259174">
                <a:moveTo>
                  <a:pt x="209862" y="1154242"/>
                </a:moveTo>
                <a:lnTo>
                  <a:pt x="1678899" y="1259174"/>
                </a:lnTo>
                <a:lnTo>
                  <a:pt x="1663908" y="899410"/>
                </a:lnTo>
                <a:lnTo>
                  <a:pt x="854439" y="0"/>
                </a:lnTo>
                <a:lnTo>
                  <a:pt x="0" y="269823"/>
                </a:lnTo>
                <a:lnTo>
                  <a:pt x="209862" y="115424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3" name="Freeform 257"/>
          <p:cNvSpPr>
            <a:spLocks/>
          </p:cNvSpPr>
          <p:nvPr/>
        </p:nvSpPr>
        <p:spPr bwMode="auto">
          <a:xfrm>
            <a:off x="4991504" y="2670599"/>
            <a:ext cx="100012" cy="80698"/>
          </a:xfrm>
          <a:custGeom>
            <a:avLst/>
            <a:gdLst>
              <a:gd name="T0" fmla="*/ 0 w 2578308"/>
              <a:gd name="T1" fmla="*/ 0 h 2368446"/>
              <a:gd name="T2" fmla="*/ 1 w 2578308"/>
              <a:gd name="T3" fmla="*/ 3 h 2368446"/>
              <a:gd name="T4" fmla="*/ 0 w 2578308"/>
              <a:gd name="T5" fmla="*/ 4 h 2368446"/>
              <a:gd name="T6" fmla="*/ 2 w 2578308"/>
              <a:gd name="T7" fmla="*/ 5 h 2368446"/>
              <a:gd name="T8" fmla="*/ 3 w 2578308"/>
              <a:gd name="T9" fmla="*/ 4 h 2368446"/>
              <a:gd name="T10" fmla="*/ 4 w 2578308"/>
              <a:gd name="T11" fmla="*/ 6 h 2368446"/>
              <a:gd name="T12" fmla="*/ 4 w 2578308"/>
              <a:gd name="T13" fmla="*/ 7 h 2368446"/>
              <a:gd name="T14" fmla="*/ 5 w 2578308"/>
              <a:gd name="T15" fmla="*/ 6 h 2368446"/>
              <a:gd name="T16" fmla="*/ 6 w 2578308"/>
              <a:gd name="T17" fmla="*/ 4 h 2368446"/>
              <a:gd name="T18" fmla="*/ 5 w 2578308"/>
              <a:gd name="T19" fmla="*/ 1 h 2368446"/>
              <a:gd name="T20" fmla="*/ 3 w 2578308"/>
              <a:gd name="T21" fmla="*/ 0 h 2368446"/>
              <a:gd name="T22" fmla="*/ 0 w 2578308"/>
              <a:gd name="T23" fmla="*/ 0 h 23684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578308" h="2368446">
                <a:moveTo>
                  <a:pt x="0" y="0"/>
                </a:moveTo>
                <a:lnTo>
                  <a:pt x="254833" y="1154242"/>
                </a:lnTo>
                <a:lnTo>
                  <a:pt x="104931" y="1259173"/>
                </a:lnTo>
                <a:lnTo>
                  <a:pt x="855821" y="1873287"/>
                </a:lnTo>
                <a:lnTo>
                  <a:pt x="1111621" y="1524299"/>
                </a:lnTo>
                <a:lnTo>
                  <a:pt x="1734645" y="2033965"/>
                </a:lnTo>
                <a:lnTo>
                  <a:pt x="1633928" y="2368446"/>
                </a:lnTo>
                <a:lnTo>
                  <a:pt x="2338465" y="2263514"/>
                </a:lnTo>
                <a:lnTo>
                  <a:pt x="2578308" y="1514006"/>
                </a:lnTo>
                <a:lnTo>
                  <a:pt x="2113613" y="224852"/>
                </a:lnTo>
                <a:lnTo>
                  <a:pt x="1439056" y="14990"/>
                </a:lnTo>
                <a:lnTo>
                  <a:pt x="0" y="0"/>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04" name="Freeform 258"/>
          <p:cNvSpPr>
            <a:spLocks/>
          </p:cNvSpPr>
          <p:nvPr/>
        </p:nvSpPr>
        <p:spPr bwMode="auto">
          <a:xfrm>
            <a:off x="5018491" y="2720870"/>
            <a:ext cx="39688" cy="41010"/>
          </a:xfrm>
          <a:custGeom>
            <a:avLst/>
            <a:gdLst>
              <a:gd name="T0" fmla="*/ 1 w 1097536"/>
              <a:gd name="T1" fmla="*/ 0 h 1184223"/>
              <a:gd name="T2" fmla="*/ 0 w 1097536"/>
              <a:gd name="T3" fmla="*/ 1 h 1184223"/>
              <a:gd name="T4" fmla="*/ 1 w 1097536"/>
              <a:gd name="T5" fmla="*/ 4 h 1184223"/>
              <a:gd name="T6" fmla="*/ 2 w 1097536"/>
              <a:gd name="T7" fmla="*/ 2 h 1184223"/>
              <a:gd name="T8" fmla="*/ 2 w 1097536"/>
              <a:gd name="T9" fmla="*/ 2 h 1184223"/>
              <a:gd name="T10" fmla="*/ 1 w 1097536"/>
              <a:gd name="T11" fmla="*/ 0 h 1184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97536" h="1184223">
                <a:moveTo>
                  <a:pt x="482939" y="0"/>
                </a:moveTo>
                <a:lnTo>
                  <a:pt x="0" y="416160"/>
                </a:lnTo>
                <a:lnTo>
                  <a:pt x="452959" y="1184223"/>
                </a:lnTo>
                <a:lnTo>
                  <a:pt x="1067555" y="824459"/>
                </a:lnTo>
                <a:lnTo>
                  <a:pt x="1097536" y="509666"/>
                </a:lnTo>
                <a:lnTo>
                  <a:pt x="482939"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05" name="Freeform 259"/>
          <p:cNvSpPr>
            <a:spLocks/>
          </p:cNvSpPr>
          <p:nvPr/>
        </p:nvSpPr>
        <p:spPr bwMode="auto">
          <a:xfrm>
            <a:off x="5035955" y="2743360"/>
            <a:ext cx="65087" cy="50271"/>
          </a:xfrm>
          <a:custGeom>
            <a:avLst/>
            <a:gdLst>
              <a:gd name="T0" fmla="*/ 0 w 1852882"/>
              <a:gd name="T1" fmla="*/ 1 h 1521018"/>
              <a:gd name="T2" fmla="*/ 0 w 1852882"/>
              <a:gd name="T3" fmla="*/ 3 h 1521018"/>
              <a:gd name="T4" fmla="*/ 1 w 1852882"/>
              <a:gd name="T5" fmla="*/ 4 h 1521018"/>
              <a:gd name="T6" fmla="*/ 1 w 1852882"/>
              <a:gd name="T7" fmla="*/ 3 h 1521018"/>
              <a:gd name="T8" fmla="*/ 3 w 1852882"/>
              <a:gd name="T9" fmla="*/ 2 h 1521018"/>
              <a:gd name="T10" fmla="*/ 3 w 1852882"/>
              <a:gd name="T11" fmla="*/ 2 h 1521018"/>
              <a:gd name="T12" fmla="*/ 3 w 1852882"/>
              <a:gd name="T13" fmla="*/ 1 h 1521018"/>
              <a:gd name="T14" fmla="*/ 2 w 1852882"/>
              <a:gd name="T15" fmla="*/ 1 h 1521018"/>
              <a:gd name="T16" fmla="*/ 2 w 1852882"/>
              <a:gd name="T17" fmla="*/ 0 h 1521018"/>
              <a:gd name="T18" fmla="*/ 1 w 1852882"/>
              <a:gd name="T19" fmla="*/ 0 h 1521018"/>
              <a:gd name="T20" fmla="*/ 0 w 1852882"/>
              <a:gd name="T21" fmla="*/ 1 h 15210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852882" h="1521018">
                <a:moveTo>
                  <a:pt x="0" y="507061"/>
                </a:moveTo>
                <a:lnTo>
                  <a:pt x="0" y="1211599"/>
                </a:lnTo>
                <a:lnTo>
                  <a:pt x="435424" y="1521018"/>
                </a:lnTo>
                <a:lnTo>
                  <a:pt x="839449" y="1391481"/>
                </a:lnTo>
                <a:lnTo>
                  <a:pt x="1763339" y="952692"/>
                </a:lnTo>
                <a:lnTo>
                  <a:pt x="1852882" y="743963"/>
                </a:lnTo>
                <a:lnTo>
                  <a:pt x="1756379" y="372784"/>
                </a:lnTo>
                <a:lnTo>
                  <a:pt x="1563372" y="307281"/>
                </a:lnTo>
                <a:lnTo>
                  <a:pt x="1370668" y="0"/>
                </a:lnTo>
                <a:lnTo>
                  <a:pt x="644577" y="177278"/>
                </a:lnTo>
                <a:lnTo>
                  <a:pt x="0" y="507061"/>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06" name="Freeform 260"/>
          <p:cNvSpPr>
            <a:spLocks/>
          </p:cNvSpPr>
          <p:nvPr/>
        </p:nvSpPr>
        <p:spPr bwMode="auto">
          <a:xfrm>
            <a:off x="4996267" y="2735422"/>
            <a:ext cx="53975" cy="91282"/>
          </a:xfrm>
          <a:custGeom>
            <a:avLst/>
            <a:gdLst>
              <a:gd name="T0" fmla="*/ 0 w 444747"/>
              <a:gd name="T1" fmla="*/ 52 h 900169"/>
              <a:gd name="T2" fmla="*/ 21 w 444747"/>
              <a:gd name="T3" fmla="*/ 65 h 900169"/>
              <a:gd name="T4" fmla="*/ 21 w 444747"/>
              <a:gd name="T5" fmla="*/ 155 h 900169"/>
              <a:gd name="T6" fmla="*/ 57 w 444747"/>
              <a:gd name="T7" fmla="*/ 195 h 900169"/>
              <a:gd name="T8" fmla="*/ 70 w 444747"/>
              <a:gd name="T9" fmla="*/ 181 h 900169"/>
              <a:gd name="T10" fmla="*/ 83 w 444747"/>
              <a:gd name="T11" fmla="*/ 148 h 900169"/>
              <a:gd name="T12" fmla="*/ 78 w 444747"/>
              <a:gd name="T13" fmla="*/ 132 h 900169"/>
              <a:gd name="T14" fmla="*/ 96 w 444747"/>
              <a:gd name="T15" fmla="*/ 125 h 900169"/>
              <a:gd name="T16" fmla="*/ 70 w 444747"/>
              <a:gd name="T17" fmla="*/ 103 h 900169"/>
              <a:gd name="T18" fmla="*/ 70 w 444747"/>
              <a:gd name="T19" fmla="*/ 58 h 900169"/>
              <a:gd name="T20" fmla="*/ 40 w 444747"/>
              <a:gd name="T21" fmla="*/ 0 h 900169"/>
              <a:gd name="T22" fmla="*/ 0 w 444747"/>
              <a:gd name="T23" fmla="*/ 52 h 900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44747" h="900169">
                <a:moveTo>
                  <a:pt x="0" y="238385"/>
                </a:moveTo>
                <a:lnTo>
                  <a:pt x="99623" y="298870"/>
                </a:lnTo>
                <a:lnTo>
                  <a:pt x="99623" y="715154"/>
                </a:lnTo>
                <a:lnTo>
                  <a:pt x="263290" y="900169"/>
                </a:lnTo>
                <a:lnTo>
                  <a:pt x="327333" y="836125"/>
                </a:lnTo>
                <a:lnTo>
                  <a:pt x="384261" y="683132"/>
                </a:lnTo>
                <a:lnTo>
                  <a:pt x="362913" y="608414"/>
                </a:lnTo>
                <a:lnTo>
                  <a:pt x="444747" y="576393"/>
                </a:lnTo>
                <a:lnTo>
                  <a:pt x="327333" y="476769"/>
                </a:lnTo>
                <a:lnTo>
                  <a:pt x="327333" y="266849"/>
                </a:lnTo>
                <a:lnTo>
                  <a:pt x="185014" y="0"/>
                </a:lnTo>
                <a:lnTo>
                  <a:pt x="0" y="238385"/>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07" name="Freeform 257"/>
          <p:cNvSpPr>
            <a:spLocks/>
          </p:cNvSpPr>
          <p:nvPr/>
        </p:nvSpPr>
        <p:spPr bwMode="auto">
          <a:xfrm>
            <a:off x="4229505" y="2330610"/>
            <a:ext cx="109537" cy="136261"/>
          </a:xfrm>
          <a:custGeom>
            <a:avLst/>
            <a:gdLst>
              <a:gd name="T0" fmla="*/ 2147483647 w 84"/>
              <a:gd name="T1" fmla="*/ 2147483647 h 126"/>
              <a:gd name="T2" fmla="*/ 0 w 84"/>
              <a:gd name="T3" fmla="*/ 2147483647 h 126"/>
              <a:gd name="T4" fmla="*/ 0 w 84"/>
              <a:gd name="T5" fmla="*/ 2147483647 h 126"/>
              <a:gd name="T6" fmla="*/ 2147483647 w 84"/>
              <a:gd name="T7" fmla="*/ 2147483647 h 126"/>
              <a:gd name="T8" fmla="*/ 2147483647 w 84"/>
              <a:gd name="T9" fmla="*/ 2147483647 h 126"/>
              <a:gd name="T10" fmla="*/ 2147483647 w 84"/>
              <a:gd name="T11" fmla="*/ 2147483647 h 126"/>
              <a:gd name="T12" fmla="*/ 2147483647 w 84"/>
              <a:gd name="T13" fmla="*/ 2147483647 h 126"/>
              <a:gd name="T14" fmla="*/ 2147483647 w 84"/>
              <a:gd name="T15" fmla="*/ 2147483647 h 126"/>
              <a:gd name="T16" fmla="*/ 2147483647 w 84"/>
              <a:gd name="T17" fmla="*/ 2147483647 h 126"/>
              <a:gd name="T18" fmla="*/ 2147483647 w 84"/>
              <a:gd name="T19" fmla="*/ 2147483647 h 126"/>
              <a:gd name="T20" fmla="*/ 2147483647 w 84"/>
              <a:gd name="T21" fmla="*/ 2147483647 h 126"/>
              <a:gd name="T22" fmla="*/ 2147483647 w 84"/>
              <a:gd name="T23" fmla="*/ 0 h 126"/>
              <a:gd name="T24" fmla="*/ 2147483647 w 84"/>
              <a:gd name="T25" fmla="*/ 2147483647 h 126"/>
              <a:gd name="T26" fmla="*/ 2147483647 w 84"/>
              <a:gd name="T27" fmla="*/ 2147483647 h 126"/>
              <a:gd name="T28" fmla="*/ 2147483647 w 84"/>
              <a:gd name="T29" fmla="*/ 2147483647 h 126"/>
              <a:gd name="T30" fmla="*/ 2147483647 w 84"/>
              <a:gd name="T31" fmla="*/ 2147483647 h 126"/>
              <a:gd name="T32" fmla="*/ 2147483647 w 84"/>
              <a:gd name="T33" fmla="*/ 2147483647 h 126"/>
              <a:gd name="T34" fmla="*/ 2147483647 w 84"/>
              <a:gd name="T35" fmla="*/ 2147483647 h 126"/>
              <a:gd name="T36" fmla="*/ 2147483647 w 84"/>
              <a:gd name="T37" fmla="*/ 2147483647 h 126"/>
              <a:gd name="T38" fmla="*/ 2147483647 w 84"/>
              <a:gd name="T39" fmla="*/ 2147483647 h 126"/>
              <a:gd name="T40" fmla="*/ 2147483647 w 84"/>
              <a:gd name="T41" fmla="*/ 2147483647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4" h="126">
                <a:moveTo>
                  <a:pt x="18" y="126"/>
                </a:moveTo>
                <a:lnTo>
                  <a:pt x="0" y="114"/>
                </a:lnTo>
                <a:lnTo>
                  <a:pt x="0" y="102"/>
                </a:lnTo>
                <a:lnTo>
                  <a:pt x="6" y="96"/>
                </a:lnTo>
                <a:lnTo>
                  <a:pt x="12" y="84"/>
                </a:lnTo>
                <a:lnTo>
                  <a:pt x="12" y="66"/>
                </a:lnTo>
                <a:lnTo>
                  <a:pt x="6" y="60"/>
                </a:lnTo>
                <a:lnTo>
                  <a:pt x="12" y="54"/>
                </a:lnTo>
                <a:lnTo>
                  <a:pt x="6" y="36"/>
                </a:lnTo>
                <a:lnTo>
                  <a:pt x="30" y="30"/>
                </a:lnTo>
                <a:lnTo>
                  <a:pt x="30" y="18"/>
                </a:lnTo>
                <a:lnTo>
                  <a:pt x="54" y="0"/>
                </a:lnTo>
                <a:lnTo>
                  <a:pt x="60" y="6"/>
                </a:lnTo>
                <a:lnTo>
                  <a:pt x="72" y="6"/>
                </a:lnTo>
                <a:lnTo>
                  <a:pt x="78" y="18"/>
                </a:lnTo>
                <a:lnTo>
                  <a:pt x="84" y="30"/>
                </a:lnTo>
                <a:lnTo>
                  <a:pt x="72" y="42"/>
                </a:lnTo>
                <a:lnTo>
                  <a:pt x="78" y="66"/>
                </a:lnTo>
                <a:lnTo>
                  <a:pt x="72" y="96"/>
                </a:lnTo>
                <a:lnTo>
                  <a:pt x="54" y="102"/>
                </a:lnTo>
                <a:lnTo>
                  <a:pt x="18" y="12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08" name="Freeform 258"/>
          <p:cNvSpPr>
            <a:spLocks/>
          </p:cNvSpPr>
          <p:nvPr/>
        </p:nvSpPr>
        <p:spPr bwMode="auto">
          <a:xfrm>
            <a:off x="5807479" y="1218037"/>
            <a:ext cx="436562" cy="464343"/>
          </a:xfrm>
          <a:custGeom>
            <a:avLst/>
            <a:gdLst>
              <a:gd name="T0" fmla="*/ 2147483647 w 336"/>
              <a:gd name="T1" fmla="*/ 2147483647 h 427"/>
              <a:gd name="T2" fmla="*/ 2147483647 w 336"/>
              <a:gd name="T3" fmla="*/ 2147483647 h 427"/>
              <a:gd name="T4" fmla="*/ 2147483647 w 336"/>
              <a:gd name="T5" fmla="*/ 2147483647 h 427"/>
              <a:gd name="T6" fmla="*/ 2147483647 w 336"/>
              <a:gd name="T7" fmla="*/ 2147483647 h 427"/>
              <a:gd name="T8" fmla="*/ 2147483647 w 336"/>
              <a:gd name="T9" fmla="*/ 2147483647 h 427"/>
              <a:gd name="T10" fmla="*/ 2147483647 w 336"/>
              <a:gd name="T11" fmla="*/ 2147483647 h 427"/>
              <a:gd name="T12" fmla="*/ 2147483647 w 336"/>
              <a:gd name="T13" fmla="*/ 2147483647 h 427"/>
              <a:gd name="T14" fmla="*/ 2147483647 w 336"/>
              <a:gd name="T15" fmla="*/ 2147483647 h 427"/>
              <a:gd name="T16" fmla="*/ 2147483647 w 336"/>
              <a:gd name="T17" fmla="*/ 2147483647 h 427"/>
              <a:gd name="T18" fmla="*/ 2147483647 w 336"/>
              <a:gd name="T19" fmla="*/ 2147483647 h 427"/>
              <a:gd name="T20" fmla="*/ 2147483647 w 336"/>
              <a:gd name="T21" fmla="*/ 2147483647 h 427"/>
              <a:gd name="T22" fmla="*/ 2147483647 w 336"/>
              <a:gd name="T23" fmla="*/ 0 h 427"/>
              <a:gd name="T24" fmla="*/ 2147483647 w 336"/>
              <a:gd name="T25" fmla="*/ 2147483647 h 427"/>
              <a:gd name="T26" fmla="*/ 2147483647 w 336"/>
              <a:gd name="T27" fmla="*/ 2147483647 h 427"/>
              <a:gd name="T28" fmla="*/ 2147483647 w 336"/>
              <a:gd name="T29" fmla="*/ 2147483647 h 427"/>
              <a:gd name="T30" fmla="*/ 2147483647 w 336"/>
              <a:gd name="T31" fmla="*/ 2147483647 h 427"/>
              <a:gd name="T32" fmla="*/ 2147483647 w 336"/>
              <a:gd name="T33" fmla="*/ 2147483647 h 427"/>
              <a:gd name="T34" fmla="*/ 2147483647 w 336"/>
              <a:gd name="T35" fmla="*/ 2147483647 h 427"/>
              <a:gd name="T36" fmla="*/ 2147483647 w 336"/>
              <a:gd name="T37" fmla="*/ 2147483647 h 427"/>
              <a:gd name="T38" fmla="*/ 2147483647 w 336"/>
              <a:gd name="T39" fmla="*/ 2147483647 h 427"/>
              <a:gd name="T40" fmla="*/ 2147483647 w 336"/>
              <a:gd name="T41" fmla="*/ 2147483647 h 427"/>
              <a:gd name="T42" fmla="*/ 2147483647 w 336"/>
              <a:gd name="T43" fmla="*/ 2147483647 h 427"/>
              <a:gd name="T44" fmla="*/ 2147483647 w 336"/>
              <a:gd name="T45" fmla="*/ 2147483647 h 427"/>
              <a:gd name="T46" fmla="*/ 2147483647 w 336"/>
              <a:gd name="T47" fmla="*/ 2147483647 h 427"/>
              <a:gd name="T48" fmla="*/ 2147483647 w 336"/>
              <a:gd name="T49" fmla="*/ 2147483647 h 427"/>
              <a:gd name="T50" fmla="*/ 2147483647 w 336"/>
              <a:gd name="T51" fmla="*/ 2147483647 h 427"/>
              <a:gd name="T52" fmla="*/ 2147483647 w 336"/>
              <a:gd name="T53" fmla="*/ 2147483647 h 427"/>
              <a:gd name="T54" fmla="*/ 0 w 336"/>
              <a:gd name="T55" fmla="*/ 2147483647 h 427"/>
              <a:gd name="T56" fmla="*/ 2147483647 w 336"/>
              <a:gd name="T57" fmla="*/ 2147483647 h 427"/>
              <a:gd name="T58" fmla="*/ 2147483647 w 336"/>
              <a:gd name="T59" fmla="*/ 2147483647 h 427"/>
              <a:gd name="T60" fmla="*/ 2147483647 w 336"/>
              <a:gd name="T61" fmla="*/ 2147483647 h 427"/>
              <a:gd name="T62" fmla="*/ 2147483647 w 336"/>
              <a:gd name="T63" fmla="*/ 2147483647 h 427"/>
              <a:gd name="T64" fmla="*/ 2147483647 w 336"/>
              <a:gd name="T65" fmla="*/ 2147483647 h 4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36" h="427">
                <a:moveTo>
                  <a:pt x="120" y="427"/>
                </a:moveTo>
                <a:lnTo>
                  <a:pt x="96" y="397"/>
                </a:lnTo>
                <a:lnTo>
                  <a:pt x="78" y="325"/>
                </a:lnTo>
                <a:lnTo>
                  <a:pt x="96" y="282"/>
                </a:lnTo>
                <a:lnTo>
                  <a:pt x="144" y="180"/>
                </a:lnTo>
                <a:lnTo>
                  <a:pt x="192" y="150"/>
                </a:lnTo>
                <a:lnTo>
                  <a:pt x="222" y="114"/>
                </a:lnTo>
                <a:lnTo>
                  <a:pt x="252" y="96"/>
                </a:lnTo>
                <a:lnTo>
                  <a:pt x="294" y="72"/>
                </a:lnTo>
                <a:lnTo>
                  <a:pt x="336" y="30"/>
                </a:lnTo>
                <a:lnTo>
                  <a:pt x="330" y="6"/>
                </a:lnTo>
                <a:lnTo>
                  <a:pt x="294" y="0"/>
                </a:lnTo>
                <a:lnTo>
                  <a:pt x="270" y="24"/>
                </a:lnTo>
                <a:lnTo>
                  <a:pt x="252" y="42"/>
                </a:lnTo>
                <a:lnTo>
                  <a:pt x="222" y="48"/>
                </a:lnTo>
                <a:lnTo>
                  <a:pt x="186" y="48"/>
                </a:lnTo>
                <a:lnTo>
                  <a:pt x="174" y="60"/>
                </a:lnTo>
                <a:lnTo>
                  <a:pt x="162" y="78"/>
                </a:lnTo>
                <a:lnTo>
                  <a:pt x="114" y="126"/>
                </a:lnTo>
                <a:lnTo>
                  <a:pt x="90" y="138"/>
                </a:lnTo>
                <a:lnTo>
                  <a:pt x="84" y="168"/>
                </a:lnTo>
                <a:lnTo>
                  <a:pt x="66" y="186"/>
                </a:lnTo>
                <a:lnTo>
                  <a:pt x="42" y="216"/>
                </a:lnTo>
                <a:lnTo>
                  <a:pt x="42" y="240"/>
                </a:lnTo>
                <a:lnTo>
                  <a:pt x="30" y="270"/>
                </a:lnTo>
                <a:lnTo>
                  <a:pt x="12" y="295"/>
                </a:lnTo>
                <a:lnTo>
                  <a:pt x="18" y="325"/>
                </a:lnTo>
                <a:lnTo>
                  <a:pt x="0" y="349"/>
                </a:lnTo>
                <a:lnTo>
                  <a:pt x="18" y="391"/>
                </a:lnTo>
                <a:lnTo>
                  <a:pt x="48" y="403"/>
                </a:lnTo>
                <a:lnTo>
                  <a:pt x="54" y="415"/>
                </a:lnTo>
                <a:lnTo>
                  <a:pt x="72" y="421"/>
                </a:lnTo>
                <a:lnTo>
                  <a:pt x="120" y="427"/>
                </a:lnTo>
                <a:close/>
              </a:path>
            </a:pathLst>
          </a:custGeom>
          <a:solidFill>
            <a:srgbClr val="838788"/>
          </a:solidFill>
          <a:ln w="9525">
            <a:solidFill>
              <a:schemeClr val="tx1">
                <a:lumMod val="50000"/>
                <a:lumOff val="50000"/>
              </a:schemeClr>
            </a:solidFill>
            <a:round/>
            <a:headEnd/>
            <a:tailEnd/>
          </a:ln>
        </p:spPr>
        <p:txBody>
          <a:bodyPr/>
          <a:lstStyle/>
          <a:p>
            <a:endParaRPr lang="en-US" dirty="0"/>
          </a:p>
        </p:txBody>
      </p:sp>
      <p:sp>
        <p:nvSpPr>
          <p:cNvPr id="309" name="Freeform 259"/>
          <p:cNvSpPr>
            <a:spLocks/>
          </p:cNvSpPr>
          <p:nvPr/>
        </p:nvSpPr>
        <p:spPr bwMode="auto">
          <a:xfrm>
            <a:off x="5548716" y="3949860"/>
            <a:ext cx="166688" cy="288396"/>
          </a:xfrm>
          <a:custGeom>
            <a:avLst/>
            <a:gdLst>
              <a:gd name="T0" fmla="*/ 2147483647 w 126"/>
              <a:gd name="T1" fmla="*/ 2147483647 h 265"/>
              <a:gd name="T2" fmla="*/ 0 w 126"/>
              <a:gd name="T3" fmla="*/ 2147483647 h 265"/>
              <a:gd name="T4" fmla="*/ 2147483647 w 126"/>
              <a:gd name="T5" fmla="*/ 2147483647 h 265"/>
              <a:gd name="T6" fmla="*/ 2147483647 w 126"/>
              <a:gd name="T7" fmla="*/ 2147483647 h 265"/>
              <a:gd name="T8" fmla="*/ 2147483647 w 126"/>
              <a:gd name="T9" fmla="*/ 2147483647 h 265"/>
              <a:gd name="T10" fmla="*/ 2147483647 w 126"/>
              <a:gd name="T11" fmla="*/ 2147483647 h 265"/>
              <a:gd name="T12" fmla="*/ 2147483647 w 126"/>
              <a:gd name="T13" fmla="*/ 2147483647 h 265"/>
              <a:gd name="T14" fmla="*/ 2147483647 w 126"/>
              <a:gd name="T15" fmla="*/ 2147483647 h 265"/>
              <a:gd name="T16" fmla="*/ 2147483647 w 126"/>
              <a:gd name="T17" fmla="*/ 0 h 265"/>
              <a:gd name="T18" fmla="*/ 2147483647 w 126"/>
              <a:gd name="T19" fmla="*/ 2147483647 h 265"/>
              <a:gd name="T20" fmla="*/ 2147483647 w 126"/>
              <a:gd name="T21" fmla="*/ 2147483647 h 265"/>
              <a:gd name="T22" fmla="*/ 2147483647 w 126"/>
              <a:gd name="T23" fmla="*/ 2147483647 h 265"/>
              <a:gd name="T24" fmla="*/ 2147483647 w 126"/>
              <a:gd name="T25" fmla="*/ 2147483647 h 265"/>
              <a:gd name="T26" fmla="*/ 2147483647 w 126"/>
              <a:gd name="T27" fmla="*/ 2147483647 h 265"/>
              <a:gd name="T28" fmla="*/ 2147483647 w 126"/>
              <a:gd name="T29" fmla="*/ 2147483647 h 265"/>
              <a:gd name="T30" fmla="*/ 2147483647 w 126"/>
              <a:gd name="T31" fmla="*/ 2147483647 h 265"/>
              <a:gd name="T32" fmla="*/ 2147483647 w 126"/>
              <a:gd name="T33" fmla="*/ 2147483647 h 2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 h="265">
                <a:moveTo>
                  <a:pt x="6" y="217"/>
                </a:moveTo>
                <a:lnTo>
                  <a:pt x="0" y="193"/>
                </a:lnTo>
                <a:lnTo>
                  <a:pt x="12" y="169"/>
                </a:lnTo>
                <a:lnTo>
                  <a:pt x="24" y="139"/>
                </a:lnTo>
                <a:lnTo>
                  <a:pt x="12" y="91"/>
                </a:lnTo>
                <a:lnTo>
                  <a:pt x="30" y="78"/>
                </a:lnTo>
                <a:lnTo>
                  <a:pt x="54" y="60"/>
                </a:lnTo>
                <a:lnTo>
                  <a:pt x="78" y="24"/>
                </a:lnTo>
                <a:lnTo>
                  <a:pt x="108" y="0"/>
                </a:lnTo>
                <a:lnTo>
                  <a:pt x="126" y="24"/>
                </a:lnTo>
                <a:lnTo>
                  <a:pt x="126" y="66"/>
                </a:lnTo>
                <a:lnTo>
                  <a:pt x="126" y="91"/>
                </a:lnTo>
                <a:lnTo>
                  <a:pt x="78" y="253"/>
                </a:lnTo>
                <a:lnTo>
                  <a:pt x="54" y="259"/>
                </a:lnTo>
                <a:lnTo>
                  <a:pt x="30" y="265"/>
                </a:lnTo>
                <a:lnTo>
                  <a:pt x="6" y="247"/>
                </a:lnTo>
                <a:lnTo>
                  <a:pt x="6" y="217"/>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grpSp>
        <p:nvGrpSpPr>
          <p:cNvPr id="310" name="Group 309"/>
          <p:cNvGrpSpPr/>
          <p:nvPr/>
        </p:nvGrpSpPr>
        <p:grpSpPr>
          <a:xfrm>
            <a:off x="8626880" y="4460505"/>
            <a:ext cx="280987" cy="324115"/>
            <a:chOff x="8598657" y="5140941"/>
            <a:chExt cx="280987" cy="388938"/>
          </a:xfrm>
          <a:solidFill>
            <a:srgbClr val="838788"/>
          </a:solidFill>
        </p:grpSpPr>
        <p:sp>
          <p:nvSpPr>
            <p:cNvPr id="481" name="Freeform 266"/>
            <p:cNvSpPr>
              <a:spLocks/>
            </p:cNvSpPr>
            <p:nvPr/>
          </p:nvSpPr>
          <p:spPr bwMode="auto">
            <a:xfrm>
              <a:off x="8598657" y="5325091"/>
              <a:ext cx="179387" cy="204788"/>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grpFill/>
            <a:ln w="9525">
              <a:solidFill>
                <a:schemeClr val="tx1">
                  <a:lumMod val="50000"/>
                  <a:lumOff val="50000"/>
                </a:schemeClr>
              </a:solidFill>
              <a:round/>
              <a:headEnd/>
              <a:tailEnd/>
            </a:ln>
          </p:spPr>
          <p:txBody>
            <a:bodyPr/>
            <a:lstStyle/>
            <a:p>
              <a:endParaRPr lang="en-US" dirty="0"/>
            </a:p>
          </p:txBody>
        </p:sp>
        <p:sp>
          <p:nvSpPr>
            <p:cNvPr id="482" name="Freeform 267"/>
            <p:cNvSpPr>
              <a:spLocks/>
            </p:cNvSpPr>
            <p:nvPr/>
          </p:nvSpPr>
          <p:spPr bwMode="auto">
            <a:xfrm>
              <a:off x="8754232" y="5140941"/>
              <a:ext cx="125412" cy="201613"/>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grpFill/>
            <a:ln w="9525">
              <a:solidFill>
                <a:schemeClr val="tx1">
                  <a:lumMod val="50000"/>
                  <a:lumOff val="50000"/>
                </a:schemeClr>
              </a:solidFill>
              <a:round/>
              <a:headEnd/>
              <a:tailEnd/>
            </a:ln>
          </p:spPr>
          <p:txBody>
            <a:bodyPr/>
            <a:lstStyle/>
            <a:p>
              <a:endParaRPr lang="en-US" dirty="0"/>
            </a:p>
          </p:txBody>
        </p:sp>
      </p:grpSp>
      <p:grpSp>
        <p:nvGrpSpPr>
          <p:cNvPr id="311" name="Group 310"/>
          <p:cNvGrpSpPr/>
          <p:nvPr/>
        </p:nvGrpSpPr>
        <p:grpSpPr>
          <a:xfrm>
            <a:off x="7299729" y="3937953"/>
            <a:ext cx="989012" cy="762000"/>
            <a:chOff x="7271507" y="4513879"/>
            <a:chExt cx="989012" cy="914400"/>
          </a:xfrm>
          <a:solidFill>
            <a:srgbClr val="A6A8AA"/>
          </a:solidFill>
        </p:grpSpPr>
        <p:sp>
          <p:nvSpPr>
            <p:cNvPr id="479" name="Freeform 268"/>
            <p:cNvSpPr>
              <a:spLocks/>
            </p:cNvSpPr>
            <p:nvPr/>
          </p:nvSpPr>
          <p:spPr bwMode="auto">
            <a:xfrm>
              <a:off x="7271507" y="4513879"/>
              <a:ext cx="989012" cy="75088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grpFill/>
            <a:ln w="9525"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80" name="Freeform 269"/>
            <p:cNvSpPr>
              <a:spLocks/>
            </p:cNvSpPr>
            <p:nvPr/>
          </p:nvSpPr>
          <p:spPr bwMode="auto">
            <a:xfrm>
              <a:off x="8047794" y="5309216"/>
              <a:ext cx="87313" cy="119063"/>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grpFill/>
            <a:ln w="9525">
              <a:solidFill>
                <a:schemeClr val="tx1">
                  <a:lumMod val="50000"/>
                  <a:lumOff val="50000"/>
                </a:schemeClr>
              </a:solidFill>
              <a:round/>
              <a:headEnd/>
              <a:tailEnd/>
            </a:ln>
          </p:spPr>
          <p:txBody>
            <a:bodyPr/>
            <a:lstStyle/>
            <a:p>
              <a:endParaRPr lang="en-US" dirty="0"/>
            </a:p>
          </p:txBody>
        </p:sp>
      </p:grpSp>
      <p:sp>
        <p:nvSpPr>
          <p:cNvPr id="312" name="Freeform 271"/>
          <p:cNvSpPr>
            <a:spLocks/>
          </p:cNvSpPr>
          <p:nvPr/>
        </p:nvSpPr>
        <p:spPr bwMode="auto">
          <a:xfrm>
            <a:off x="7236229" y="3560922"/>
            <a:ext cx="227012" cy="220928"/>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13" name="Freeform 274"/>
          <p:cNvSpPr>
            <a:spLocks/>
          </p:cNvSpPr>
          <p:nvPr/>
        </p:nvSpPr>
        <p:spPr bwMode="auto">
          <a:xfrm>
            <a:off x="7433080" y="3670724"/>
            <a:ext cx="141287" cy="144198"/>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14" name="Freeform 275"/>
          <p:cNvSpPr>
            <a:spLocks/>
          </p:cNvSpPr>
          <p:nvPr/>
        </p:nvSpPr>
        <p:spPr bwMode="auto">
          <a:xfrm>
            <a:off x="7112404" y="3834766"/>
            <a:ext cx="265112" cy="50271"/>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315" name="Freeform 277"/>
          <p:cNvSpPr>
            <a:spLocks/>
          </p:cNvSpPr>
          <p:nvPr/>
        </p:nvSpPr>
        <p:spPr bwMode="auto">
          <a:xfrm>
            <a:off x="2253067" y="3226224"/>
            <a:ext cx="276225" cy="64823"/>
          </a:xfrm>
          <a:custGeom>
            <a:avLst/>
            <a:gdLst>
              <a:gd name="T0" fmla="*/ 2147483647 w 35"/>
              <a:gd name="T1" fmla="*/ 2147483647 h 10"/>
              <a:gd name="T2" fmla="*/ 2147483647 w 35"/>
              <a:gd name="T3" fmla="*/ 0 h 10"/>
              <a:gd name="T4" fmla="*/ 2147483647 w 35"/>
              <a:gd name="T5" fmla="*/ 0 h 10"/>
              <a:gd name="T6" fmla="*/ 2147483647 w 35"/>
              <a:gd name="T7" fmla="*/ 2147483647 h 10"/>
              <a:gd name="T8" fmla="*/ 2147483647 w 35"/>
              <a:gd name="T9" fmla="*/ 2147483647 h 10"/>
              <a:gd name="T10" fmla="*/ 2147483647 w 35"/>
              <a:gd name="T11" fmla="*/ 2147483647 h 10"/>
              <a:gd name="T12" fmla="*/ 2147483647 w 35"/>
              <a:gd name="T13" fmla="*/ 2147483647 h 10"/>
              <a:gd name="T14" fmla="*/ 2147483647 w 35"/>
              <a:gd name="T15" fmla="*/ 2147483647 h 10"/>
              <a:gd name="T16" fmla="*/ 2147483647 w 35"/>
              <a:gd name="T17" fmla="*/ 2147483647 h 10"/>
              <a:gd name="T18" fmla="*/ 2147483647 w 35"/>
              <a:gd name="T19" fmla="*/ 2147483647 h 10"/>
              <a:gd name="T20" fmla="*/ 2147483647 w 35"/>
              <a:gd name="T21" fmla="*/ 2147483647 h 10"/>
              <a:gd name="T22" fmla="*/ 2147483647 w 35"/>
              <a:gd name="T23" fmla="*/ 2147483647 h 10"/>
              <a:gd name="T24" fmla="*/ 2147483647 w 35"/>
              <a:gd name="T25" fmla="*/ 2147483647 h 10"/>
              <a:gd name="T26" fmla="*/ 2147483647 w 35"/>
              <a:gd name="T27" fmla="*/ 2147483647 h 10"/>
              <a:gd name="T28" fmla="*/ 0 w 35"/>
              <a:gd name="T29" fmla="*/ 2147483647 h 10"/>
              <a:gd name="T30" fmla="*/ 2147483647 w 35"/>
              <a:gd name="T31" fmla="*/ 2147483647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5" h="10">
                <a:moveTo>
                  <a:pt x="2" y="1"/>
                </a:moveTo>
                <a:cubicBezTo>
                  <a:pt x="8" y="0"/>
                  <a:pt x="8" y="0"/>
                  <a:pt x="8" y="0"/>
                </a:cubicBezTo>
                <a:cubicBezTo>
                  <a:pt x="19" y="0"/>
                  <a:pt x="19" y="0"/>
                  <a:pt x="19" y="0"/>
                </a:cubicBezTo>
                <a:cubicBezTo>
                  <a:pt x="26" y="3"/>
                  <a:pt x="26" y="3"/>
                  <a:pt x="26" y="3"/>
                </a:cubicBezTo>
                <a:cubicBezTo>
                  <a:pt x="26" y="3"/>
                  <a:pt x="27" y="5"/>
                  <a:pt x="28" y="6"/>
                </a:cubicBezTo>
                <a:cubicBezTo>
                  <a:pt x="30" y="7"/>
                  <a:pt x="33" y="7"/>
                  <a:pt x="33" y="7"/>
                </a:cubicBezTo>
                <a:cubicBezTo>
                  <a:pt x="35" y="9"/>
                  <a:pt x="35" y="9"/>
                  <a:pt x="35" y="9"/>
                </a:cubicBezTo>
                <a:cubicBezTo>
                  <a:pt x="35" y="9"/>
                  <a:pt x="35" y="10"/>
                  <a:pt x="33" y="10"/>
                </a:cubicBezTo>
                <a:cubicBezTo>
                  <a:pt x="31" y="10"/>
                  <a:pt x="25" y="10"/>
                  <a:pt x="25" y="10"/>
                </a:cubicBezTo>
                <a:cubicBezTo>
                  <a:pt x="23" y="8"/>
                  <a:pt x="23" y="8"/>
                  <a:pt x="23" y="8"/>
                </a:cubicBezTo>
                <a:cubicBezTo>
                  <a:pt x="21" y="5"/>
                  <a:pt x="21" y="5"/>
                  <a:pt x="21" y="5"/>
                </a:cubicBezTo>
                <a:cubicBezTo>
                  <a:pt x="15" y="4"/>
                  <a:pt x="15" y="4"/>
                  <a:pt x="15" y="4"/>
                </a:cubicBezTo>
                <a:cubicBezTo>
                  <a:pt x="9" y="4"/>
                  <a:pt x="9" y="4"/>
                  <a:pt x="9" y="4"/>
                </a:cubicBezTo>
                <a:cubicBezTo>
                  <a:pt x="5" y="4"/>
                  <a:pt x="5" y="4"/>
                  <a:pt x="5" y="4"/>
                </a:cubicBezTo>
                <a:cubicBezTo>
                  <a:pt x="0" y="3"/>
                  <a:pt x="0" y="3"/>
                  <a:pt x="0" y="3"/>
                </a:cubicBezTo>
                <a:lnTo>
                  <a:pt x="2" y="1"/>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6" name="Freeform 278"/>
          <p:cNvSpPr>
            <a:spLocks/>
          </p:cNvSpPr>
          <p:nvPr/>
        </p:nvSpPr>
        <p:spPr bwMode="auto">
          <a:xfrm>
            <a:off x="2529291" y="3297662"/>
            <a:ext cx="171450" cy="39688"/>
          </a:xfrm>
          <a:custGeom>
            <a:avLst/>
            <a:gdLst>
              <a:gd name="T0" fmla="*/ 2147483647 w 132"/>
              <a:gd name="T1" fmla="*/ 0 h 36"/>
              <a:gd name="T2" fmla="*/ 2147483647 w 132"/>
              <a:gd name="T3" fmla="*/ 2147483647 h 36"/>
              <a:gd name="T4" fmla="*/ 0 w 132"/>
              <a:gd name="T5" fmla="*/ 2147483647 h 36"/>
              <a:gd name="T6" fmla="*/ 2147483647 w 132"/>
              <a:gd name="T7" fmla="*/ 2147483647 h 36"/>
              <a:gd name="T8" fmla="*/ 2147483647 w 132"/>
              <a:gd name="T9" fmla="*/ 2147483647 h 36"/>
              <a:gd name="T10" fmla="*/ 2147483647 w 132"/>
              <a:gd name="T11" fmla="*/ 2147483647 h 36"/>
              <a:gd name="T12" fmla="*/ 2147483647 w 132"/>
              <a:gd name="T13" fmla="*/ 2147483647 h 36"/>
              <a:gd name="T14" fmla="*/ 2147483647 w 132"/>
              <a:gd name="T15" fmla="*/ 2147483647 h 36"/>
              <a:gd name="T16" fmla="*/ 2147483647 w 132"/>
              <a:gd name="T17" fmla="*/ 2147483647 h 36"/>
              <a:gd name="T18" fmla="*/ 2147483647 w 132"/>
              <a:gd name="T19" fmla="*/ 0 h 36"/>
              <a:gd name="T20" fmla="*/ 2147483647 w 132"/>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2" h="36">
                <a:moveTo>
                  <a:pt x="24" y="0"/>
                </a:moveTo>
                <a:lnTo>
                  <a:pt x="24" y="12"/>
                </a:lnTo>
                <a:lnTo>
                  <a:pt x="0" y="18"/>
                </a:lnTo>
                <a:lnTo>
                  <a:pt x="30" y="30"/>
                </a:lnTo>
                <a:lnTo>
                  <a:pt x="42" y="36"/>
                </a:lnTo>
                <a:lnTo>
                  <a:pt x="66" y="36"/>
                </a:lnTo>
                <a:lnTo>
                  <a:pt x="84" y="24"/>
                </a:lnTo>
                <a:lnTo>
                  <a:pt x="132" y="30"/>
                </a:lnTo>
                <a:lnTo>
                  <a:pt x="108" y="18"/>
                </a:lnTo>
                <a:lnTo>
                  <a:pt x="72" y="0"/>
                </a:lnTo>
                <a:lnTo>
                  <a:pt x="24"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7" name="Freeform 279"/>
          <p:cNvSpPr>
            <a:spLocks/>
          </p:cNvSpPr>
          <p:nvPr/>
        </p:nvSpPr>
        <p:spPr bwMode="auto">
          <a:xfrm>
            <a:off x="4791480" y="2858454"/>
            <a:ext cx="77787" cy="38364"/>
          </a:xfrm>
          <a:custGeom>
            <a:avLst/>
            <a:gdLst>
              <a:gd name="T0" fmla="*/ 0 w 60"/>
              <a:gd name="T1" fmla="*/ 2147483647 h 36"/>
              <a:gd name="T2" fmla="*/ 2147483647 w 60"/>
              <a:gd name="T3" fmla="*/ 0 h 36"/>
              <a:gd name="T4" fmla="*/ 2147483647 w 60"/>
              <a:gd name="T5" fmla="*/ 2147483647 h 36"/>
              <a:gd name="T6" fmla="*/ 2147483647 w 60"/>
              <a:gd name="T7" fmla="*/ 2147483647 h 36"/>
              <a:gd name="T8" fmla="*/ 2147483647 w 60"/>
              <a:gd name="T9" fmla="*/ 2147483647 h 36"/>
              <a:gd name="T10" fmla="*/ 2147483647 w 60"/>
              <a:gd name="T11" fmla="*/ 2147483647 h 36"/>
              <a:gd name="T12" fmla="*/ 0 w 60"/>
              <a:gd name="T13" fmla="*/ 2147483647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6">
                <a:moveTo>
                  <a:pt x="0" y="12"/>
                </a:moveTo>
                <a:lnTo>
                  <a:pt x="36" y="0"/>
                </a:lnTo>
                <a:lnTo>
                  <a:pt x="60" y="6"/>
                </a:lnTo>
                <a:lnTo>
                  <a:pt x="60" y="18"/>
                </a:lnTo>
                <a:lnTo>
                  <a:pt x="54" y="36"/>
                </a:lnTo>
                <a:lnTo>
                  <a:pt x="30" y="24"/>
                </a:lnTo>
                <a:lnTo>
                  <a:pt x="0" y="1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8" name="Freeform 280"/>
          <p:cNvSpPr>
            <a:spLocks/>
          </p:cNvSpPr>
          <p:nvPr/>
        </p:nvSpPr>
        <p:spPr bwMode="auto">
          <a:xfrm>
            <a:off x="4704166" y="2784370"/>
            <a:ext cx="31750" cy="51593"/>
          </a:xfrm>
          <a:custGeom>
            <a:avLst/>
            <a:gdLst>
              <a:gd name="T0" fmla="*/ 0 w 24"/>
              <a:gd name="T1" fmla="*/ 2147483647 h 48"/>
              <a:gd name="T2" fmla="*/ 2147483647 w 24"/>
              <a:gd name="T3" fmla="*/ 2147483647 h 48"/>
              <a:gd name="T4" fmla="*/ 2147483647 w 24"/>
              <a:gd name="T5" fmla="*/ 0 h 48"/>
              <a:gd name="T6" fmla="*/ 2147483647 w 24"/>
              <a:gd name="T7" fmla="*/ 2147483647 h 48"/>
              <a:gd name="T8" fmla="*/ 2147483647 w 24"/>
              <a:gd name="T9" fmla="*/ 2147483647 h 48"/>
              <a:gd name="T10" fmla="*/ 0 w 24"/>
              <a:gd name="T11" fmla="*/ 2147483647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48">
                <a:moveTo>
                  <a:pt x="0" y="48"/>
                </a:moveTo>
                <a:lnTo>
                  <a:pt x="6" y="6"/>
                </a:lnTo>
                <a:lnTo>
                  <a:pt x="18" y="0"/>
                </a:lnTo>
                <a:lnTo>
                  <a:pt x="24" y="24"/>
                </a:lnTo>
                <a:lnTo>
                  <a:pt x="24" y="48"/>
                </a:lnTo>
                <a:lnTo>
                  <a:pt x="0" y="48"/>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19" name="Freeform 281"/>
          <p:cNvSpPr>
            <a:spLocks/>
          </p:cNvSpPr>
          <p:nvPr/>
        </p:nvSpPr>
        <p:spPr bwMode="auto">
          <a:xfrm>
            <a:off x="4696230" y="2731454"/>
            <a:ext cx="39687" cy="39688"/>
          </a:xfrm>
          <a:custGeom>
            <a:avLst/>
            <a:gdLst>
              <a:gd name="T0" fmla="*/ 0 w 30"/>
              <a:gd name="T1" fmla="*/ 2147483647 h 37"/>
              <a:gd name="T2" fmla="*/ 2147483647 w 30"/>
              <a:gd name="T3" fmla="*/ 0 h 37"/>
              <a:gd name="T4" fmla="*/ 2147483647 w 30"/>
              <a:gd name="T5" fmla="*/ 2147483647 h 37"/>
              <a:gd name="T6" fmla="*/ 2147483647 w 30"/>
              <a:gd name="T7" fmla="*/ 2147483647 h 37"/>
              <a:gd name="T8" fmla="*/ 0 w 30"/>
              <a:gd name="T9" fmla="*/ 2147483647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 h="37">
                <a:moveTo>
                  <a:pt x="0" y="12"/>
                </a:moveTo>
                <a:lnTo>
                  <a:pt x="24" y="0"/>
                </a:lnTo>
                <a:lnTo>
                  <a:pt x="30" y="24"/>
                </a:lnTo>
                <a:lnTo>
                  <a:pt x="24" y="37"/>
                </a:lnTo>
                <a:lnTo>
                  <a:pt x="0" y="1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0" name="Freeform 282"/>
          <p:cNvSpPr>
            <a:spLocks/>
          </p:cNvSpPr>
          <p:nvPr/>
        </p:nvSpPr>
        <p:spPr bwMode="auto">
          <a:xfrm>
            <a:off x="5494741" y="2878297"/>
            <a:ext cx="39688" cy="6615"/>
          </a:xfrm>
          <a:custGeom>
            <a:avLst/>
            <a:gdLst>
              <a:gd name="T0" fmla="*/ 2147483647 w 30"/>
              <a:gd name="T1" fmla="*/ 0 h 6"/>
              <a:gd name="T2" fmla="*/ 2147483647 w 30"/>
              <a:gd name="T3" fmla="*/ 0 h 6"/>
              <a:gd name="T4" fmla="*/ 0 w 30"/>
              <a:gd name="T5" fmla="*/ 2147483647 h 6"/>
              <a:gd name="T6" fmla="*/ 2147483647 w 30"/>
              <a:gd name="T7" fmla="*/ 0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 h="6">
                <a:moveTo>
                  <a:pt x="24" y="0"/>
                </a:moveTo>
                <a:lnTo>
                  <a:pt x="30" y="0"/>
                </a:lnTo>
                <a:lnTo>
                  <a:pt x="0" y="6"/>
                </a:lnTo>
                <a:lnTo>
                  <a:pt x="24"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1" name="Rectangle 283"/>
          <p:cNvSpPr>
            <a:spLocks noChangeArrowheads="1"/>
          </p:cNvSpPr>
          <p:nvPr/>
        </p:nvSpPr>
        <p:spPr bwMode="auto">
          <a:xfrm>
            <a:off x="5355041" y="3071443"/>
            <a:ext cx="0" cy="2646"/>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22" name="Freeform 284"/>
          <p:cNvSpPr>
            <a:spLocks/>
          </p:cNvSpPr>
          <p:nvPr/>
        </p:nvSpPr>
        <p:spPr bwMode="auto">
          <a:xfrm>
            <a:off x="5096280" y="2753943"/>
            <a:ext cx="492125" cy="149490"/>
          </a:xfrm>
          <a:custGeom>
            <a:avLst/>
            <a:gdLst>
              <a:gd name="T0" fmla="*/ 2147483647 w 10616"/>
              <a:gd name="T1" fmla="*/ 900520531 h 10000"/>
              <a:gd name="T2" fmla="*/ 2147483647 w 10616"/>
              <a:gd name="T3" fmla="*/ 945461261 h 10000"/>
              <a:gd name="T4" fmla="*/ 2147483647 w 10616"/>
              <a:gd name="T5" fmla="*/ 900520531 h 10000"/>
              <a:gd name="T6" fmla="*/ 2147483647 w 10616"/>
              <a:gd name="T7" fmla="*/ 855470392 h 10000"/>
              <a:gd name="T8" fmla="*/ 2147483647 w 10616"/>
              <a:gd name="T9" fmla="*/ 810425706 h 10000"/>
              <a:gd name="T10" fmla="*/ 2147483647 w 10616"/>
              <a:gd name="T11" fmla="*/ 855470392 h 10000"/>
              <a:gd name="T12" fmla="*/ 2147483647 w 10616"/>
              <a:gd name="T13" fmla="*/ 720434837 h 10000"/>
              <a:gd name="T14" fmla="*/ 2147483647 w 10616"/>
              <a:gd name="T15" fmla="*/ 405215750 h 10000"/>
              <a:gd name="T16" fmla="*/ 2147483647 w 10616"/>
              <a:gd name="T17" fmla="*/ 360165611 h 10000"/>
              <a:gd name="T18" fmla="*/ 2147483647 w 10616"/>
              <a:gd name="T19" fmla="*/ 135035232 h 10000"/>
              <a:gd name="T20" fmla="*/ 2147483647 w 10616"/>
              <a:gd name="T21" fmla="*/ 45044345 h 10000"/>
              <a:gd name="T22" fmla="*/ 2147483647 w 10616"/>
              <a:gd name="T23" fmla="*/ 45044345 h 10000"/>
              <a:gd name="T24" fmla="*/ 2147483647 w 10616"/>
              <a:gd name="T25" fmla="*/ 0 h 10000"/>
              <a:gd name="T26" fmla="*/ 2147483647 w 10616"/>
              <a:gd name="T27" fmla="*/ 0 h 10000"/>
              <a:gd name="T28" fmla="*/ 2147483647 w 10616"/>
              <a:gd name="T29" fmla="*/ 135035232 h 10000"/>
              <a:gd name="T30" fmla="*/ 2147483647 w 10616"/>
              <a:gd name="T31" fmla="*/ 135035232 h 10000"/>
              <a:gd name="T32" fmla="*/ 2147483647 w 10616"/>
              <a:gd name="T33" fmla="*/ 135035232 h 10000"/>
              <a:gd name="T34" fmla="*/ 2147483647 w 10616"/>
              <a:gd name="T35" fmla="*/ 135035232 h 10000"/>
              <a:gd name="T36" fmla="*/ 2147483647 w 10616"/>
              <a:gd name="T37" fmla="*/ 45044345 h 10000"/>
              <a:gd name="T38" fmla="*/ 2147483647 w 10616"/>
              <a:gd name="T39" fmla="*/ 0 h 10000"/>
              <a:gd name="T40" fmla="*/ 2147483647 w 10616"/>
              <a:gd name="T41" fmla="*/ 0 h 10000"/>
              <a:gd name="T42" fmla="*/ 2147483647 w 10616"/>
              <a:gd name="T43" fmla="*/ 0 h 10000"/>
              <a:gd name="T44" fmla="*/ 2147483647 w 10616"/>
              <a:gd name="T45" fmla="*/ 45044345 h 10000"/>
              <a:gd name="T46" fmla="*/ 2147483647 w 10616"/>
              <a:gd name="T47" fmla="*/ 135035232 h 10000"/>
              <a:gd name="T48" fmla="*/ 2147483647 w 10616"/>
              <a:gd name="T49" fmla="*/ 180085694 h 10000"/>
              <a:gd name="T50" fmla="*/ 2147483647 w 10616"/>
              <a:gd name="T51" fmla="*/ 135035232 h 10000"/>
              <a:gd name="T52" fmla="*/ 2147483647 w 10616"/>
              <a:gd name="T53" fmla="*/ 135035232 h 10000"/>
              <a:gd name="T54" fmla="*/ 2147483647 w 10616"/>
              <a:gd name="T55" fmla="*/ 270174724 h 10000"/>
              <a:gd name="T56" fmla="*/ 2147483647 w 10616"/>
              <a:gd name="T57" fmla="*/ 270174724 h 10000"/>
              <a:gd name="T58" fmla="*/ 2147483647 w 10616"/>
              <a:gd name="T59" fmla="*/ 256608901 h 10000"/>
              <a:gd name="T60" fmla="*/ 946682867 w 10616"/>
              <a:gd name="T61" fmla="*/ 322781385 h 10000"/>
              <a:gd name="T62" fmla="*/ 0 w 10616"/>
              <a:gd name="T63" fmla="*/ 352811170 h 10000"/>
              <a:gd name="T64" fmla="*/ 2147483647 w 10616"/>
              <a:gd name="T65" fmla="*/ 595236400 h 10000"/>
              <a:gd name="T66" fmla="*/ 2147483647 w 10616"/>
              <a:gd name="T67" fmla="*/ 765381361 h 10000"/>
              <a:gd name="T68" fmla="*/ 2147483647 w 10616"/>
              <a:gd name="T69" fmla="*/ 900520531 h 10000"/>
              <a:gd name="T70" fmla="*/ 2147483647 w 10616"/>
              <a:gd name="T71" fmla="*/ 945461261 h 10000"/>
              <a:gd name="T72" fmla="*/ 2147483647 w 10616"/>
              <a:gd name="T73" fmla="*/ 945461261 h 10000"/>
              <a:gd name="T74" fmla="*/ 2147483647 w 10616"/>
              <a:gd name="T75" fmla="*/ 1035555763 h 10000"/>
              <a:gd name="T76" fmla="*/ 2147483647 w 10616"/>
              <a:gd name="T77" fmla="*/ 945461261 h 10000"/>
              <a:gd name="T78" fmla="*/ 2147483647 w 10616"/>
              <a:gd name="T79" fmla="*/ 1035555763 h 10000"/>
              <a:gd name="T80" fmla="*/ 2147483647 w 10616"/>
              <a:gd name="T81" fmla="*/ 1035555763 h 10000"/>
              <a:gd name="T82" fmla="*/ 2147483647 w 10616"/>
              <a:gd name="T83" fmla="*/ 1035555763 h 10000"/>
              <a:gd name="T84" fmla="*/ 2147483647 w 10616"/>
              <a:gd name="T85" fmla="*/ 900520531 h 100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616" h="10000">
                <a:moveTo>
                  <a:pt x="6379" y="8696"/>
                </a:moveTo>
                <a:lnTo>
                  <a:pt x="6718" y="9130"/>
                </a:lnTo>
                <a:lnTo>
                  <a:pt x="8582" y="8696"/>
                </a:lnTo>
                <a:lnTo>
                  <a:pt x="9430" y="8261"/>
                </a:lnTo>
                <a:lnTo>
                  <a:pt x="10277" y="7826"/>
                </a:lnTo>
                <a:lnTo>
                  <a:pt x="10616" y="8261"/>
                </a:lnTo>
                <a:cubicBezTo>
                  <a:pt x="10560" y="7826"/>
                  <a:pt x="10503" y="7392"/>
                  <a:pt x="10447" y="6957"/>
                </a:cubicBezTo>
                <a:lnTo>
                  <a:pt x="10447" y="3913"/>
                </a:lnTo>
                <a:cubicBezTo>
                  <a:pt x="10503" y="3768"/>
                  <a:pt x="10560" y="3623"/>
                  <a:pt x="10616" y="3478"/>
                </a:cubicBezTo>
                <a:lnTo>
                  <a:pt x="9938" y="1304"/>
                </a:lnTo>
                <a:lnTo>
                  <a:pt x="9599" y="435"/>
                </a:lnTo>
                <a:lnTo>
                  <a:pt x="9091" y="435"/>
                </a:lnTo>
                <a:cubicBezTo>
                  <a:pt x="9034" y="290"/>
                  <a:pt x="8978" y="145"/>
                  <a:pt x="8921" y="0"/>
                </a:cubicBezTo>
                <a:lnTo>
                  <a:pt x="8243" y="1304"/>
                </a:lnTo>
                <a:lnTo>
                  <a:pt x="7396" y="1304"/>
                </a:lnTo>
                <a:lnTo>
                  <a:pt x="7226" y="1304"/>
                </a:lnTo>
                <a:lnTo>
                  <a:pt x="6548" y="435"/>
                </a:lnTo>
                <a:lnTo>
                  <a:pt x="6040" y="0"/>
                </a:lnTo>
                <a:lnTo>
                  <a:pt x="4684" y="0"/>
                </a:lnTo>
                <a:lnTo>
                  <a:pt x="4345" y="0"/>
                </a:lnTo>
                <a:lnTo>
                  <a:pt x="3836" y="435"/>
                </a:lnTo>
                <a:lnTo>
                  <a:pt x="3497" y="1304"/>
                </a:lnTo>
                <a:lnTo>
                  <a:pt x="2650" y="1739"/>
                </a:lnTo>
                <a:cubicBezTo>
                  <a:pt x="2593" y="1594"/>
                  <a:pt x="2537" y="1449"/>
                  <a:pt x="2480" y="1304"/>
                </a:cubicBezTo>
                <a:lnTo>
                  <a:pt x="2311" y="1304"/>
                </a:lnTo>
                <a:lnTo>
                  <a:pt x="1972" y="2609"/>
                </a:lnTo>
                <a:cubicBezTo>
                  <a:pt x="1746" y="2609"/>
                  <a:pt x="1494" y="2631"/>
                  <a:pt x="1294" y="2609"/>
                </a:cubicBezTo>
                <a:cubicBezTo>
                  <a:pt x="1094" y="2587"/>
                  <a:pt x="883" y="2261"/>
                  <a:pt x="770" y="2478"/>
                </a:cubicBezTo>
                <a:cubicBezTo>
                  <a:pt x="657" y="2695"/>
                  <a:pt x="333" y="2962"/>
                  <a:pt x="205" y="3117"/>
                </a:cubicBezTo>
                <a:cubicBezTo>
                  <a:pt x="77" y="3272"/>
                  <a:pt x="0" y="3266"/>
                  <a:pt x="0" y="3407"/>
                </a:cubicBezTo>
                <a:cubicBezTo>
                  <a:pt x="113" y="3701"/>
                  <a:pt x="482" y="5084"/>
                  <a:pt x="698" y="5748"/>
                </a:cubicBezTo>
                <a:cubicBezTo>
                  <a:pt x="914" y="6412"/>
                  <a:pt x="1138" y="6900"/>
                  <a:pt x="1294" y="7391"/>
                </a:cubicBezTo>
                <a:cubicBezTo>
                  <a:pt x="1450" y="7882"/>
                  <a:pt x="1520" y="8261"/>
                  <a:pt x="1633" y="8696"/>
                </a:cubicBezTo>
                <a:lnTo>
                  <a:pt x="3158" y="9130"/>
                </a:lnTo>
                <a:lnTo>
                  <a:pt x="3328" y="9130"/>
                </a:lnTo>
                <a:lnTo>
                  <a:pt x="4514" y="10000"/>
                </a:lnTo>
                <a:lnTo>
                  <a:pt x="5192" y="9130"/>
                </a:lnTo>
                <a:lnTo>
                  <a:pt x="5870" y="10000"/>
                </a:lnTo>
                <a:lnTo>
                  <a:pt x="6379" y="8696"/>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23" name="Freeform 285"/>
          <p:cNvSpPr>
            <a:spLocks/>
          </p:cNvSpPr>
          <p:nvPr/>
        </p:nvSpPr>
        <p:spPr bwMode="auto">
          <a:xfrm>
            <a:off x="5343930" y="2878297"/>
            <a:ext cx="180975" cy="121708"/>
          </a:xfrm>
          <a:custGeom>
            <a:avLst/>
            <a:gdLst>
              <a:gd name="T0" fmla="*/ 2147483647 w 139"/>
              <a:gd name="T1" fmla="*/ 2147483647 h 114"/>
              <a:gd name="T2" fmla="*/ 2147483647 w 139"/>
              <a:gd name="T3" fmla="*/ 2147483647 h 114"/>
              <a:gd name="T4" fmla="*/ 2147483647 w 139"/>
              <a:gd name="T5" fmla="*/ 2147483647 h 114"/>
              <a:gd name="T6" fmla="*/ 2147483647 w 139"/>
              <a:gd name="T7" fmla="*/ 2147483647 h 114"/>
              <a:gd name="T8" fmla="*/ 2147483647 w 139"/>
              <a:gd name="T9" fmla="*/ 2147483647 h 114"/>
              <a:gd name="T10" fmla="*/ 2147483647 w 139"/>
              <a:gd name="T11" fmla="*/ 2147483647 h 114"/>
              <a:gd name="T12" fmla="*/ 2147483647 w 139"/>
              <a:gd name="T13" fmla="*/ 0 h 114"/>
              <a:gd name="T14" fmla="*/ 2147483647 w 139"/>
              <a:gd name="T15" fmla="*/ 2147483647 h 114"/>
              <a:gd name="T16" fmla="*/ 2147483647 w 139"/>
              <a:gd name="T17" fmla="*/ 2147483647 h 114"/>
              <a:gd name="T18" fmla="*/ 2147483647 w 139"/>
              <a:gd name="T19" fmla="*/ 2147483647 h 114"/>
              <a:gd name="T20" fmla="*/ 2147483647 w 139"/>
              <a:gd name="T21" fmla="*/ 2147483647 h 114"/>
              <a:gd name="T22" fmla="*/ 2147483647 w 139"/>
              <a:gd name="T23" fmla="*/ 2147483647 h 114"/>
              <a:gd name="T24" fmla="*/ 2147483647 w 139"/>
              <a:gd name="T25" fmla="*/ 2147483647 h 114"/>
              <a:gd name="T26" fmla="*/ 0 w 139"/>
              <a:gd name="T27" fmla="*/ 2147483647 h 114"/>
              <a:gd name="T28" fmla="*/ 2147483647 w 139"/>
              <a:gd name="T29" fmla="*/ 2147483647 h 114"/>
              <a:gd name="T30" fmla="*/ 2147483647 w 139"/>
              <a:gd name="T31" fmla="*/ 2147483647 h 1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14">
                <a:moveTo>
                  <a:pt x="25" y="114"/>
                </a:moveTo>
                <a:lnTo>
                  <a:pt x="61" y="96"/>
                </a:lnTo>
                <a:lnTo>
                  <a:pt x="73" y="90"/>
                </a:lnTo>
                <a:lnTo>
                  <a:pt x="115" y="66"/>
                </a:lnTo>
                <a:lnTo>
                  <a:pt x="127" y="24"/>
                </a:lnTo>
                <a:lnTo>
                  <a:pt x="139" y="6"/>
                </a:lnTo>
                <a:lnTo>
                  <a:pt x="139" y="0"/>
                </a:lnTo>
                <a:lnTo>
                  <a:pt x="115" y="6"/>
                </a:lnTo>
                <a:lnTo>
                  <a:pt x="49" y="12"/>
                </a:lnTo>
                <a:lnTo>
                  <a:pt x="37" y="6"/>
                </a:lnTo>
                <a:lnTo>
                  <a:pt x="19" y="24"/>
                </a:lnTo>
                <a:lnTo>
                  <a:pt x="25" y="48"/>
                </a:lnTo>
                <a:lnTo>
                  <a:pt x="0" y="102"/>
                </a:lnTo>
                <a:lnTo>
                  <a:pt x="13" y="102"/>
                </a:lnTo>
                <a:lnTo>
                  <a:pt x="25" y="114"/>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24" name="Freeform 286"/>
          <p:cNvSpPr>
            <a:spLocks/>
          </p:cNvSpPr>
          <p:nvPr/>
        </p:nvSpPr>
        <p:spPr bwMode="auto">
          <a:xfrm>
            <a:off x="5320116" y="2974870"/>
            <a:ext cx="127000" cy="96573"/>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25" name="Freeform 287"/>
          <p:cNvSpPr>
            <a:spLocks/>
          </p:cNvSpPr>
          <p:nvPr/>
        </p:nvSpPr>
        <p:spPr bwMode="auto">
          <a:xfrm>
            <a:off x="5320116" y="2974870"/>
            <a:ext cx="127000" cy="96573"/>
          </a:xfrm>
          <a:custGeom>
            <a:avLst/>
            <a:gdLst>
              <a:gd name="T0" fmla="*/ 2147483647 w 97"/>
              <a:gd name="T1" fmla="*/ 2147483647 h 90"/>
              <a:gd name="T2" fmla="*/ 2147483647 w 97"/>
              <a:gd name="T3" fmla="*/ 0 h 90"/>
              <a:gd name="T4" fmla="*/ 2147483647 w 97"/>
              <a:gd name="T5" fmla="*/ 2147483647 h 90"/>
              <a:gd name="T6" fmla="*/ 2147483647 w 97"/>
              <a:gd name="T7" fmla="*/ 2147483647 h 90"/>
              <a:gd name="T8" fmla="*/ 2147483647 w 97"/>
              <a:gd name="T9" fmla="*/ 2147483647 h 90"/>
              <a:gd name="T10" fmla="*/ 2147483647 w 97"/>
              <a:gd name="T11" fmla="*/ 2147483647 h 90"/>
              <a:gd name="T12" fmla="*/ 2147483647 w 97"/>
              <a:gd name="T13" fmla="*/ 2147483647 h 90"/>
              <a:gd name="T14" fmla="*/ 0 w 97"/>
              <a:gd name="T15" fmla="*/ 2147483647 h 90"/>
              <a:gd name="T16" fmla="*/ 2147483647 w 97"/>
              <a:gd name="T17" fmla="*/ 2147483647 h 90"/>
              <a:gd name="T18" fmla="*/ 2147483647 w 97"/>
              <a:gd name="T19" fmla="*/ 2147483647 h 90"/>
              <a:gd name="T20" fmla="*/ 2147483647 w 97"/>
              <a:gd name="T21" fmla="*/ 2147483647 h 90"/>
              <a:gd name="T22" fmla="*/ 2147483647 w 97"/>
              <a:gd name="T23" fmla="*/ 2147483647 h 90"/>
              <a:gd name="T24" fmla="*/ 2147483647 w 97"/>
              <a:gd name="T25" fmla="*/ 2147483647 h 90"/>
              <a:gd name="T26" fmla="*/ 2147483647 w 97"/>
              <a:gd name="T27" fmla="*/ 2147483647 h 90"/>
              <a:gd name="T28" fmla="*/ 2147483647 w 97"/>
              <a:gd name="T29" fmla="*/ 2147483647 h 90"/>
              <a:gd name="T30" fmla="*/ 2147483647 w 97"/>
              <a:gd name="T31" fmla="*/ 2147483647 h 90"/>
              <a:gd name="T32" fmla="*/ 2147483647 w 97"/>
              <a:gd name="T33" fmla="*/ 2147483647 h 90"/>
              <a:gd name="T34" fmla="*/ 2147483647 w 97"/>
              <a:gd name="T35" fmla="*/ 2147483647 h 90"/>
              <a:gd name="T36" fmla="*/ 2147483647 w 97"/>
              <a:gd name="T37" fmla="*/ 2147483647 h 90"/>
              <a:gd name="T38" fmla="*/ 2147483647 w 97"/>
              <a:gd name="T39" fmla="*/ 2147483647 h 9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7" h="90">
                <a:moveTo>
                  <a:pt x="91" y="24"/>
                </a:moveTo>
                <a:lnTo>
                  <a:pt x="91" y="0"/>
                </a:lnTo>
                <a:lnTo>
                  <a:pt x="79" y="6"/>
                </a:lnTo>
                <a:lnTo>
                  <a:pt x="43" y="24"/>
                </a:lnTo>
                <a:lnTo>
                  <a:pt x="31" y="12"/>
                </a:lnTo>
                <a:lnTo>
                  <a:pt x="18" y="12"/>
                </a:lnTo>
                <a:lnTo>
                  <a:pt x="12" y="18"/>
                </a:lnTo>
                <a:lnTo>
                  <a:pt x="0" y="42"/>
                </a:lnTo>
                <a:lnTo>
                  <a:pt x="18" y="90"/>
                </a:lnTo>
                <a:lnTo>
                  <a:pt x="25" y="90"/>
                </a:lnTo>
                <a:lnTo>
                  <a:pt x="37" y="90"/>
                </a:lnTo>
                <a:lnTo>
                  <a:pt x="49" y="78"/>
                </a:lnTo>
                <a:lnTo>
                  <a:pt x="67" y="78"/>
                </a:lnTo>
                <a:lnTo>
                  <a:pt x="73" y="66"/>
                </a:lnTo>
                <a:lnTo>
                  <a:pt x="61" y="36"/>
                </a:lnTo>
                <a:lnTo>
                  <a:pt x="85" y="30"/>
                </a:lnTo>
                <a:lnTo>
                  <a:pt x="97" y="24"/>
                </a:lnTo>
                <a:lnTo>
                  <a:pt x="91" y="24"/>
                </a:ln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26" name="Freeform 288"/>
          <p:cNvSpPr>
            <a:spLocks/>
          </p:cNvSpPr>
          <p:nvPr/>
        </p:nvSpPr>
        <p:spPr bwMode="auto">
          <a:xfrm>
            <a:off x="5759854" y="3157433"/>
            <a:ext cx="119062" cy="64823"/>
          </a:xfrm>
          <a:custGeom>
            <a:avLst/>
            <a:gdLst>
              <a:gd name="T0" fmla="*/ 2147483647 w 90"/>
              <a:gd name="T1" fmla="*/ 2147483647 h 60"/>
              <a:gd name="T2" fmla="*/ 2147483647 w 90"/>
              <a:gd name="T3" fmla="*/ 2147483647 h 60"/>
              <a:gd name="T4" fmla="*/ 2147483647 w 90"/>
              <a:gd name="T5" fmla="*/ 2147483647 h 60"/>
              <a:gd name="T6" fmla="*/ 2147483647 w 90"/>
              <a:gd name="T7" fmla="*/ 2147483647 h 60"/>
              <a:gd name="T8" fmla="*/ 2147483647 w 90"/>
              <a:gd name="T9" fmla="*/ 0 h 60"/>
              <a:gd name="T10" fmla="*/ 2147483647 w 90"/>
              <a:gd name="T11" fmla="*/ 2147483647 h 60"/>
              <a:gd name="T12" fmla="*/ 2147483647 w 90"/>
              <a:gd name="T13" fmla="*/ 2147483647 h 60"/>
              <a:gd name="T14" fmla="*/ 0 w 90"/>
              <a:gd name="T15" fmla="*/ 2147483647 h 60"/>
              <a:gd name="T16" fmla="*/ 2147483647 w 90"/>
              <a:gd name="T17" fmla="*/ 2147483647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0" h="60">
                <a:moveTo>
                  <a:pt x="18" y="48"/>
                </a:moveTo>
                <a:lnTo>
                  <a:pt x="66" y="60"/>
                </a:lnTo>
                <a:lnTo>
                  <a:pt x="78" y="30"/>
                </a:lnTo>
                <a:lnTo>
                  <a:pt x="90" y="24"/>
                </a:lnTo>
                <a:lnTo>
                  <a:pt x="84" y="0"/>
                </a:lnTo>
                <a:lnTo>
                  <a:pt x="30" y="18"/>
                </a:lnTo>
                <a:lnTo>
                  <a:pt x="6" y="6"/>
                </a:lnTo>
                <a:lnTo>
                  <a:pt x="0" y="24"/>
                </a:lnTo>
                <a:lnTo>
                  <a:pt x="18" y="48"/>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27" name="Freeform 289"/>
          <p:cNvSpPr>
            <a:spLocks/>
          </p:cNvSpPr>
          <p:nvPr/>
        </p:nvSpPr>
        <p:spPr bwMode="auto">
          <a:xfrm>
            <a:off x="5777317" y="3182568"/>
            <a:ext cx="187325" cy="181240"/>
          </a:xfrm>
          <a:custGeom>
            <a:avLst/>
            <a:gdLst>
              <a:gd name="T0" fmla="*/ 2147483647 w 24"/>
              <a:gd name="T1" fmla="*/ 2147483647 h 28"/>
              <a:gd name="T2" fmla="*/ 2147483647 w 24"/>
              <a:gd name="T3" fmla="*/ 2147483647 h 28"/>
              <a:gd name="T4" fmla="*/ 2147483647 w 24"/>
              <a:gd name="T5" fmla="*/ 2147483647 h 28"/>
              <a:gd name="T6" fmla="*/ 2147483647 w 24"/>
              <a:gd name="T7" fmla="*/ 2147483647 h 28"/>
              <a:gd name="T8" fmla="*/ 0 w 24"/>
              <a:gd name="T9" fmla="*/ 2147483647 h 28"/>
              <a:gd name="T10" fmla="*/ 2147483647 w 24"/>
              <a:gd name="T11" fmla="*/ 2147483647 h 28"/>
              <a:gd name="T12" fmla="*/ 2147483647 w 24"/>
              <a:gd name="T13" fmla="*/ 2147483647 h 28"/>
              <a:gd name="T14" fmla="*/ 2147483647 w 24"/>
              <a:gd name="T15" fmla="*/ 2147483647 h 28"/>
              <a:gd name="T16" fmla="*/ 2147483647 w 24"/>
              <a:gd name="T17" fmla="*/ 2147483647 h 28"/>
              <a:gd name="T18" fmla="*/ 2147483647 w 24"/>
              <a:gd name="T19" fmla="*/ 2147483647 h 28"/>
              <a:gd name="T20" fmla="*/ 2147483647 w 24"/>
              <a:gd name="T21" fmla="*/ 2147483647 h 28"/>
              <a:gd name="T22" fmla="*/ 2147483647 w 24"/>
              <a:gd name="T23" fmla="*/ 2147483647 h 28"/>
              <a:gd name="T24" fmla="*/ 2147483647 w 24"/>
              <a:gd name="T25" fmla="*/ 0 h 28"/>
              <a:gd name="T26" fmla="*/ 2147483647 w 24"/>
              <a:gd name="T27" fmla="*/ 0 h 28"/>
              <a:gd name="T28" fmla="*/ 2147483647 w 24"/>
              <a:gd name="T29" fmla="*/ 2147483647 h 28"/>
              <a:gd name="T30" fmla="*/ 2147483647 w 24"/>
              <a:gd name="T31" fmla="*/ 2147483647 h 2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4" h="28">
                <a:moveTo>
                  <a:pt x="9" y="6"/>
                </a:moveTo>
                <a:cubicBezTo>
                  <a:pt x="10" y="6"/>
                  <a:pt x="10" y="6"/>
                  <a:pt x="10" y="6"/>
                </a:cubicBezTo>
                <a:cubicBezTo>
                  <a:pt x="9" y="13"/>
                  <a:pt x="9" y="13"/>
                  <a:pt x="9" y="13"/>
                </a:cubicBezTo>
                <a:cubicBezTo>
                  <a:pt x="4" y="17"/>
                  <a:pt x="4" y="17"/>
                  <a:pt x="4" y="17"/>
                </a:cubicBezTo>
                <a:cubicBezTo>
                  <a:pt x="4" y="17"/>
                  <a:pt x="3" y="18"/>
                  <a:pt x="0" y="18"/>
                </a:cubicBezTo>
                <a:cubicBezTo>
                  <a:pt x="1" y="21"/>
                  <a:pt x="1" y="21"/>
                  <a:pt x="1" y="21"/>
                </a:cubicBezTo>
                <a:cubicBezTo>
                  <a:pt x="4" y="28"/>
                  <a:pt x="4" y="28"/>
                  <a:pt x="4" y="28"/>
                </a:cubicBezTo>
                <a:cubicBezTo>
                  <a:pt x="11" y="23"/>
                  <a:pt x="11" y="23"/>
                  <a:pt x="11" y="23"/>
                </a:cubicBezTo>
                <a:cubicBezTo>
                  <a:pt x="17" y="15"/>
                  <a:pt x="17" y="15"/>
                  <a:pt x="17" y="15"/>
                </a:cubicBezTo>
                <a:cubicBezTo>
                  <a:pt x="20" y="11"/>
                  <a:pt x="20" y="11"/>
                  <a:pt x="20" y="11"/>
                </a:cubicBezTo>
                <a:cubicBezTo>
                  <a:pt x="24" y="7"/>
                  <a:pt x="24" y="7"/>
                  <a:pt x="24" y="7"/>
                </a:cubicBezTo>
                <a:cubicBezTo>
                  <a:pt x="16" y="1"/>
                  <a:pt x="16" y="1"/>
                  <a:pt x="16" y="1"/>
                </a:cubicBezTo>
                <a:cubicBezTo>
                  <a:pt x="13" y="0"/>
                  <a:pt x="13" y="0"/>
                  <a:pt x="13" y="0"/>
                </a:cubicBezTo>
                <a:cubicBezTo>
                  <a:pt x="13" y="0"/>
                  <a:pt x="13" y="0"/>
                  <a:pt x="13" y="0"/>
                </a:cubicBezTo>
                <a:cubicBezTo>
                  <a:pt x="11" y="1"/>
                  <a:pt x="11" y="1"/>
                  <a:pt x="11" y="1"/>
                </a:cubicBezTo>
                <a:lnTo>
                  <a:pt x="9" y="6"/>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28" name="Freeform 290"/>
          <p:cNvSpPr>
            <a:spLocks/>
          </p:cNvSpPr>
          <p:nvPr/>
        </p:nvSpPr>
        <p:spPr bwMode="auto">
          <a:xfrm>
            <a:off x="5542367" y="3298984"/>
            <a:ext cx="265113" cy="137583"/>
          </a:xfrm>
          <a:custGeom>
            <a:avLst/>
            <a:gdLst>
              <a:gd name="T0" fmla="*/ 2147483647 w 34"/>
              <a:gd name="T1" fmla="*/ 0 h 21"/>
              <a:gd name="T2" fmla="*/ 2147483647 w 34"/>
              <a:gd name="T3" fmla="*/ 2147483647 h 21"/>
              <a:gd name="T4" fmla="*/ 2147483647 w 34"/>
              <a:gd name="T5" fmla="*/ 2147483647 h 21"/>
              <a:gd name="T6" fmla="*/ 2147483647 w 34"/>
              <a:gd name="T7" fmla="*/ 2147483647 h 21"/>
              <a:gd name="T8" fmla="*/ 0 w 34"/>
              <a:gd name="T9" fmla="*/ 2147483647 h 21"/>
              <a:gd name="T10" fmla="*/ 2147483647 w 34"/>
              <a:gd name="T11" fmla="*/ 2147483647 h 21"/>
              <a:gd name="T12" fmla="*/ 2147483647 w 34"/>
              <a:gd name="T13" fmla="*/ 2147483647 h 21"/>
              <a:gd name="T14" fmla="*/ 2147483647 w 34"/>
              <a:gd name="T15" fmla="*/ 2147483647 h 21"/>
              <a:gd name="T16" fmla="*/ 2147483647 w 34"/>
              <a:gd name="T17" fmla="*/ 2147483647 h 21"/>
              <a:gd name="T18" fmla="*/ 2147483647 w 34"/>
              <a:gd name="T19" fmla="*/ 2147483647 h 21"/>
              <a:gd name="T20" fmla="*/ 2147483647 w 34"/>
              <a:gd name="T21" fmla="*/ 2147483647 h 21"/>
              <a:gd name="T22" fmla="*/ 2147483647 w 34"/>
              <a:gd name="T23" fmla="*/ 2147483647 h 21"/>
              <a:gd name="T24" fmla="*/ 2147483647 w 34"/>
              <a:gd name="T25" fmla="*/ 2147483647 h 21"/>
              <a:gd name="T26" fmla="*/ 2147483647 w 34"/>
              <a:gd name="T27" fmla="*/ 0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4" h="21">
                <a:moveTo>
                  <a:pt x="30" y="0"/>
                </a:moveTo>
                <a:cubicBezTo>
                  <a:pt x="25" y="2"/>
                  <a:pt x="18" y="3"/>
                  <a:pt x="18" y="4"/>
                </a:cubicBezTo>
                <a:cubicBezTo>
                  <a:pt x="16" y="5"/>
                  <a:pt x="14" y="7"/>
                  <a:pt x="14" y="7"/>
                </a:cubicBezTo>
                <a:cubicBezTo>
                  <a:pt x="3" y="7"/>
                  <a:pt x="3" y="7"/>
                  <a:pt x="3" y="7"/>
                </a:cubicBezTo>
                <a:cubicBezTo>
                  <a:pt x="0" y="8"/>
                  <a:pt x="0" y="8"/>
                  <a:pt x="0" y="8"/>
                </a:cubicBezTo>
                <a:cubicBezTo>
                  <a:pt x="1" y="12"/>
                  <a:pt x="1" y="12"/>
                  <a:pt x="1" y="12"/>
                </a:cubicBezTo>
                <a:cubicBezTo>
                  <a:pt x="5" y="21"/>
                  <a:pt x="5" y="21"/>
                  <a:pt x="5" y="21"/>
                </a:cubicBezTo>
                <a:cubicBezTo>
                  <a:pt x="12" y="19"/>
                  <a:pt x="12" y="19"/>
                  <a:pt x="12" y="19"/>
                </a:cubicBezTo>
                <a:cubicBezTo>
                  <a:pt x="15" y="19"/>
                  <a:pt x="15" y="19"/>
                  <a:pt x="15" y="19"/>
                </a:cubicBezTo>
                <a:cubicBezTo>
                  <a:pt x="19" y="15"/>
                  <a:pt x="19" y="15"/>
                  <a:pt x="19" y="15"/>
                </a:cubicBezTo>
                <a:cubicBezTo>
                  <a:pt x="25" y="13"/>
                  <a:pt x="25" y="13"/>
                  <a:pt x="25" y="13"/>
                </a:cubicBezTo>
                <a:cubicBezTo>
                  <a:pt x="34" y="10"/>
                  <a:pt x="34" y="10"/>
                  <a:pt x="34" y="10"/>
                </a:cubicBezTo>
                <a:cubicBezTo>
                  <a:pt x="31" y="3"/>
                  <a:pt x="31" y="3"/>
                  <a:pt x="31" y="3"/>
                </a:cubicBezTo>
                <a:lnTo>
                  <a:pt x="30" y="0"/>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29" name="Freeform 291"/>
          <p:cNvSpPr>
            <a:spLocks/>
          </p:cNvSpPr>
          <p:nvPr/>
        </p:nvSpPr>
        <p:spPr bwMode="auto">
          <a:xfrm>
            <a:off x="5355042" y="3000005"/>
            <a:ext cx="492125" cy="351896"/>
          </a:xfrm>
          <a:custGeom>
            <a:avLst/>
            <a:gdLst>
              <a:gd name="T0" fmla="*/ 2147483647 w 63"/>
              <a:gd name="T1" fmla="*/ 2147483647 h 54"/>
              <a:gd name="T2" fmla="*/ 2147483647 w 63"/>
              <a:gd name="T3" fmla="*/ 2147483647 h 54"/>
              <a:gd name="T4" fmla="*/ 2147483647 w 63"/>
              <a:gd name="T5" fmla="*/ 2147483647 h 54"/>
              <a:gd name="T6" fmla="*/ 2147483647 w 63"/>
              <a:gd name="T7" fmla="*/ 2147483647 h 54"/>
              <a:gd name="T8" fmla="*/ 2147483647 w 63"/>
              <a:gd name="T9" fmla="*/ 2147483647 h 54"/>
              <a:gd name="T10" fmla="*/ 2147483647 w 63"/>
              <a:gd name="T11" fmla="*/ 2147483647 h 54"/>
              <a:gd name="T12" fmla="*/ 2147483647 w 63"/>
              <a:gd name="T13" fmla="*/ 2147483647 h 54"/>
              <a:gd name="T14" fmla="*/ 2147483647 w 63"/>
              <a:gd name="T15" fmla="*/ 2147483647 h 54"/>
              <a:gd name="T16" fmla="*/ 2147483647 w 63"/>
              <a:gd name="T17" fmla="*/ 2147483647 h 54"/>
              <a:gd name="T18" fmla="*/ 2147483647 w 63"/>
              <a:gd name="T19" fmla="*/ 2147483647 h 54"/>
              <a:gd name="T20" fmla="*/ 2147483647 w 63"/>
              <a:gd name="T21" fmla="*/ 2147483647 h 54"/>
              <a:gd name="T22" fmla="*/ 2147483647 w 63"/>
              <a:gd name="T23" fmla="*/ 2147483647 h 54"/>
              <a:gd name="T24" fmla="*/ 2147483647 w 63"/>
              <a:gd name="T25" fmla="*/ 2147483647 h 54"/>
              <a:gd name="T26" fmla="*/ 2147483647 w 63"/>
              <a:gd name="T27" fmla="*/ 2147483647 h 54"/>
              <a:gd name="T28" fmla="*/ 2147483647 w 63"/>
              <a:gd name="T29" fmla="*/ 0 h 54"/>
              <a:gd name="T30" fmla="*/ 2147483647 w 63"/>
              <a:gd name="T31" fmla="*/ 0 h 54"/>
              <a:gd name="T32" fmla="*/ 2147483647 w 63"/>
              <a:gd name="T33" fmla="*/ 2147483647 h 54"/>
              <a:gd name="T34" fmla="*/ 2147483647 w 63"/>
              <a:gd name="T35" fmla="*/ 2147483647 h 54"/>
              <a:gd name="T36" fmla="*/ 2147483647 w 63"/>
              <a:gd name="T37" fmla="*/ 2147483647 h 54"/>
              <a:gd name="T38" fmla="*/ 2147483647 w 63"/>
              <a:gd name="T39" fmla="*/ 2147483647 h 54"/>
              <a:gd name="T40" fmla="*/ 2147483647 w 63"/>
              <a:gd name="T41" fmla="*/ 2147483647 h 54"/>
              <a:gd name="T42" fmla="*/ 2147483647 w 63"/>
              <a:gd name="T43" fmla="*/ 2147483647 h 54"/>
              <a:gd name="T44" fmla="*/ 0 w 63"/>
              <a:gd name="T45" fmla="*/ 2147483647 h 54"/>
              <a:gd name="T46" fmla="*/ 2147483647 w 63"/>
              <a:gd name="T47" fmla="*/ 2147483647 h 54"/>
              <a:gd name="T48" fmla="*/ 2147483647 w 63"/>
              <a:gd name="T49" fmla="*/ 2147483647 h 54"/>
              <a:gd name="T50" fmla="*/ 2147483647 w 63"/>
              <a:gd name="T51" fmla="*/ 2147483647 h 54"/>
              <a:gd name="T52" fmla="*/ 2147483647 w 63"/>
              <a:gd name="T53" fmla="*/ 2147483647 h 54"/>
              <a:gd name="T54" fmla="*/ 2147483647 w 63"/>
              <a:gd name="T55" fmla="*/ 2147483647 h 54"/>
              <a:gd name="T56" fmla="*/ 2147483647 w 63"/>
              <a:gd name="T57" fmla="*/ 2147483647 h 54"/>
              <a:gd name="T58" fmla="*/ 2147483647 w 63"/>
              <a:gd name="T59" fmla="*/ 2147483647 h 54"/>
              <a:gd name="T60" fmla="*/ 2147483647 w 63"/>
              <a:gd name="T61" fmla="*/ 2147483647 h 54"/>
              <a:gd name="T62" fmla="*/ 2147483647 w 63"/>
              <a:gd name="T63" fmla="*/ 2147483647 h 54"/>
              <a:gd name="T64" fmla="*/ 2147483647 w 63"/>
              <a:gd name="T65" fmla="*/ 2147483647 h 54"/>
              <a:gd name="T66" fmla="*/ 2147483647 w 63"/>
              <a:gd name="T67" fmla="*/ 2147483647 h 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 h="54">
                <a:moveTo>
                  <a:pt x="63" y="34"/>
                </a:moveTo>
                <a:cubicBezTo>
                  <a:pt x="55" y="32"/>
                  <a:pt x="55" y="32"/>
                  <a:pt x="55" y="32"/>
                </a:cubicBezTo>
                <a:cubicBezTo>
                  <a:pt x="52" y="28"/>
                  <a:pt x="52" y="28"/>
                  <a:pt x="52" y="28"/>
                </a:cubicBezTo>
                <a:cubicBezTo>
                  <a:pt x="53" y="25"/>
                  <a:pt x="53" y="25"/>
                  <a:pt x="53" y="25"/>
                </a:cubicBezTo>
                <a:cubicBezTo>
                  <a:pt x="52" y="25"/>
                  <a:pt x="52" y="25"/>
                  <a:pt x="52" y="25"/>
                </a:cubicBezTo>
                <a:cubicBezTo>
                  <a:pt x="48" y="23"/>
                  <a:pt x="48" y="23"/>
                  <a:pt x="48" y="23"/>
                </a:cubicBezTo>
                <a:cubicBezTo>
                  <a:pt x="46" y="17"/>
                  <a:pt x="46" y="17"/>
                  <a:pt x="46" y="17"/>
                </a:cubicBezTo>
                <a:cubicBezTo>
                  <a:pt x="42" y="13"/>
                  <a:pt x="42" y="13"/>
                  <a:pt x="42" y="13"/>
                </a:cubicBezTo>
                <a:cubicBezTo>
                  <a:pt x="42" y="12"/>
                  <a:pt x="42" y="12"/>
                  <a:pt x="42" y="12"/>
                </a:cubicBezTo>
                <a:cubicBezTo>
                  <a:pt x="39" y="12"/>
                  <a:pt x="39" y="12"/>
                  <a:pt x="39" y="12"/>
                </a:cubicBezTo>
                <a:cubicBezTo>
                  <a:pt x="36" y="10"/>
                  <a:pt x="36" y="10"/>
                  <a:pt x="36" y="10"/>
                </a:cubicBezTo>
                <a:cubicBezTo>
                  <a:pt x="28" y="9"/>
                  <a:pt x="28" y="9"/>
                  <a:pt x="28" y="9"/>
                </a:cubicBezTo>
                <a:cubicBezTo>
                  <a:pt x="25" y="6"/>
                  <a:pt x="25" y="6"/>
                  <a:pt x="25" y="6"/>
                </a:cubicBezTo>
                <a:cubicBezTo>
                  <a:pt x="15" y="1"/>
                  <a:pt x="15" y="1"/>
                  <a:pt x="15" y="1"/>
                </a:cubicBezTo>
                <a:cubicBezTo>
                  <a:pt x="11" y="0"/>
                  <a:pt x="11" y="0"/>
                  <a:pt x="11" y="0"/>
                </a:cubicBezTo>
                <a:cubicBezTo>
                  <a:pt x="12" y="0"/>
                  <a:pt x="12" y="0"/>
                  <a:pt x="12" y="0"/>
                </a:cubicBezTo>
                <a:cubicBezTo>
                  <a:pt x="10" y="1"/>
                  <a:pt x="10" y="1"/>
                  <a:pt x="10" y="1"/>
                </a:cubicBezTo>
                <a:cubicBezTo>
                  <a:pt x="6" y="2"/>
                  <a:pt x="6" y="2"/>
                  <a:pt x="6" y="2"/>
                </a:cubicBezTo>
                <a:cubicBezTo>
                  <a:pt x="8" y="7"/>
                  <a:pt x="8" y="7"/>
                  <a:pt x="8" y="7"/>
                </a:cubicBezTo>
                <a:cubicBezTo>
                  <a:pt x="7" y="9"/>
                  <a:pt x="7" y="9"/>
                  <a:pt x="7" y="9"/>
                </a:cubicBezTo>
                <a:cubicBezTo>
                  <a:pt x="4" y="9"/>
                  <a:pt x="4" y="9"/>
                  <a:pt x="4" y="9"/>
                </a:cubicBezTo>
                <a:cubicBezTo>
                  <a:pt x="2" y="11"/>
                  <a:pt x="2" y="11"/>
                  <a:pt x="2" y="11"/>
                </a:cubicBezTo>
                <a:cubicBezTo>
                  <a:pt x="0" y="11"/>
                  <a:pt x="0" y="11"/>
                  <a:pt x="0" y="11"/>
                </a:cubicBezTo>
                <a:cubicBezTo>
                  <a:pt x="2" y="15"/>
                  <a:pt x="2" y="15"/>
                  <a:pt x="2" y="15"/>
                </a:cubicBezTo>
                <a:cubicBezTo>
                  <a:pt x="9" y="29"/>
                  <a:pt x="9" y="29"/>
                  <a:pt x="9" y="29"/>
                </a:cubicBezTo>
                <a:cubicBezTo>
                  <a:pt x="13" y="33"/>
                  <a:pt x="13" y="33"/>
                  <a:pt x="13" y="33"/>
                </a:cubicBezTo>
                <a:cubicBezTo>
                  <a:pt x="15" y="39"/>
                  <a:pt x="15" y="39"/>
                  <a:pt x="15" y="39"/>
                </a:cubicBezTo>
                <a:cubicBezTo>
                  <a:pt x="17" y="46"/>
                  <a:pt x="17" y="46"/>
                  <a:pt x="17" y="46"/>
                </a:cubicBezTo>
                <a:cubicBezTo>
                  <a:pt x="24" y="53"/>
                  <a:pt x="24" y="53"/>
                  <a:pt x="24" y="53"/>
                </a:cubicBezTo>
                <a:cubicBezTo>
                  <a:pt x="24" y="54"/>
                  <a:pt x="24" y="54"/>
                  <a:pt x="24" y="54"/>
                </a:cubicBezTo>
                <a:cubicBezTo>
                  <a:pt x="27" y="53"/>
                  <a:pt x="27" y="53"/>
                  <a:pt x="27" y="53"/>
                </a:cubicBezTo>
                <a:cubicBezTo>
                  <a:pt x="38" y="53"/>
                  <a:pt x="38" y="53"/>
                  <a:pt x="38" y="53"/>
                </a:cubicBezTo>
                <a:cubicBezTo>
                  <a:pt x="38" y="53"/>
                  <a:pt x="40" y="51"/>
                  <a:pt x="42" y="50"/>
                </a:cubicBezTo>
                <a:cubicBezTo>
                  <a:pt x="42" y="49"/>
                  <a:pt x="49" y="48"/>
                  <a:pt x="54" y="46"/>
                </a:cubicBezTo>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30" name="Freeform 292"/>
          <p:cNvSpPr>
            <a:spLocks/>
          </p:cNvSpPr>
          <p:nvPr/>
        </p:nvSpPr>
        <p:spPr bwMode="auto">
          <a:xfrm>
            <a:off x="5777316" y="3222256"/>
            <a:ext cx="77788" cy="76729"/>
          </a:xfrm>
          <a:custGeom>
            <a:avLst/>
            <a:gdLst>
              <a:gd name="T0" fmla="*/ 0 w 10"/>
              <a:gd name="T1" fmla="*/ 2147483647 h 12"/>
              <a:gd name="T2" fmla="*/ 2147483647 w 10"/>
              <a:gd name="T3" fmla="*/ 2147483647 h 12"/>
              <a:gd name="T4" fmla="*/ 2147483647 w 10"/>
              <a:gd name="T5" fmla="*/ 2147483647 h 12"/>
              <a:gd name="T6" fmla="*/ 2147483647 w 10"/>
              <a:gd name="T7" fmla="*/ 0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3" y="12"/>
                  <a:pt x="4" y="11"/>
                  <a:pt x="4" y="11"/>
                </a:cubicBezTo>
                <a:cubicBezTo>
                  <a:pt x="9" y="7"/>
                  <a:pt x="9" y="7"/>
                  <a:pt x="9" y="7"/>
                </a:cubicBezTo>
                <a:cubicBezTo>
                  <a:pt x="10" y="0"/>
                  <a:pt x="10" y="0"/>
                  <a:pt x="10" y="0"/>
                </a:cubicBezTo>
                <a:cubicBezTo>
                  <a:pt x="9" y="0"/>
                  <a:pt x="9" y="0"/>
                  <a:pt x="9" y="0"/>
                </a:cubicBez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31" name="Freeform 293"/>
          <p:cNvSpPr>
            <a:spLocks/>
          </p:cNvSpPr>
          <p:nvPr/>
        </p:nvSpPr>
        <p:spPr bwMode="auto">
          <a:xfrm>
            <a:off x="5439180" y="2870360"/>
            <a:ext cx="249237" cy="209021"/>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0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0 w 192"/>
              <a:gd name="T23" fmla="*/ 2147483647 h 192"/>
              <a:gd name="T24" fmla="*/ 0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2147483647 w 192"/>
              <a:gd name="T37" fmla="*/ 2147483647 h 192"/>
              <a:gd name="T38" fmla="*/ 2147483647 w 192"/>
              <a:gd name="T39" fmla="*/ 2147483647 h 192"/>
              <a:gd name="T40" fmla="*/ 2147483647 w 192"/>
              <a:gd name="T41" fmla="*/ 2147483647 h 192"/>
              <a:gd name="T42" fmla="*/ 2147483647 w 192"/>
              <a:gd name="T43" fmla="*/ 2147483647 h 192"/>
              <a:gd name="T44" fmla="*/ 2147483647 w 192"/>
              <a:gd name="T45" fmla="*/ 2147483647 h 1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2" h="192">
                <a:moveTo>
                  <a:pt x="168" y="120"/>
                </a:moveTo>
                <a:lnTo>
                  <a:pt x="132" y="90"/>
                </a:lnTo>
                <a:lnTo>
                  <a:pt x="132" y="66"/>
                </a:lnTo>
                <a:lnTo>
                  <a:pt x="138" y="42"/>
                </a:lnTo>
                <a:lnTo>
                  <a:pt x="114" y="6"/>
                </a:lnTo>
                <a:lnTo>
                  <a:pt x="102" y="0"/>
                </a:lnTo>
                <a:lnTo>
                  <a:pt x="72" y="6"/>
                </a:lnTo>
                <a:lnTo>
                  <a:pt x="66" y="6"/>
                </a:lnTo>
                <a:lnTo>
                  <a:pt x="66" y="12"/>
                </a:lnTo>
                <a:lnTo>
                  <a:pt x="54" y="30"/>
                </a:lnTo>
                <a:lnTo>
                  <a:pt x="42" y="72"/>
                </a:lnTo>
                <a:lnTo>
                  <a:pt x="0" y="96"/>
                </a:lnTo>
                <a:lnTo>
                  <a:pt x="0" y="120"/>
                </a:lnTo>
                <a:lnTo>
                  <a:pt x="24" y="126"/>
                </a:lnTo>
                <a:lnTo>
                  <a:pt x="84" y="156"/>
                </a:lnTo>
                <a:lnTo>
                  <a:pt x="102" y="174"/>
                </a:lnTo>
                <a:lnTo>
                  <a:pt x="150" y="180"/>
                </a:lnTo>
                <a:lnTo>
                  <a:pt x="168" y="192"/>
                </a:lnTo>
                <a:lnTo>
                  <a:pt x="186" y="192"/>
                </a:lnTo>
                <a:lnTo>
                  <a:pt x="180" y="180"/>
                </a:lnTo>
                <a:lnTo>
                  <a:pt x="192" y="174"/>
                </a:lnTo>
                <a:lnTo>
                  <a:pt x="180" y="150"/>
                </a:lnTo>
                <a:lnTo>
                  <a:pt x="168" y="120"/>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32" name="Freeform 294"/>
          <p:cNvSpPr>
            <a:spLocks/>
          </p:cNvSpPr>
          <p:nvPr/>
        </p:nvSpPr>
        <p:spPr bwMode="auto">
          <a:xfrm>
            <a:off x="5582054" y="2813475"/>
            <a:ext cx="469900" cy="355864"/>
          </a:xfrm>
          <a:custGeom>
            <a:avLst/>
            <a:gdLst>
              <a:gd name="T0" fmla="*/ 2147483647 w 60"/>
              <a:gd name="T1" fmla="*/ 2147483647 h 55"/>
              <a:gd name="T2" fmla="*/ 2147483647 w 60"/>
              <a:gd name="T3" fmla="*/ 2147483647 h 55"/>
              <a:gd name="T4" fmla="*/ 2147483647 w 60"/>
              <a:gd name="T5" fmla="*/ 2147483647 h 55"/>
              <a:gd name="T6" fmla="*/ 2147483647 w 60"/>
              <a:gd name="T7" fmla="*/ 2147483647 h 55"/>
              <a:gd name="T8" fmla="*/ 2147483647 w 60"/>
              <a:gd name="T9" fmla="*/ 2147483647 h 55"/>
              <a:gd name="T10" fmla="*/ 2147483647 w 60"/>
              <a:gd name="T11" fmla="*/ 2147483647 h 55"/>
              <a:gd name="T12" fmla="*/ 2147483647 w 60"/>
              <a:gd name="T13" fmla="*/ 2147483647 h 55"/>
              <a:gd name="T14" fmla="*/ 2147483647 w 60"/>
              <a:gd name="T15" fmla="*/ 2147483647 h 55"/>
              <a:gd name="T16" fmla="*/ 2147483647 w 60"/>
              <a:gd name="T17" fmla="*/ 2147483647 h 55"/>
              <a:gd name="T18" fmla="*/ 2147483647 w 60"/>
              <a:gd name="T19" fmla="*/ 2147483647 h 55"/>
              <a:gd name="T20" fmla="*/ 2147483647 w 60"/>
              <a:gd name="T21" fmla="*/ 2147483647 h 55"/>
              <a:gd name="T22" fmla="*/ 2147483647 w 60"/>
              <a:gd name="T23" fmla="*/ 2147483647 h 55"/>
              <a:gd name="T24" fmla="*/ 2147483647 w 60"/>
              <a:gd name="T25" fmla="*/ 2147483647 h 55"/>
              <a:gd name="T26" fmla="*/ 2147483647 w 60"/>
              <a:gd name="T27" fmla="*/ 2147483647 h 55"/>
              <a:gd name="T28" fmla="*/ 2147483647 w 60"/>
              <a:gd name="T29" fmla="*/ 2147483647 h 55"/>
              <a:gd name="T30" fmla="*/ 2147483647 w 60"/>
              <a:gd name="T31" fmla="*/ 2147483647 h 55"/>
              <a:gd name="T32" fmla="*/ 2147483647 w 60"/>
              <a:gd name="T33" fmla="*/ 2147483647 h 55"/>
              <a:gd name="T34" fmla="*/ 2147483647 w 60"/>
              <a:gd name="T35" fmla="*/ 2147483647 h 55"/>
              <a:gd name="T36" fmla="*/ 2147483647 w 60"/>
              <a:gd name="T37" fmla="*/ 2147483647 h 55"/>
              <a:gd name="T38" fmla="*/ 2147483647 w 60"/>
              <a:gd name="T39" fmla="*/ 2147483647 h 55"/>
              <a:gd name="T40" fmla="*/ 2147483647 w 60"/>
              <a:gd name="T41" fmla="*/ 0 h 55"/>
              <a:gd name="T42" fmla="*/ 2147483647 w 60"/>
              <a:gd name="T43" fmla="*/ 2147483647 h 55"/>
              <a:gd name="T44" fmla="*/ 2147483647 w 60"/>
              <a:gd name="T45" fmla="*/ 2147483647 h 55"/>
              <a:gd name="T46" fmla="*/ 0 w 60"/>
              <a:gd name="T47" fmla="*/ 0 h 55"/>
              <a:gd name="T48" fmla="*/ 0 w 60"/>
              <a:gd name="T49" fmla="*/ 0 h 55"/>
              <a:gd name="T50" fmla="*/ 0 w 60"/>
              <a:gd name="T51" fmla="*/ 2147483647 h 55"/>
              <a:gd name="T52" fmla="*/ 2147483647 w 60"/>
              <a:gd name="T53" fmla="*/ 2147483647 h 55"/>
              <a:gd name="T54" fmla="*/ 2147483647 w 60"/>
              <a:gd name="T55" fmla="*/ 2147483647 h 55"/>
              <a:gd name="T56" fmla="*/ 2147483647 w 60"/>
              <a:gd name="T57" fmla="*/ 2147483647 h 55"/>
              <a:gd name="T58" fmla="*/ 2147483647 w 60"/>
              <a:gd name="T59" fmla="*/ 2147483647 h 55"/>
              <a:gd name="T60" fmla="*/ 2147483647 w 60"/>
              <a:gd name="T61" fmla="*/ 2147483647 h 55"/>
              <a:gd name="T62" fmla="*/ 2147483647 w 60"/>
              <a:gd name="T63" fmla="*/ 2147483647 h 55"/>
              <a:gd name="T64" fmla="*/ 2147483647 w 60"/>
              <a:gd name="T65" fmla="*/ 2147483647 h 55"/>
              <a:gd name="T66" fmla="*/ 2147483647 w 60"/>
              <a:gd name="T67" fmla="*/ 2147483647 h 55"/>
              <a:gd name="T68" fmla="*/ 2147483647 w 60"/>
              <a:gd name="T69" fmla="*/ 2147483647 h 55"/>
              <a:gd name="T70" fmla="*/ 2147483647 w 60"/>
              <a:gd name="T71" fmla="*/ 2147483647 h 55"/>
              <a:gd name="T72" fmla="*/ 2147483647 w 60"/>
              <a:gd name="T73" fmla="*/ 2147483647 h 55"/>
              <a:gd name="T74" fmla="*/ 2147483647 w 60"/>
              <a:gd name="T75" fmla="*/ 2147483647 h 55"/>
              <a:gd name="T76" fmla="*/ 2147483647 w 60"/>
              <a:gd name="T77" fmla="*/ 2147483647 h 55"/>
              <a:gd name="T78" fmla="*/ 2147483647 w 60"/>
              <a:gd name="T79" fmla="*/ 2147483647 h 55"/>
              <a:gd name="T80" fmla="*/ 2147483647 w 60"/>
              <a:gd name="T81" fmla="*/ 2147483647 h 55"/>
              <a:gd name="T82" fmla="*/ 2147483647 w 60"/>
              <a:gd name="T83" fmla="*/ 2147483647 h 55"/>
              <a:gd name="T84" fmla="*/ 2147483647 w 60"/>
              <a:gd name="T85" fmla="*/ 2147483647 h 55"/>
              <a:gd name="T86" fmla="*/ 2147483647 w 60"/>
              <a:gd name="T87" fmla="*/ 2147483647 h 55"/>
              <a:gd name="T88" fmla="*/ 2147483647 w 60"/>
              <a:gd name="T89" fmla="*/ 2147483647 h 55"/>
              <a:gd name="T90" fmla="*/ 2147483647 w 60"/>
              <a:gd name="T91" fmla="*/ 2147483647 h 55"/>
              <a:gd name="T92" fmla="*/ 2147483647 w 60"/>
              <a:gd name="T93" fmla="*/ 2147483647 h 55"/>
              <a:gd name="T94" fmla="*/ 2147483647 w 60"/>
              <a:gd name="T95" fmla="*/ 2147483647 h 55"/>
              <a:gd name="T96" fmla="*/ 2147483647 w 60"/>
              <a:gd name="T97" fmla="*/ 2147483647 h 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0" h="55">
                <a:moveTo>
                  <a:pt x="53" y="38"/>
                </a:moveTo>
                <a:cubicBezTo>
                  <a:pt x="53" y="38"/>
                  <a:pt x="53" y="38"/>
                  <a:pt x="53" y="38"/>
                </a:cubicBezTo>
                <a:cubicBezTo>
                  <a:pt x="55" y="32"/>
                  <a:pt x="55" y="32"/>
                  <a:pt x="55" y="32"/>
                </a:cubicBezTo>
                <a:cubicBezTo>
                  <a:pt x="51" y="30"/>
                  <a:pt x="51" y="30"/>
                  <a:pt x="51" y="30"/>
                </a:cubicBezTo>
                <a:cubicBezTo>
                  <a:pt x="51" y="25"/>
                  <a:pt x="51" y="25"/>
                  <a:pt x="51" y="25"/>
                </a:cubicBezTo>
                <a:cubicBezTo>
                  <a:pt x="52" y="21"/>
                  <a:pt x="52" y="21"/>
                  <a:pt x="52" y="21"/>
                </a:cubicBezTo>
                <a:cubicBezTo>
                  <a:pt x="53" y="12"/>
                  <a:pt x="53" y="12"/>
                  <a:pt x="53" y="12"/>
                </a:cubicBezTo>
                <a:cubicBezTo>
                  <a:pt x="49" y="11"/>
                  <a:pt x="49" y="11"/>
                  <a:pt x="49" y="11"/>
                </a:cubicBezTo>
                <a:cubicBezTo>
                  <a:pt x="45" y="8"/>
                  <a:pt x="45" y="8"/>
                  <a:pt x="45" y="8"/>
                </a:cubicBezTo>
                <a:cubicBezTo>
                  <a:pt x="40" y="5"/>
                  <a:pt x="40" y="5"/>
                  <a:pt x="40" y="5"/>
                </a:cubicBezTo>
                <a:cubicBezTo>
                  <a:pt x="36" y="6"/>
                  <a:pt x="36" y="6"/>
                  <a:pt x="36" y="6"/>
                </a:cubicBezTo>
                <a:cubicBezTo>
                  <a:pt x="31" y="8"/>
                  <a:pt x="31" y="8"/>
                  <a:pt x="31" y="8"/>
                </a:cubicBezTo>
                <a:cubicBezTo>
                  <a:pt x="30" y="10"/>
                  <a:pt x="30" y="10"/>
                  <a:pt x="30" y="10"/>
                </a:cubicBezTo>
                <a:cubicBezTo>
                  <a:pt x="26" y="11"/>
                  <a:pt x="26" y="11"/>
                  <a:pt x="26" y="11"/>
                </a:cubicBezTo>
                <a:cubicBezTo>
                  <a:pt x="22" y="11"/>
                  <a:pt x="22" y="11"/>
                  <a:pt x="22" y="11"/>
                </a:cubicBezTo>
                <a:cubicBezTo>
                  <a:pt x="19" y="9"/>
                  <a:pt x="19" y="9"/>
                  <a:pt x="19" y="9"/>
                </a:cubicBezTo>
                <a:cubicBezTo>
                  <a:pt x="15" y="9"/>
                  <a:pt x="15" y="9"/>
                  <a:pt x="15" y="9"/>
                </a:cubicBezTo>
                <a:cubicBezTo>
                  <a:pt x="15" y="6"/>
                  <a:pt x="15" y="6"/>
                  <a:pt x="15" y="6"/>
                </a:cubicBezTo>
                <a:cubicBezTo>
                  <a:pt x="12" y="4"/>
                  <a:pt x="12" y="4"/>
                  <a:pt x="12" y="4"/>
                </a:cubicBezTo>
                <a:cubicBezTo>
                  <a:pt x="12" y="2"/>
                  <a:pt x="12" y="2"/>
                  <a:pt x="12" y="2"/>
                </a:cubicBezTo>
                <a:cubicBezTo>
                  <a:pt x="10" y="0"/>
                  <a:pt x="10" y="0"/>
                  <a:pt x="10" y="0"/>
                </a:cubicBezTo>
                <a:cubicBezTo>
                  <a:pt x="6" y="3"/>
                  <a:pt x="6" y="3"/>
                  <a:pt x="6" y="3"/>
                </a:cubicBezTo>
                <a:cubicBezTo>
                  <a:pt x="3" y="2"/>
                  <a:pt x="3" y="2"/>
                  <a:pt x="3" y="2"/>
                </a:cubicBezTo>
                <a:cubicBezTo>
                  <a:pt x="0" y="0"/>
                  <a:pt x="0" y="0"/>
                  <a:pt x="0" y="0"/>
                </a:cubicBezTo>
                <a:cubicBezTo>
                  <a:pt x="0" y="0"/>
                  <a:pt x="0" y="0"/>
                  <a:pt x="0" y="0"/>
                </a:cubicBezTo>
                <a:cubicBezTo>
                  <a:pt x="0" y="0"/>
                  <a:pt x="0" y="6"/>
                  <a:pt x="0" y="7"/>
                </a:cubicBezTo>
                <a:cubicBezTo>
                  <a:pt x="0" y="7"/>
                  <a:pt x="1" y="10"/>
                  <a:pt x="1" y="10"/>
                </a:cubicBezTo>
                <a:cubicBezTo>
                  <a:pt x="1" y="10"/>
                  <a:pt x="1" y="10"/>
                  <a:pt x="1" y="10"/>
                </a:cubicBezTo>
                <a:cubicBezTo>
                  <a:pt x="5" y="16"/>
                  <a:pt x="5" y="16"/>
                  <a:pt x="5" y="16"/>
                </a:cubicBezTo>
                <a:cubicBezTo>
                  <a:pt x="4" y="20"/>
                  <a:pt x="4" y="20"/>
                  <a:pt x="4" y="20"/>
                </a:cubicBezTo>
                <a:cubicBezTo>
                  <a:pt x="4" y="24"/>
                  <a:pt x="4" y="24"/>
                  <a:pt x="4" y="24"/>
                </a:cubicBezTo>
                <a:cubicBezTo>
                  <a:pt x="10" y="29"/>
                  <a:pt x="10" y="29"/>
                  <a:pt x="10" y="29"/>
                </a:cubicBezTo>
                <a:cubicBezTo>
                  <a:pt x="12" y="34"/>
                  <a:pt x="12" y="34"/>
                  <a:pt x="12" y="34"/>
                </a:cubicBezTo>
                <a:cubicBezTo>
                  <a:pt x="14" y="38"/>
                  <a:pt x="14" y="38"/>
                  <a:pt x="14" y="38"/>
                </a:cubicBezTo>
                <a:cubicBezTo>
                  <a:pt x="15" y="36"/>
                  <a:pt x="15" y="36"/>
                  <a:pt x="15" y="36"/>
                </a:cubicBezTo>
                <a:cubicBezTo>
                  <a:pt x="19" y="39"/>
                  <a:pt x="19" y="39"/>
                  <a:pt x="19" y="39"/>
                </a:cubicBezTo>
                <a:cubicBezTo>
                  <a:pt x="23" y="44"/>
                  <a:pt x="23" y="44"/>
                  <a:pt x="23" y="44"/>
                </a:cubicBezTo>
                <a:cubicBezTo>
                  <a:pt x="28" y="48"/>
                  <a:pt x="28" y="48"/>
                  <a:pt x="28" y="48"/>
                </a:cubicBezTo>
                <a:cubicBezTo>
                  <a:pt x="34" y="49"/>
                  <a:pt x="34" y="49"/>
                  <a:pt x="34" y="49"/>
                </a:cubicBezTo>
                <a:cubicBezTo>
                  <a:pt x="39" y="48"/>
                  <a:pt x="39" y="48"/>
                  <a:pt x="39" y="48"/>
                </a:cubicBezTo>
                <a:cubicBezTo>
                  <a:pt x="42" y="52"/>
                  <a:pt x="42" y="52"/>
                  <a:pt x="42" y="52"/>
                </a:cubicBezTo>
                <a:cubicBezTo>
                  <a:pt x="53" y="55"/>
                  <a:pt x="53" y="55"/>
                  <a:pt x="53" y="55"/>
                </a:cubicBezTo>
                <a:cubicBezTo>
                  <a:pt x="55" y="55"/>
                  <a:pt x="55" y="55"/>
                  <a:pt x="55" y="55"/>
                </a:cubicBezTo>
                <a:cubicBezTo>
                  <a:pt x="55" y="51"/>
                  <a:pt x="55" y="51"/>
                  <a:pt x="55" y="51"/>
                </a:cubicBezTo>
                <a:cubicBezTo>
                  <a:pt x="60" y="49"/>
                  <a:pt x="60" y="49"/>
                  <a:pt x="60" y="49"/>
                </a:cubicBezTo>
                <a:cubicBezTo>
                  <a:pt x="59" y="46"/>
                  <a:pt x="59" y="46"/>
                  <a:pt x="59" y="46"/>
                </a:cubicBezTo>
                <a:cubicBezTo>
                  <a:pt x="58" y="44"/>
                  <a:pt x="58" y="44"/>
                  <a:pt x="58" y="44"/>
                </a:cubicBezTo>
                <a:cubicBezTo>
                  <a:pt x="54" y="40"/>
                  <a:pt x="54" y="40"/>
                  <a:pt x="54" y="40"/>
                </a:cubicBezTo>
                <a:cubicBezTo>
                  <a:pt x="53" y="38"/>
                  <a:pt x="53" y="38"/>
                  <a:pt x="53" y="38"/>
                </a:cubicBezTo>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33" name="Freeform 299"/>
          <p:cNvSpPr>
            <a:spLocks/>
          </p:cNvSpPr>
          <p:nvPr/>
        </p:nvSpPr>
        <p:spPr bwMode="auto">
          <a:xfrm>
            <a:off x="4989916" y="2292245"/>
            <a:ext cx="158750" cy="89958"/>
          </a:xfrm>
          <a:custGeom>
            <a:avLst/>
            <a:gdLst>
              <a:gd name="T0" fmla="*/ 2147483647 w 20"/>
              <a:gd name="T1" fmla="*/ 2147483647 h 14"/>
              <a:gd name="T2" fmla="*/ 2147483647 w 20"/>
              <a:gd name="T3" fmla="*/ 2147483647 h 14"/>
              <a:gd name="T4" fmla="*/ 2147483647 w 20"/>
              <a:gd name="T5" fmla="*/ 0 h 14"/>
              <a:gd name="T6" fmla="*/ 2147483647 w 20"/>
              <a:gd name="T7" fmla="*/ 2147483647 h 14"/>
              <a:gd name="T8" fmla="*/ 2147483647 w 20"/>
              <a:gd name="T9" fmla="*/ 0 h 14"/>
              <a:gd name="T10" fmla="*/ 2147483647 w 20"/>
              <a:gd name="T11" fmla="*/ 0 h 14"/>
              <a:gd name="T12" fmla="*/ 2147483647 w 20"/>
              <a:gd name="T13" fmla="*/ 2147483647 h 14"/>
              <a:gd name="T14" fmla="*/ 2147483647 w 20"/>
              <a:gd name="T15" fmla="*/ 2147483647 h 14"/>
              <a:gd name="T16" fmla="*/ 0 w 20"/>
              <a:gd name="T17" fmla="*/ 2147483647 h 14"/>
              <a:gd name="T18" fmla="*/ 2147483647 w 20"/>
              <a:gd name="T19" fmla="*/ 2147483647 h 14"/>
              <a:gd name="T20" fmla="*/ 2147483647 w 20"/>
              <a:gd name="T21" fmla="*/ 2147483647 h 14"/>
              <a:gd name="T22" fmla="*/ 2147483647 w 20"/>
              <a:gd name="T23" fmla="*/ 2147483647 h 14"/>
              <a:gd name="T24" fmla="*/ 2147483647 w 20"/>
              <a:gd name="T25" fmla="*/ 2147483647 h 14"/>
              <a:gd name="T26" fmla="*/ 2147483647 w 20"/>
              <a:gd name="T27" fmla="*/ 2147483647 h 14"/>
              <a:gd name="T28" fmla="*/ 2147483647 w 20"/>
              <a:gd name="T29" fmla="*/ 2147483647 h 14"/>
              <a:gd name="T30" fmla="*/ 2147483647 w 20"/>
              <a:gd name="T31" fmla="*/ 2147483647 h 14"/>
              <a:gd name="T32" fmla="*/ 2147483647 w 20"/>
              <a:gd name="T33" fmla="*/ 2147483647 h 14"/>
              <a:gd name="T34" fmla="*/ 2147483647 w 20"/>
              <a:gd name="T35" fmla="*/ 2147483647 h 14"/>
              <a:gd name="T36" fmla="*/ 2147483647 w 20"/>
              <a:gd name="T37" fmla="*/ 2147483647 h 14"/>
              <a:gd name="T38" fmla="*/ 2147483647 w 20"/>
              <a:gd name="T39" fmla="*/ 2147483647 h 14"/>
              <a:gd name="T40" fmla="*/ 2147483647 w 20"/>
              <a:gd name="T41" fmla="*/ 2147483647 h 14"/>
              <a:gd name="T42" fmla="*/ 2147483647 w 20"/>
              <a:gd name="T43" fmla="*/ 2147483647 h 14"/>
              <a:gd name="T44" fmla="*/ 2147483647 w 20"/>
              <a:gd name="T45" fmla="*/ 2147483647 h 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 h="14">
                <a:moveTo>
                  <a:pt x="19" y="4"/>
                </a:moveTo>
                <a:cubicBezTo>
                  <a:pt x="17" y="2"/>
                  <a:pt x="17" y="2"/>
                  <a:pt x="17" y="2"/>
                </a:cubicBezTo>
                <a:cubicBezTo>
                  <a:pt x="15" y="0"/>
                  <a:pt x="15" y="0"/>
                  <a:pt x="15" y="0"/>
                </a:cubicBezTo>
                <a:cubicBezTo>
                  <a:pt x="13" y="1"/>
                  <a:pt x="13" y="1"/>
                  <a:pt x="13" y="1"/>
                </a:cubicBezTo>
                <a:cubicBezTo>
                  <a:pt x="9" y="0"/>
                  <a:pt x="9" y="0"/>
                  <a:pt x="9" y="0"/>
                </a:cubicBezTo>
                <a:cubicBezTo>
                  <a:pt x="5" y="0"/>
                  <a:pt x="5" y="0"/>
                  <a:pt x="5" y="0"/>
                </a:cubicBezTo>
                <a:cubicBezTo>
                  <a:pt x="1" y="1"/>
                  <a:pt x="1" y="1"/>
                  <a:pt x="1" y="1"/>
                </a:cubicBezTo>
                <a:cubicBezTo>
                  <a:pt x="1" y="3"/>
                  <a:pt x="1" y="5"/>
                  <a:pt x="1" y="5"/>
                </a:cubicBezTo>
                <a:cubicBezTo>
                  <a:pt x="0" y="6"/>
                  <a:pt x="0" y="6"/>
                  <a:pt x="0" y="6"/>
                </a:cubicBezTo>
                <a:cubicBezTo>
                  <a:pt x="2" y="6"/>
                  <a:pt x="2" y="6"/>
                  <a:pt x="2" y="6"/>
                </a:cubicBezTo>
                <a:cubicBezTo>
                  <a:pt x="4" y="7"/>
                  <a:pt x="4" y="7"/>
                  <a:pt x="4" y="7"/>
                </a:cubicBezTo>
                <a:cubicBezTo>
                  <a:pt x="6" y="8"/>
                  <a:pt x="6" y="8"/>
                  <a:pt x="6" y="8"/>
                </a:cubicBezTo>
                <a:cubicBezTo>
                  <a:pt x="7" y="10"/>
                  <a:pt x="7" y="10"/>
                  <a:pt x="7" y="10"/>
                </a:cubicBezTo>
                <a:cubicBezTo>
                  <a:pt x="6" y="12"/>
                  <a:pt x="6" y="12"/>
                  <a:pt x="6" y="12"/>
                </a:cubicBezTo>
                <a:cubicBezTo>
                  <a:pt x="7" y="12"/>
                  <a:pt x="7" y="12"/>
                  <a:pt x="7" y="12"/>
                </a:cubicBezTo>
                <a:cubicBezTo>
                  <a:pt x="9" y="14"/>
                  <a:pt x="9" y="14"/>
                  <a:pt x="9" y="14"/>
                </a:cubicBezTo>
                <a:cubicBezTo>
                  <a:pt x="11" y="13"/>
                  <a:pt x="11" y="13"/>
                  <a:pt x="11" y="13"/>
                </a:cubicBezTo>
                <a:cubicBezTo>
                  <a:pt x="13" y="12"/>
                  <a:pt x="13" y="12"/>
                  <a:pt x="13" y="12"/>
                </a:cubicBezTo>
                <a:cubicBezTo>
                  <a:pt x="13" y="12"/>
                  <a:pt x="15" y="12"/>
                  <a:pt x="16" y="12"/>
                </a:cubicBezTo>
                <a:cubicBezTo>
                  <a:pt x="17" y="12"/>
                  <a:pt x="16" y="9"/>
                  <a:pt x="16" y="9"/>
                </a:cubicBezTo>
                <a:cubicBezTo>
                  <a:pt x="18" y="7"/>
                  <a:pt x="18" y="7"/>
                  <a:pt x="18" y="7"/>
                </a:cubicBezTo>
                <a:cubicBezTo>
                  <a:pt x="20" y="4"/>
                  <a:pt x="20" y="4"/>
                  <a:pt x="20" y="4"/>
                </a:cubicBezTo>
                <a:cubicBezTo>
                  <a:pt x="19" y="4"/>
                  <a:pt x="19" y="4"/>
                  <a:pt x="19" y="4"/>
                </a:cubicBezTo>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334" name="Freeform 300"/>
          <p:cNvSpPr>
            <a:spLocks/>
          </p:cNvSpPr>
          <p:nvPr/>
        </p:nvSpPr>
        <p:spPr bwMode="auto">
          <a:xfrm>
            <a:off x="5059767" y="2167891"/>
            <a:ext cx="119063" cy="84667"/>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2147483647 h 78"/>
              <a:gd name="T10" fmla="*/ 2147483647 w 90"/>
              <a:gd name="T11" fmla="*/ 0 h 78"/>
              <a:gd name="T12" fmla="*/ 2147483647 w 90"/>
              <a:gd name="T13" fmla="*/ 0 h 78"/>
              <a:gd name="T14" fmla="*/ 2147483647 w 90"/>
              <a:gd name="T15" fmla="*/ 0 h 78"/>
              <a:gd name="T16" fmla="*/ 0 w 90"/>
              <a:gd name="T17" fmla="*/ 2147483647 h 78"/>
              <a:gd name="T18" fmla="*/ 0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2147483647 w 90"/>
              <a:gd name="T31" fmla="*/ 2147483647 h 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90" h="78">
                <a:moveTo>
                  <a:pt x="54" y="66"/>
                </a:moveTo>
                <a:lnTo>
                  <a:pt x="78" y="78"/>
                </a:lnTo>
                <a:lnTo>
                  <a:pt x="84" y="42"/>
                </a:lnTo>
                <a:lnTo>
                  <a:pt x="84" y="30"/>
                </a:lnTo>
                <a:lnTo>
                  <a:pt x="90" y="6"/>
                </a:lnTo>
                <a:lnTo>
                  <a:pt x="84" y="0"/>
                </a:lnTo>
                <a:lnTo>
                  <a:pt x="72" y="0"/>
                </a:lnTo>
                <a:lnTo>
                  <a:pt x="36" y="0"/>
                </a:lnTo>
                <a:lnTo>
                  <a:pt x="0" y="18"/>
                </a:lnTo>
                <a:lnTo>
                  <a:pt x="0" y="30"/>
                </a:lnTo>
                <a:lnTo>
                  <a:pt x="6" y="42"/>
                </a:lnTo>
                <a:lnTo>
                  <a:pt x="12" y="48"/>
                </a:lnTo>
                <a:lnTo>
                  <a:pt x="18" y="54"/>
                </a:lnTo>
                <a:lnTo>
                  <a:pt x="12" y="60"/>
                </a:lnTo>
                <a:lnTo>
                  <a:pt x="36" y="54"/>
                </a:lnTo>
                <a:lnTo>
                  <a:pt x="54" y="66"/>
                </a:lnTo>
                <a:close/>
              </a:path>
            </a:pathLst>
          </a:custGeom>
          <a:solidFill>
            <a:srgbClr val="84898A"/>
          </a:solidFill>
          <a:ln w="9525">
            <a:solidFill>
              <a:schemeClr val="tx1">
                <a:lumMod val="50000"/>
                <a:lumOff val="50000"/>
              </a:schemeClr>
            </a:solidFill>
            <a:round/>
            <a:headEnd/>
            <a:tailEnd/>
          </a:ln>
        </p:spPr>
        <p:txBody>
          <a:bodyPr/>
          <a:lstStyle/>
          <a:p>
            <a:endParaRPr lang="en-US" dirty="0"/>
          </a:p>
        </p:txBody>
      </p:sp>
      <p:sp>
        <p:nvSpPr>
          <p:cNvPr id="335" name="Freeform 301"/>
          <p:cNvSpPr>
            <a:spLocks/>
          </p:cNvSpPr>
          <p:nvPr/>
        </p:nvSpPr>
        <p:spPr bwMode="auto">
          <a:xfrm>
            <a:off x="5055004" y="2298859"/>
            <a:ext cx="233362" cy="175948"/>
          </a:xfrm>
          <a:custGeom>
            <a:avLst/>
            <a:gdLst>
              <a:gd name="T0" fmla="*/ 2147483647 w 30"/>
              <a:gd name="T1" fmla="*/ 2147483647 h 27"/>
              <a:gd name="T2" fmla="*/ 2147483647 w 30"/>
              <a:gd name="T3" fmla="*/ 2147483647 h 27"/>
              <a:gd name="T4" fmla="*/ 2147483647 w 30"/>
              <a:gd name="T5" fmla="*/ 2147483647 h 27"/>
              <a:gd name="T6" fmla="*/ 2147483647 w 30"/>
              <a:gd name="T7" fmla="*/ 2147483647 h 27"/>
              <a:gd name="T8" fmla="*/ 2147483647 w 30"/>
              <a:gd name="T9" fmla="*/ 0 h 27"/>
              <a:gd name="T10" fmla="*/ 2147483647 w 30"/>
              <a:gd name="T11" fmla="*/ 2147483647 h 27"/>
              <a:gd name="T12" fmla="*/ 2147483647 w 30"/>
              <a:gd name="T13" fmla="*/ 2147483647 h 27"/>
              <a:gd name="T14" fmla="*/ 2147483647 w 30"/>
              <a:gd name="T15" fmla="*/ 2147483647 h 27"/>
              <a:gd name="T16" fmla="*/ 2147483647 w 30"/>
              <a:gd name="T17" fmla="*/ 2147483647 h 27"/>
              <a:gd name="T18" fmla="*/ 2147483647 w 30"/>
              <a:gd name="T19" fmla="*/ 2147483647 h 27"/>
              <a:gd name="T20" fmla="*/ 2147483647 w 30"/>
              <a:gd name="T21" fmla="*/ 2147483647 h 27"/>
              <a:gd name="T22" fmla="*/ 2147483647 w 30"/>
              <a:gd name="T23" fmla="*/ 2147483647 h 27"/>
              <a:gd name="T24" fmla="*/ 2147483647 w 30"/>
              <a:gd name="T25" fmla="*/ 2147483647 h 27"/>
              <a:gd name="T26" fmla="*/ 2147483647 w 30"/>
              <a:gd name="T27" fmla="*/ 2147483647 h 27"/>
              <a:gd name="T28" fmla="*/ 2147483647 w 30"/>
              <a:gd name="T29" fmla="*/ 2147483647 h 27"/>
              <a:gd name="T30" fmla="*/ 2147483647 w 30"/>
              <a:gd name="T31" fmla="*/ 2147483647 h 27"/>
              <a:gd name="T32" fmla="*/ 0 w 30"/>
              <a:gd name="T33" fmla="*/ 2147483647 h 27"/>
              <a:gd name="T34" fmla="*/ 2147483647 w 30"/>
              <a:gd name="T35" fmla="*/ 2147483647 h 27"/>
              <a:gd name="T36" fmla="*/ 2147483647 w 30"/>
              <a:gd name="T37" fmla="*/ 2147483647 h 27"/>
              <a:gd name="T38" fmla="*/ 2147483647 w 30"/>
              <a:gd name="T39" fmla="*/ 2147483647 h 27"/>
              <a:gd name="T40" fmla="*/ 2147483647 w 30"/>
              <a:gd name="T41" fmla="*/ 2147483647 h 27"/>
              <a:gd name="T42" fmla="*/ 2147483647 w 30"/>
              <a:gd name="T43" fmla="*/ 2147483647 h 27"/>
              <a:gd name="T44" fmla="*/ 2147483647 w 30"/>
              <a:gd name="T45" fmla="*/ 2147483647 h 27"/>
              <a:gd name="T46" fmla="*/ 2147483647 w 30"/>
              <a:gd name="T47" fmla="*/ 2147483647 h 27"/>
              <a:gd name="T48" fmla="*/ 2147483647 w 30"/>
              <a:gd name="T49" fmla="*/ 2147483647 h 27"/>
              <a:gd name="T50" fmla="*/ 2147483647 w 30"/>
              <a:gd name="T51" fmla="*/ 2147483647 h 27"/>
              <a:gd name="T52" fmla="*/ 2147483647 w 30"/>
              <a:gd name="T53" fmla="*/ 2147483647 h 27"/>
              <a:gd name="T54" fmla="*/ 2147483647 w 30"/>
              <a:gd name="T55" fmla="*/ 2147483647 h 27"/>
              <a:gd name="T56" fmla="*/ 2147483647 w 30"/>
              <a:gd name="T57" fmla="*/ 2147483647 h 2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0" h="27">
                <a:moveTo>
                  <a:pt x="30" y="14"/>
                </a:moveTo>
                <a:cubicBezTo>
                  <a:pt x="27" y="11"/>
                  <a:pt x="27" y="11"/>
                  <a:pt x="27" y="11"/>
                </a:cubicBezTo>
                <a:cubicBezTo>
                  <a:pt x="23" y="3"/>
                  <a:pt x="23" y="3"/>
                  <a:pt x="23" y="3"/>
                </a:cubicBezTo>
                <a:cubicBezTo>
                  <a:pt x="20" y="2"/>
                  <a:pt x="20" y="2"/>
                  <a:pt x="20" y="2"/>
                </a:cubicBezTo>
                <a:cubicBezTo>
                  <a:pt x="17" y="0"/>
                  <a:pt x="17" y="0"/>
                  <a:pt x="17" y="0"/>
                </a:cubicBezTo>
                <a:cubicBezTo>
                  <a:pt x="14" y="2"/>
                  <a:pt x="14" y="2"/>
                  <a:pt x="14" y="2"/>
                </a:cubicBezTo>
                <a:cubicBezTo>
                  <a:pt x="11" y="3"/>
                  <a:pt x="11" y="3"/>
                  <a:pt x="11" y="3"/>
                </a:cubicBezTo>
                <a:cubicBezTo>
                  <a:pt x="12" y="3"/>
                  <a:pt x="12" y="3"/>
                  <a:pt x="12" y="3"/>
                </a:cubicBezTo>
                <a:cubicBezTo>
                  <a:pt x="10" y="6"/>
                  <a:pt x="10" y="6"/>
                  <a:pt x="10" y="6"/>
                </a:cubicBezTo>
                <a:cubicBezTo>
                  <a:pt x="8" y="8"/>
                  <a:pt x="8" y="8"/>
                  <a:pt x="8" y="8"/>
                </a:cubicBezTo>
                <a:cubicBezTo>
                  <a:pt x="8" y="8"/>
                  <a:pt x="9" y="11"/>
                  <a:pt x="8" y="11"/>
                </a:cubicBezTo>
                <a:cubicBezTo>
                  <a:pt x="7" y="11"/>
                  <a:pt x="5" y="11"/>
                  <a:pt x="5" y="11"/>
                </a:cubicBezTo>
                <a:cubicBezTo>
                  <a:pt x="3" y="12"/>
                  <a:pt x="3" y="12"/>
                  <a:pt x="3" y="12"/>
                </a:cubicBezTo>
                <a:cubicBezTo>
                  <a:pt x="1" y="13"/>
                  <a:pt x="1" y="13"/>
                  <a:pt x="1" y="13"/>
                </a:cubicBezTo>
                <a:cubicBezTo>
                  <a:pt x="1" y="14"/>
                  <a:pt x="1" y="14"/>
                  <a:pt x="1" y="14"/>
                </a:cubicBezTo>
                <a:cubicBezTo>
                  <a:pt x="2" y="18"/>
                  <a:pt x="2" y="18"/>
                  <a:pt x="2" y="18"/>
                </a:cubicBezTo>
                <a:cubicBezTo>
                  <a:pt x="0" y="20"/>
                  <a:pt x="0" y="20"/>
                  <a:pt x="0" y="20"/>
                </a:cubicBezTo>
                <a:cubicBezTo>
                  <a:pt x="1" y="23"/>
                  <a:pt x="1" y="23"/>
                  <a:pt x="1" y="23"/>
                </a:cubicBezTo>
                <a:cubicBezTo>
                  <a:pt x="1" y="25"/>
                  <a:pt x="1" y="25"/>
                  <a:pt x="1" y="25"/>
                </a:cubicBezTo>
                <a:cubicBezTo>
                  <a:pt x="3" y="24"/>
                  <a:pt x="3" y="24"/>
                  <a:pt x="3" y="24"/>
                </a:cubicBezTo>
                <a:cubicBezTo>
                  <a:pt x="7" y="24"/>
                  <a:pt x="7" y="24"/>
                  <a:pt x="7" y="24"/>
                </a:cubicBezTo>
                <a:cubicBezTo>
                  <a:pt x="13" y="26"/>
                  <a:pt x="13" y="26"/>
                  <a:pt x="13" y="26"/>
                </a:cubicBezTo>
                <a:cubicBezTo>
                  <a:pt x="20" y="26"/>
                  <a:pt x="20" y="26"/>
                  <a:pt x="20" y="26"/>
                </a:cubicBezTo>
                <a:cubicBezTo>
                  <a:pt x="24" y="27"/>
                  <a:pt x="24" y="27"/>
                  <a:pt x="24" y="27"/>
                </a:cubicBezTo>
                <a:cubicBezTo>
                  <a:pt x="26" y="21"/>
                  <a:pt x="26" y="21"/>
                  <a:pt x="26" y="21"/>
                </a:cubicBezTo>
                <a:cubicBezTo>
                  <a:pt x="27" y="21"/>
                  <a:pt x="27" y="21"/>
                  <a:pt x="27" y="21"/>
                </a:cubicBezTo>
                <a:cubicBezTo>
                  <a:pt x="26" y="17"/>
                  <a:pt x="26" y="17"/>
                  <a:pt x="26" y="17"/>
                </a:cubicBezTo>
                <a:cubicBezTo>
                  <a:pt x="29" y="16"/>
                  <a:pt x="29" y="16"/>
                  <a:pt x="29" y="16"/>
                </a:cubicBezTo>
                <a:lnTo>
                  <a:pt x="30" y="14"/>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36" name="Freeform 302"/>
          <p:cNvSpPr>
            <a:spLocks/>
          </p:cNvSpPr>
          <p:nvPr/>
        </p:nvSpPr>
        <p:spPr bwMode="auto">
          <a:xfrm>
            <a:off x="4997854" y="2227422"/>
            <a:ext cx="190500" cy="89958"/>
          </a:xfrm>
          <a:custGeom>
            <a:avLst/>
            <a:gdLst>
              <a:gd name="T0" fmla="*/ 2147483647 w 24"/>
              <a:gd name="T1" fmla="*/ 2147483647 h 14"/>
              <a:gd name="T2" fmla="*/ 2147483647 w 24"/>
              <a:gd name="T3" fmla="*/ 2147483647 h 14"/>
              <a:gd name="T4" fmla="*/ 2147483647 w 24"/>
              <a:gd name="T5" fmla="*/ 2147483647 h 14"/>
              <a:gd name="T6" fmla="*/ 2147483647 w 24"/>
              <a:gd name="T7" fmla="*/ 2147483647 h 14"/>
              <a:gd name="T8" fmla="*/ 2147483647 w 24"/>
              <a:gd name="T9" fmla="*/ 2147483647 h 14"/>
              <a:gd name="T10" fmla="*/ 2147483647 w 24"/>
              <a:gd name="T11" fmla="*/ 2147483647 h 14"/>
              <a:gd name="T12" fmla="*/ 2147483647 w 24"/>
              <a:gd name="T13" fmla="*/ 2147483647 h 14"/>
              <a:gd name="T14" fmla="*/ 2147483647 w 24"/>
              <a:gd name="T15" fmla="*/ 2147483647 h 14"/>
              <a:gd name="T16" fmla="*/ 2147483647 w 24"/>
              <a:gd name="T17" fmla="*/ 2147483647 h 14"/>
              <a:gd name="T18" fmla="*/ 2147483647 w 24"/>
              <a:gd name="T19" fmla="*/ 2147483647 h 14"/>
              <a:gd name="T20" fmla="*/ 2147483647 w 24"/>
              <a:gd name="T21" fmla="*/ 2147483647 h 14"/>
              <a:gd name="T22" fmla="*/ 2147483647 w 24"/>
              <a:gd name="T23" fmla="*/ 0 h 14"/>
              <a:gd name="T24" fmla="*/ 2147483647 w 24"/>
              <a:gd name="T25" fmla="*/ 2147483647 h 14"/>
              <a:gd name="T26" fmla="*/ 2147483647 w 24"/>
              <a:gd name="T27" fmla="*/ 2147483647 h 14"/>
              <a:gd name="T28" fmla="*/ 2147483647 w 24"/>
              <a:gd name="T29" fmla="*/ 2147483647 h 14"/>
              <a:gd name="T30" fmla="*/ 2147483647 w 24"/>
              <a:gd name="T31" fmla="*/ 2147483647 h 14"/>
              <a:gd name="T32" fmla="*/ 2147483647 w 24"/>
              <a:gd name="T33" fmla="*/ 2147483647 h 14"/>
              <a:gd name="T34" fmla="*/ 2147483647 w 24"/>
              <a:gd name="T35" fmla="*/ 2147483647 h 14"/>
              <a:gd name="T36" fmla="*/ 0 w 24"/>
              <a:gd name="T37" fmla="*/ 2147483647 h 14"/>
              <a:gd name="T38" fmla="*/ 2147483647 w 24"/>
              <a:gd name="T39" fmla="*/ 2147483647 h 14"/>
              <a:gd name="T40" fmla="*/ 2147483647 w 24"/>
              <a:gd name="T41" fmla="*/ 2147483647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 h="14">
                <a:moveTo>
                  <a:pt x="8" y="10"/>
                </a:moveTo>
                <a:cubicBezTo>
                  <a:pt x="12" y="11"/>
                  <a:pt x="12" y="11"/>
                  <a:pt x="12" y="11"/>
                </a:cubicBezTo>
                <a:cubicBezTo>
                  <a:pt x="14" y="10"/>
                  <a:pt x="14" y="10"/>
                  <a:pt x="14" y="10"/>
                </a:cubicBezTo>
                <a:cubicBezTo>
                  <a:pt x="16" y="12"/>
                  <a:pt x="16" y="12"/>
                  <a:pt x="16" y="12"/>
                </a:cubicBezTo>
                <a:cubicBezTo>
                  <a:pt x="18" y="14"/>
                  <a:pt x="18" y="14"/>
                  <a:pt x="18" y="14"/>
                </a:cubicBezTo>
                <a:cubicBezTo>
                  <a:pt x="21" y="13"/>
                  <a:pt x="21" y="13"/>
                  <a:pt x="21" y="13"/>
                </a:cubicBezTo>
                <a:cubicBezTo>
                  <a:pt x="24" y="11"/>
                  <a:pt x="24" y="11"/>
                  <a:pt x="24" y="11"/>
                </a:cubicBezTo>
                <a:cubicBezTo>
                  <a:pt x="23" y="10"/>
                  <a:pt x="23" y="10"/>
                  <a:pt x="23" y="10"/>
                </a:cubicBezTo>
                <a:cubicBezTo>
                  <a:pt x="21" y="5"/>
                  <a:pt x="21" y="5"/>
                  <a:pt x="21" y="5"/>
                </a:cubicBezTo>
                <a:cubicBezTo>
                  <a:pt x="21" y="4"/>
                  <a:pt x="21" y="4"/>
                  <a:pt x="21" y="4"/>
                </a:cubicBezTo>
                <a:cubicBezTo>
                  <a:pt x="17" y="2"/>
                  <a:pt x="17" y="2"/>
                  <a:pt x="17" y="2"/>
                </a:cubicBezTo>
                <a:cubicBezTo>
                  <a:pt x="14" y="0"/>
                  <a:pt x="14" y="0"/>
                  <a:pt x="14" y="0"/>
                </a:cubicBezTo>
                <a:cubicBezTo>
                  <a:pt x="10" y="1"/>
                  <a:pt x="10" y="1"/>
                  <a:pt x="10" y="1"/>
                </a:cubicBezTo>
                <a:cubicBezTo>
                  <a:pt x="9" y="5"/>
                  <a:pt x="9" y="5"/>
                  <a:pt x="9" y="5"/>
                </a:cubicBezTo>
                <a:cubicBezTo>
                  <a:pt x="8" y="6"/>
                  <a:pt x="8" y="6"/>
                  <a:pt x="8" y="6"/>
                </a:cubicBezTo>
                <a:cubicBezTo>
                  <a:pt x="5" y="3"/>
                  <a:pt x="5" y="3"/>
                  <a:pt x="5" y="3"/>
                </a:cubicBezTo>
                <a:cubicBezTo>
                  <a:pt x="3" y="3"/>
                  <a:pt x="3" y="3"/>
                  <a:pt x="3" y="3"/>
                </a:cubicBezTo>
                <a:cubicBezTo>
                  <a:pt x="3" y="3"/>
                  <a:pt x="1" y="7"/>
                  <a:pt x="1" y="8"/>
                </a:cubicBezTo>
                <a:cubicBezTo>
                  <a:pt x="1" y="8"/>
                  <a:pt x="0" y="10"/>
                  <a:pt x="0" y="11"/>
                </a:cubicBezTo>
                <a:cubicBezTo>
                  <a:pt x="4" y="10"/>
                  <a:pt x="4" y="10"/>
                  <a:pt x="4" y="10"/>
                </a:cubicBezTo>
                <a:lnTo>
                  <a:pt x="8" y="10"/>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37" name="Freeform 303"/>
          <p:cNvSpPr>
            <a:spLocks/>
          </p:cNvSpPr>
          <p:nvPr/>
        </p:nvSpPr>
        <p:spPr bwMode="auto">
          <a:xfrm>
            <a:off x="4096154" y="3436568"/>
            <a:ext cx="188912" cy="117740"/>
          </a:xfrm>
          <a:custGeom>
            <a:avLst/>
            <a:gdLst>
              <a:gd name="T0" fmla="*/ 2147483647 w 24"/>
              <a:gd name="T1" fmla="*/ 2147483647 h 18"/>
              <a:gd name="T2" fmla="*/ 2147483647 w 24"/>
              <a:gd name="T3" fmla="*/ 2147483647 h 18"/>
              <a:gd name="T4" fmla="*/ 2147483647 w 24"/>
              <a:gd name="T5" fmla="*/ 2147483647 h 18"/>
              <a:gd name="T6" fmla="*/ 2147483647 w 24"/>
              <a:gd name="T7" fmla="*/ 2147483647 h 18"/>
              <a:gd name="T8" fmla="*/ 2147483647 w 24"/>
              <a:gd name="T9" fmla="*/ 2147483647 h 18"/>
              <a:gd name="T10" fmla="*/ 2147483647 w 24"/>
              <a:gd name="T11" fmla="*/ 2147483647 h 18"/>
              <a:gd name="T12" fmla="*/ 2147483647 w 24"/>
              <a:gd name="T13" fmla="*/ 2147483647 h 18"/>
              <a:gd name="T14" fmla="*/ 2147483647 w 24"/>
              <a:gd name="T15" fmla="*/ 2147483647 h 18"/>
              <a:gd name="T16" fmla="*/ 2147483647 w 24"/>
              <a:gd name="T17" fmla="*/ 2147483647 h 18"/>
              <a:gd name="T18" fmla="*/ 2147483647 w 24"/>
              <a:gd name="T19" fmla="*/ 2147483647 h 18"/>
              <a:gd name="T20" fmla="*/ 2147483647 w 24"/>
              <a:gd name="T21" fmla="*/ 2147483647 h 18"/>
              <a:gd name="T22" fmla="*/ 2147483647 w 24"/>
              <a:gd name="T23" fmla="*/ 2147483647 h 18"/>
              <a:gd name="T24" fmla="*/ 2147483647 w 24"/>
              <a:gd name="T25" fmla="*/ 2147483647 h 18"/>
              <a:gd name="T26" fmla="*/ 2147483647 w 24"/>
              <a:gd name="T27" fmla="*/ 2147483647 h 18"/>
              <a:gd name="T28" fmla="*/ 2147483647 w 24"/>
              <a:gd name="T29" fmla="*/ 2147483647 h 18"/>
              <a:gd name="T30" fmla="*/ 2147483647 w 24"/>
              <a:gd name="T31" fmla="*/ 2147483647 h 18"/>
              <a:gd name="T32" fmla="*/ 2147483647 w 24"/>
              <a:gd name="T33" fmla="*/ 0 h 18"/>
              <a:gd name="T34" fmla="*/ 2147483647 w 24"/>
              <a:gd name="T35" fmla="*/ 0 h 18"/>
              <a:gd name="T36" fmla="*/ 2147483647 w 24"/>
              <a:gd name="T37" fmla="*/ 2147483647 h 18"/>
              <a:gd name="T38" fmla="*/ 2147483647 w 24"/>
              <a:gd name="T39" fmla="*/ 2147483647 h 18"/>
              <a:gd name="T40" fmla="*/ 2147483647 w 24"/>
              <a:gd name="T41" fmla="*/ 2147483647 h 18"/>
              <a:gd name="T42" fmla="*/ 0 w 24"/>
              <a:gd name="T43" fmla="*/ 2147483647 h 18"/>
              <a:gd name="T44" fmla="*/ 2147483647 w 24"/>
              <a:gd name="T45" fmla="*/ 2147483647 h 18"/>
              <a:gd name="T46" fmla="*/ 2147483647 w 24"/>
              <a:gd name="T47" fmla="*/ 2147483647 h 18"/>
              <a:gd name="T48" fmla="*/ 2147483647 w 24"/>
              <a:gd name="T49" fmla="*/ 2147483647 h 18"/>
              <a:gd name="T50" fmla="*/ 2147483647 w 24"/>
              <a:gd name="T51" fmla="*/ 2147483647 h 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 h="18">
                <a:moveTo>
                  <a:pt x="9" y="10"/>
                </a:moveTo>
                <a:cubicBezTo>
                  <a:pt x="13" y="10"/>
                  <a:pt x="13" y="10"/>
                  <a:pt x="13" y="10"/>
                </a:cubicBezTo>
                <a:cubicBezTo>
                  <a:pt x="15" y="13"/>
                  <a:pt x="15" y="13"/>
                  <a:pt x="15" y="13"/>
                </a:cubicBezTo>
                <a:cubicBezTo>
                  <a:pt x="16" y="14"/>
                  <a:pt x="16" y="14"/>
                  <a:pt x="16" y="14"/>
                </a:cubicBezTo>
                <a:cubicBezTo>
                  <a:pt x="18" y="15"/>
                  <a:pt x="18" y="15"/>
                  <a:pt x="18" y="15"/>
                </a:cubicBezTo>
                <a:cubicBezTo>
                  <a:pt x="18" y="15"/>
                  <a:pt x="19" y="18"/>
                  <a:pt x="20" y="18"/>
                </a:cubicBezTo>
                <a:cubicBezTo>
                  <a:pt x="20" y="18"/>
                  <a:pt x="21" y="17"/>
                  <a:pt x="22" y="17"/>
                </a:cubicBezTo>
                <a:cubicBezTo>
                  <a:pt x="23" y="17"/>
                  <a:pt x="24" y="16"/>
                  <a:pt x="24" y="16"/>
                </a:cubicBezTo>
                <a:cubicBezTo>
                  <a:pt x="24" y="12"/>
                  <a:pt x="24" y="12"/>
                  <a:pt x="24" y="12"/>
                </a:cubicBezTo>
                <a:cubicBezTo>
                  <a:pt x="24" y="8"/>
                  <a:pt x="24" y="8"/>
                  <a:pt x="24" y="8"/>
                </a:cubicBezTo>
                <a:cubicBezTo>
                  <a:pt x="23" y="8"/>
                  <a:pt x="23" y="8"/>
                  <a:pt x="23" y="8"/>
                </a:cubicBezTo>
                <a:cubicBezTo>
                  <a:pt x="21" y="3"/>
                  <a:pt x="21" y="3"/>
                  <a:pt x="21" y="3"/>
                </a:cubicBezTo>
                <a:cubicBezTo>
                  <a:pt x="21" y="3"/>
                  <a:pt x="21" y="1"/>
                  <a:pt x="20" y="1"/>
                </a:cubicBezTo>
                <a:cubicBezTo>
                  <a:pt x="20" y="1"/>
                  <a:pt x="16" y="2"/>
                  <a:pt x="16" y="2"/>
                </a:cubicBezTo>
                <a:cubicBezTo>
                  <a:pt x="12" y="2"/>
                  <a:pt x="12" y="2"/>
                  <a:pt x="12" y="2"/>
                </a:cubicBezTo>
                <a:cubicBezTo>
                  <a:pt x="12" y="1"/>
                  <a:pt x="12" y="1"/>
                  <a:pt x="12" y="1"/>
                </a:cubicBezTo>
                <a:cubicBezTo>
                  <a:pt x="7" y="0"/>
                  <a:pt x="7" y="0"/>
                  <a:pt x="7" y="0"/>
                </a:cubicBezTo>
                <a:cubicBezTo>
                  <a:pt x="5" y="0"/>
                  <a:pt x="5" y="0"/>
                  <a:pt x="5" y="0"/>
                </a:cubicBezTo>
                <a:cubicBezTo>
                  <a:pt x="5" y="1"/>
                  <a:pt x="5" y="1"/>
                  <a:pt x="5" y="1"/>
                </a:cubicBezTo>
                <a:cubicBezTo>
                  <a:pt x="5" y="4"/>
                  <a:pt x="5" y="4"/>
                  <a:pt x="5" y="4"/>
                </a:cubicBezTo>
                <a:cubicBezTo>
                  <a:pt x="3" y="4"/>
                  <a:pt x="3" y="4"/>
                  <a:pt x="3" y="4"/>
                </a:cubicBezTo>
                <a:cubicBezTo>
                  <a:pt x="0" y="6"/>
                  <a:pt x="0" y="6"/>
                  <a:pt x="0" y="6"/>
                </a:cubicBezTo>
                <a:cubicBezTo>
                  <a:pt x="1" y="6"/>
                  <a:pt x="1" y="6"/>
                  <a:pt x="1" y="6"/>
                </a:cubicBezTo>
                <a:cubicBezTo>
                  <a:pt x="6" y="13"/>
                  <a:pt x="6" y="13"/>
                  <a:pt x="6" y="13"/>
                </a:cubicBezTo>
                <a:cubicBezTo>
                  <a:pt x="8" y="12"/>
                  <a:pt x="8" y="12"/>
                  <a:pt x="8" y="12"/>
                </a:cubicBezTo>
                <a:lnTo>
                  <a:pt x="9" y="10"/>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38" name="Freeform 304"/>
          <p:cNvSpPr>
            <a:spLocks/>
          </p:cNvSpPr>
          <p:nvPr/>
        </p:nvSpPr>
        <p:spPr bwMode="auto">
          <a:xfrm>
            <a:off x="4050116" y="3351901"/>
            <a:ext cx="147638" cy="92604"/>
          </a:xfrm>
          <a:custGeom>
            <a:avLst/>
            <a:gdLst>
              <a:gd name="T0" fmla="*/ 2147483647 w 114"/>
              <a:gd name="T1" fmla="*/ 2147483647 h 85"/>
              <a:gd name="T2" fmla="*/ 2147483647 w 114"/>
              <a:gd name="T3" fmla="*/ 2147483647 h 85"/>
              <a:gd name="T4" fmla="*/ 2147483647 w 114"/>
              <a:gd name="T5" fmla="*/ 2147483647 h 85"/>
              <a:gd name="T6" fmla="*/ 2147483647 w 114"/>
              <a:gd name="T7" fmla="*/ 2147483647 h 85"/>
              <a:gd name="T8" fmla="*/ 2147483647 w 114"/>
              <a:gd name="T9" fmla="*/ 2147483647 h 85"/>
              <a:gd name="T10" fmla="*/ 2147483647 w 114"/>
              <a:gd name="T11" fmla="*/ 2147483647 h 85"/>
              <a:gd name="T12" fmla="*/ 2147483647 w 114"/>
              <a:gd name="T13" fmla="*/ 2147483647 h 85"/>
              <a:gd name="T14" fmla="*/ 2147483647 w 114"/>
              <a:gd name="T15" fmla="*/ 2147483647 h 85"/>
              <a:gd name="T16" fmla="*/ 2147483647 w 114"/>
              <a:gd name="T17" fmla="*/ 2147483647 h 85"/>
              <a:gd name="T18" fmla="*/ 2147483647 w 114"/>
              <a:gd name="T19" fmla="*/ 2147483647 h 85"/>
              <a:gd name="T20" fmla="*/ 2147483647 w 114"/>
              <a:gd name="T21" fmla="*/ 2147483647 h 85"/>
              <a:gd name="T22" fmla="*/ 2147483647 w 114"/>
              <a:gd name="T23" fmla="*/ 0 h 85"/>
              <a:gd name="T24" fmla="*/ 2147483647 w 114"/>
              <a:gd name="T25" fmla="*/ 2147483647 h 85"/>
              <a:gd name="T26" fmla="*/ 2147483647 w 114"/>
              <a:gd name="T27" fmla="*/ 2147483647 h 85"/>
              <a:gd name="T28" fmla="*/ 0 w 114"/>
              <a:gd name="T29" fmla="*/ 2147483647 h 85"/>
              <a:gd name="T30" fmla="*/ 2147483647 w 114"/>
              <a:gd name="T31" fmla="*/ 2147483647 h 85"/>
              <a:gd name="T32" fmla="*/ 2147483647 w 114"/>
              <a:gd name="T33" fmla="*/ 2147483647 h 85"/>
              <a:gd name="T34" fmla="*/ 2147483647 w 114"/>
              <a:gd name="T35" fmla="*/ 2147483647 h 85"/>
              <a:gd name="T36" fmla="*/ 2147483647 w 114"/>
              <a:gd name="T37" fmla="*/ 2147483647 h 8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4" h="85">
                <a:moveTo>
                  <a:pt x="54" y="79"/>
                </a:moveTo>
                <a:lnTo>
                  <a:pt x="66" y="79"/>
                </a:lnTo>
                <a:lnTo>
                  <a:pt x="78" y="79"/>
                </a:lnTo>
                <a:lnTo>
                  <a:pt x="108" y="85"/>
                </a:lnTo>
                <a:lnTo>
                  <a:pt x="114" y="85"/>
                </a:lnTo>
                <a:lnTo>
                  <a:pt x="102" y="61"/>
                </a:lnTo>
                <a:lnTo>
                  <a:pt x="96" y="43"/>
                </a:lnTo>
                <a:lnTo>
                  <a:pt x="96" y="36"/>
                </a:lnTo>
                <a:lnTo>
                  <a:pt x="84" y="30"/>
                </a:lnTo>
                <a:lnTo>
                  <a:pt x="72" y="18"/>
                </a:lnTo>
                <a:lnTo>
                  <a:pt x="42" y="0"/>
                </a:lnTo>
                <a:lnTo>
                  <a:pt x="30" y="6"/>
                </a:lnTo>
                <a:lnTo>
                  <a:pt x="12" y="6"/>
                </a:lnTo>
                <a:lnTo>
                  <a:pt x="0" y="43"/>
                </a:lnTo>
                <a:lnTo>
                  <a:pt x="12" y="85"/>
                </a:lnTo>
                <a:lnTo>
                  <a:pt x="18" y="85"/>
                </a:lnTo>
                <a:lnTo>
                  <a:pt x="24" y="85"/>
                </a:lnTo>
                <a:lnTo>
                  <a:pt x="54" y="79"/>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39" name="Freeform 305"/>
          <p:cNvSpPr>
            <a:spLocks/>
          </p:cNvSpPr>
          <p:nvPr/>
        </p:nvSpPr>
        <p:spPr bwMode="auto">
          <a:xfrm>
            <a:off x="4058054" y="3125683"/>
            <a:ext cx="298450" cy="265906"/>
          </a:xfrm>
          <a:custGeom>
            <a:avLst/>
            <a:gdLst>
              <a:gd name="T0" fmla="*/ 2147483647 w 38"/>
              <a:gd name="T1" fmla="*/ 2147483647 h 41"/>
              <a:gd name="T2" fmla="*/ 2147483647 w 38"/>
              <a:gd name="T3" fmla="*/ 2147483647 h 41"/>
              <a:gd name="T4" fmla="*/ 2147483647 w 38"/>
              <a:gd name="T5" fmla="*/ 2147483647 h 41"/>
              <a:gd name="T6" fmla="*/ 2147483647 w 38"/>
              <a:gd name="T7" fmla="*/ 2147483647 h 41"/>
              <a:gd name="T8" fmla="*/ 2147483647 w 38"/>
              <a:gd name="T9" fmla="*/ 2147483647 h 41"/>
              <a:gd name="T10" fmla="*/ 2147483647 w 38"/>
              <a:gd name="T11" fmla="*/ 2147483647 h 41"/>
              <a:gd name="T12" fmla="*/ 2147483647 w 38"/>
              <a:gd name="T13" fmla="*/ 2147483647 h 41"/>
              <a:gd name="T14" fmla="*/ 2147483647 w 38"/>
              <a:gd name="T15" fmla="*/ 2147483647 h 41"/>
              <a:gd name="T16" fmla="*/ 2147483647 w 38"/>
              <a:gd name="T17" fmla="*/ 2147483647 h 41"/>
              <a:gd name="T18" fmla="*/ 2147483647 w 38"/>
              <a:gd name="T19" fmla="*/ 2147483647 h 41"/>
              <a:gd name="T20" fmla="*/ 2147483647 w 38"/>
              <a:gd name="T21" fmla="*/ 2147483647 h 41"/>
              <a:gd name="T22" fmla="*/ 2147483647 w 38"/>
              <a:gd name="T23" fmla="*/ 2147483647 h 41"/>
              <a:gd name="T24" fmla="*/ 2147483647 w 38"/>
              <a:gd name="T25" fmla="*/ 2147483647 h 41"/>
              <a:gd name="T26" fmla="*/ 2147483647 w 38"/>
              <a:gd name="T27" fmla="*/ 0 h 41"/>
              <a:gd name="T28" fmla="*/ 2147483647 w 38"/>
              <a:gd name="T29" fmla="*/ 2147483647 h 41"/>
              <a:gd name="T30" fmla="*/ 2147483647 w 38"/>
              <a:gd name="T31" fmla="*/ 2147483647 h 41"/>
              <a:gd name="T32" fmla="*/ 2147483647 w 38"/>
              <a:gd name="T33" fmla="*/ 2147483647 h 41"/>
              <a:gd name="T34" fmla="*/ 2147483647 w 38"/>
              <a:gd name="T35" fmla="*/ 2147483647 h 41"/>
              <a:gd name="T36" fmla="*/ 2147483647 w 38"/>
              <a:gd name="T37" fmla="*/ 2147483647 h 41"/>
              <a:gd name="T38" fmla="*/ 2147483647 w 38"/>
              <a:gd name="T39" fmla="*/ 2147483647 h 41"/>
              <a:gd name="T40" fmla="*/ 0 w 38"/>
              <a:gd name="T41" fmla="*/ 2147483647 h 41"/>
              <a:gd name="T42" fmla="*/ 2147483647 w 38"/>
              <a:gd name="T43" fmla="*/ 2147483647 h 41"/>
              <a:gd name="T44" fmla="*/ 2147483647 w 38"/>
              <a:gd name="T45" fmla="*/ 2147483647 h 41"/>
              <a:gd name="T46" fmla="*/ 2147483647 w 38"/>
              <a:gd name="T47" fmla="*/ 2147483647 h 41"/>
              <a:gd name="T48" fmla="*/ 2147483647 w 38"/>
              <a:gd name="T49" fmla="*/ 2147483647 h 41"/>
              <a:gd name="T50" fmla="*/ 2147483647 w 38"/>
              <a:gd name="T51" fmla="*/ 2147483647 h 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 h="41">
                <a:moveTo>
                  <a:pt x="6" y="35"/>
                </a:moveTo>
                <a:cubicBezTo>
                  <a:pt x="11" y="38"/>
                  <a:pt x="11" y="38"/>
                  <a:pt x="11" y="38"/>
                </a:cubicBezTo>
                <a:cubicBezTo>
                  <a:pt x="13" y="40"/>
                  <a:pt x="13" y="40"/>
                  <a:pt x="13" y="40"/>
                </a:cubicBezTo>
                <a:cubicBezTo>
                  <a:pt x="15" y="41"/>
                  <a:pt x="15" y="41"/>
                  <a:pt x="15" y="41"/>
                </a:cubicBezTo>
                <a:cubicBezTo>
                  <a:pt x="15" y="41"/>
                  <a:pt x="15" y="41"/>
                  <a:pt x="15" y="41"/>
                </a:cubicBezTo>
                <a:cubicBezTo>
                  <a:pt x="18" y="38"/>
                  <a:pt x="18" y="38"/>
                  <a:pt x="18" y="38"/>
                </a:cubicBezTo>
                <a:cubicBezTo>
                  <a:pt x="20" y="40"/>
                  <a:pt x="20" y="40"/>
                  <a:pt x="20" y="40"/>
                </a:cubicBezTo>
                <a:cubicBezTo>
                  <a:pt x="21" y="39"/>
                  <a:pt x="21" y="39"/>
                  <a:pt x="21" y="39"/>
                </a:cubicBezTo>
                <a:cubicBezTo>
                  <a:pt x="35" y="39"/>
                  <a:pt x="35" y="39"/>
                  <a:pt x="35" y="39"/>
                </a:cubicBezTo>
                <a:cubicBezTo>
                  <a:pt x="38" y="37"/>
                  <a:pt x="38" y="37"/>
                  <a:pt x="38" y="37"/>
                </a:cubicBezTo>
                <a:cubicBezTo>
                  <a:pt x="36" y="36"/>
                  <a:pt x="36" y="36"/>
                  <a:pt x="36" y="36"/>
                </a:cubicBezTo>
                <a:cubicBezTo>
                  <a:pt x="33" y="7"/>
                  <a:pt x="33" y="7"/>
                  <a:pt x="33" y="7"/>
                </a:cubicBezTo>
                <a:cubicBezTo>
                  <a:pt x="36" y="7"/>
                  <a:pt x="36" y="7"/>
                  <a:pt x="36" y="7"/>
                </a:cubicBezTo>
                <a:cubicBezTo>
                  <a:pt x="27" y="0"/>
                  <a:pt x="27" y="0"/>
                  <a:pt x="27" y="0"/>
                </a:cubicBezTo>
                <a:cubicBezTo>
                  <a:pt x="27" y="3"/>
                  <a:pt x="27" y="3"/>
                  <a:pt x="27" y="3"/>
                </a:cubicBezTo>
                <a:cubicBezTo>
                  <a:pt x="17" y="3"/>
                  <a:pt x="17" y="3"/>
                  <a:pt x="17" y="3"/>
                </a:cubicBezTo>
                <a:cubicBezTo>
                  <a:pt x="16" y="11"/>
                  <a:pt x="16" y="11"/>
                  <a:pt x="16" y="11"/>
                </a:cubicBezTo>
                <a:cubicBezTo>
                  <a:pt x="14" y="13"/>
                  <a:pt x="14" y="13"/>
                  <a:pt x="14" y="13"/>
                </a:cubicBezTo>
                <a:cubicBezTo>
                  <a:pt x="14" y="13"/>
                  <a:pt x="14" y="20"/>
                  <a:pt x="13" y="20"/>
                </a:cubicBezTo>
                <a:cubicBezTo>
                  <a:pt x="13" y="20"/>
                  <a:pt x="5" y="19"/>
                  <a:pt x="1" y="19"/>
                </a:cubicBezTo>
                <a:cubicBezTo>
                  <a:pt x="0" y="20"/>
                  <a:pt x="0" y="20"/>
                  <a:pt x="0" y="20"/>
                </a:cubicBezTo>
                <a:cubicBezTo>
                  <a:pt x="3" y="26"/>
                  <a:pt x="3" y="26"/>
                  <a:pt x="3" y="26"/>
                </a:cubicBezTo>
                <a:cubicBezTo>
                  <a:pt x="3" y="33"/>
                  <a:pt x="3" y="33"/>
                  <a:pt x="3" y="33"/>
                </a:cubicBezTo>
                <a:cubicBezTo>
                  <a:pt x="1" y="36"/>
                  <a:pt x="1" y="36"/>
                  <a:pt x="1" y="36"/>
                </a:cubicBezTo>
                <a:cubicBezTo>
                  <a:pt x="4" y="36"/>
                  <a:pt x="4" y="36"/>
                  <a:pt x="4" y="36"/>
                </a:cubicBezTo>
                <a:lnTo>
                  <a:pt x="6" y="35"/>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40" name="Freeform 306"/>
          <p:cNvSpPr>
            <a:spLocks/>
          </p:cNvSpPr>
          <p:nvPr/>
        </p:nvSpPr>
        <p:spPr bwMode="auto">
          <a:xfrm>
            <a:off x="5085167" y="3014557"/>
            <a:ext cx="282575" cy="227542"/>
          </a:xfrm>
          <a:custGeom>
            <a:avLst/>
            <a:gdLst>
              <a:gd name="T0" fmla="*/ 0 w 36"/>
              <a:gd name="T1" fmla="*/ 2147483647 h 35"/>
              <a:gd name="T2" fmla="*/ 2147483647 w 36"/>
              <a:gd name="T3" fmla="*/ 2147483647 h 35"/>
              <a:gd name="T4" fmla="*/ 2147483647 w 36"/>
              <a:gd name="T5" fmla="*/ 2147483647 h 35"/>
              <a:gd name="T6" fmla="*/ 2147483647 w 36"/>
              <a:gd name="T7" fmla="*/ 2147483647 h 35"/>
              <a:gd name="T8" fmla="*/ 2147483647 w 36"/>
              <a:gd name="T9" fmla="*/ 2147483647 h 35"/>
              <a:gd name="T10" fmla="*/ 2147483647 w 36"/>
              <a:gd name="T11" fmla="*/ 2147483647 h 35"/>
              <a:gd name="T12" fmla="*/ 2147483647 w 36"/>
              <a:gd name="T13" fmla="*/ 2147483647 h 35"/>
              <a:gd name="T14" fmla="*/ 2147483647 w 36"/>
              <a:gd name="T15" fmla="*/ 2147483647 h 35"/>
              <a:gd name="T16" fmla="*/ 2147483647 w 36"/>
              <a:gd name="T17" fmla="*/ 2147483647 h 35"/>
              <a:gd name="T18" fmla="*/ 2147483647 w 36"/>
              <a:gd name="T19" fmla="*/ 2147483647 h 35"/>
              <a:gd name="T20" fmla="*/ 2147483647 w 36"/>
              <a:gd name="T21" fmla="*/ 2147483647 h 35"/>
              <a:gd name="T22" fmla="*/ 2147483647 w 36"/>
              <a:gd name="T23" fmla="*/ 2147483647 h 35"/>
              <a:gd name="T24" fmla="*/ 2147483647 w 36"/>
              <a:gd name="T25" fmla="*/ 2147483647 h 35"/>
              <a:gd name="T26" fmla="*/ 2147483647 w 36"/>
              <a:gd name="T27" fmla="*/ 2147483647 h 35"/>
              <a:gd name="T28" fmla="*/ 2147483647 w 36"/>
              <a:gd name="T29" fmla="*/ 2147483647 h 35"/>
              <a:gd name="T30" fmla="*/ 2147483647 w 36"/>
              <a:gd name="T31" fmla="*/ 2147483647 h 35"/>
              <a:gd name="T32" fmla="*/ 2147483647 w 36"/>
              <a:gd name="T33" fmla="*/ 2147483647 h 35"/>
              <a:gd name="T34" fmla="*/ 2147483647 w 36"/>
              <a:gd name="T35" fmla="*/ 2147483647 h 35"/>
              <a:gd name="T36" fmla="*/ 2147483647 w 36"/>
              <a:gd name="T37" fmla="*/ 2147483647 h 35"/>
              <a:gd name="T38" fmla="*/ 2147483647 w 36"/>
              <a:gd name="T39" fmla="*/ 2147483647 h 35"/>
              <a:gd name="T40" fmla="*/ 2147483647 w 36"/>
              <a:gd name="T41" fmla="*/ 0 h 35"/>
              <a:gd name="T42" fmla="*/ 2147483647 w 36"/>
              <a:gd name="T43" fmla="*/ 0 h 35"/>
              <a:gd name="T44" fmla="*/ 2147483647 w 36"/>
              <a:gd name="T45" fmla="*/ 2147483647 h 35"/>
              <a:gd name="T46" fmla="*/ 0 w 36"/>
              <a:gd name="T47" fmla="*/ 2147483647 h 3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6" h="35">
                <a:moveTo>
                  <a:pt x="0" y="5"/>
                </a:moveTo>
                <a:cubicBezTo>
                  <a:pt x="0" y="5"/>
                  <a:pt x="1" y="7"/>
                  <a:pt x="1" y="8"/>
                </a:cubicBezTo>
                <a:cubicBezTo>
                  <a:pt x="1" y="8"/>
                  <a:pt x="2" y="10"/>
                  <a:pt x="2" y="10"/>
                </a:cubicBezTo>
                <a:cubicBezTo>
                  <a:pt x="2" y="10"/>
                  <a:pt x="1" y="35"/>
                  <a:pt x="2" y="35"/>
                </a:cubicBezTo>
                <a:cubicBezTo>
                  <a:pt x="2" y="35"/>
                  <a:pt x="2" y="35"/>
                  <a:pt x="3" y="35"/>
                </a:cubicBezTo>
                <a:cubicBezTo>
                  <a:pt x="7" y="35"/>
                  <a:pt x="29" y="35"/>
                  <a:pt x="29" y="35"/>
                </a:cubicBezTo>
                <a:cubicBezTo>
                  <a:pt x="34" y="32"/>
                  <a:pt x="34" y="32"/>
                  <a:pt x="34" y="32"/>
                </a:cubicBezTo>
                <a:cubicBezTo>
                  <a:pt x="36" y="30"/>
                  <a:pt x="36" y="30"/>
                  <a:pt x="36" y="30"/>
                </a:cubicBezTo>
                <a:cubicBezTo>
                  <a:pt x="36" y="30"/>
                  <a:pt x="36" y="30"/>
                  <a:pt x="36" y="30"/>
                </a:cubicBezTo>
                <a:cubicBezTo>
                  <a:pt x="33" y="23"/>
                  <a:pt x="33" y="23"/>
                  <a:pt x="33" y="23"/>
                </a:cubicBezTo>
                <a:cubicBezTo>
                  <a:pt x="29" y="15"/>
                  <a:pt x="29" y="15"/>
                  <a:pt x="29" y="15"/>
                </a:cubicBezTo>
                <a:cubicBezTo>
                  <a:pt x="24" y="8"/>
                  <a:pt x="24" y="8"/>
                  <a:pt x="24" y="8"/>
                </a:cubicBezTo>
                <a:cubicBezTo>
                  <a:pt x="31" y="12"/>
                  <a:pt x="31" y="12"/>
                  <a:pt x="31" y="12"/>
                </a:cubicBezTo>
                <a:cubicBezTo>
                  <a:pt x="34" y="9"/>
                  <a:pt x="34" y="9"/>
                  <a:pt x="34" y="9"/>
                </a:cubicBezTo>
                <a:cubicBezTo>
                  <a:pt x="33" y="9"/>
                  <a:pt x="33" y="9"/>
                  <a:pt x="33" y="9"/>
                </a:cubicBezTo>
                <a:cubicBezTo>
                  <a:pt x="30" y="1"/>
                  <a:pt x="30" y="1"/>
                  <a:pt x="30" y="1"/>
                </a:cubicBezTo>
                <a:cubicBezTo>
                  <a:pt x="28" y="3"/>
                  <a:pt x="28" y="3"/>
                  <a:pt x="28" y="3"/>
                </a:cubicBezTo>
                <a:cubicBezTo>
                  <a:pt x="22" y="2"/>
                  <a:pt x="22" y="2"/>
                  <a:pt x="22" y="2"/>
                </a:cubicBezTo>
                <a:cubicBezTo>
                  <a:pt x="19" y="1"/>
                  <a:pt x="19" y="1"/>
                  <a:pt x="19" y="1"/>
                </a:cubicBezTo>
                <a:cubicBezTo>
                  <a:pt x="12" y="3"/>
                  <a:pt x="12" y="3"/>
                  <a:pt x="12" y="3"/>
                </a:cubicBezTo>
                <a:cubicBezTo>
                  <a:pt x="6" y="0"/>
                  <a:pt x="6" y="0"/>
                  <a:pt x="6" y="0"/>
                </a:cubicBezTo>
                <a:cubicBezTo>
                  <a:pt x="2" y="0"/>
                  <a:pt x="2" y="0"/>
                  <a:pt x="2" y="0"/>
                </a:cubicBezTo>
                <a:cubicBezTo>
                  <a:pt x="1" y="2"/>
                  <a:pt x="1" y="2"/>
                  <a:pt x="1" y="2"/>
                </a:cubicBezTo>
                <a:lnTo>
                  <a:pt x="0" y="5"/>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41" name="Freeform 307"/>
          <p:cNvSpPr>
            <a:spLocks/>
          </p:cNvSpPr>
          <p:nvPr/>
        </p:nvSpPr>
        <p:spPr bwMode="auto">
          <a:xfrm>
            <a:off x="4699405" y="2974871"/>
            <a:ext cx="409575" cy="324114"/>
          </a:xfrm>
          <a:custGeom>
            <a:avLst/>
            <a:gdLst>
              <a:gd name="T0" fmla="*/ 2147483647 w 52"/>
              <a:gd name="T1" fmla="*/ 2147483647 h 50"/>
              <a:gd name="T2" fmla="*/ 2147483647 w 52"/>
              <a:gd name="T3" fmla="*/ 2147483647 h 50"/>
              <a:gd name="T4" fmla="*/ 2147483647 w 52"/>
              <a:gd name="T5" fmla="*/ 2147483647 h 50"/>
              <a:gd name="T6" fmla="*/ 0 w 52"/>
              <a:gd name="T7" fmla="*/ 2147483647 h 50"/>
              <a:gd name="T8" fmla="*/ 0 w 52"/>
              <a:gd name="T9" fmla="*/ 2147483647 h 50"/>
              <a:gd name="T10" fmla="*/ 2147483647 w 52"/>
              <a:gd name="T11" fmla="*/ 2147483647 h 50"/>
              <a:gd name="T12" fmla="*/ 2147483647 w 52"/>
              <a:gd name="T13" fmla="*/ 2147483647 h 50"/>
              <a:gd name="T14" fmla="*/ 2147483647 w 52"/>
              <a:gd name="T15" fmla="*/ 2147483647 h 50"/>
              <a:gd name="T16" fmla="*/ 2147483647 w 52"/>
              <a:gd name="T17" fmla="*/ 2147483647 h 50"/>
              <a:gd name="T18" fmla="*/ 2147483647 w 52"/>
              <a:gd name="T19" fmla="*/ 2147483647 h 50"/>
              <a:gd name="T20" fmla="*/ 2147483647 w 52"/>
              <a:gd name="T21" fmla="*/ 2147483647 h 50"/>
              <a:gd name="T22" fmla="*/ 2147483647 w 52"/>
              <a:gd name="T23" fmla="*/ 2147483647 h 50"/>
              <a:gd name="T24" fmla="*/ 2147483647 w 52"/>
              <a:gd name="T25" fmla="*/ 2147483647 h 50"/>
              <a:gd name="T26" fmla="*/ 2147483647 w 52"/>
              <a:gd name="T27" fmla="*/ 2147483647 h 50"/>
              <a:gd name="T28" fmla="*/ 2147483647 w 52"/>
              <a:gd name="T29" fmla="*/ 2147483647 h 50"/>
              <a:gd name="T30" fmla="*/ 2147483647 w 52"/>
              <a:gd name="T31" fmla="*/ 2147483647 h 50"/>
              <a:gd name="T32" fmla="*/ 2147483647 w 52"/>
              <a:gd name="T33" fmla="*/ 2147483647 h 50"/>
              <a:gd name="T34" fmla="*/ 2147483647 w 52"/>
              <a:gd name="T35" fmla="*/ 2147483647 h 50"/>
              <a:gd name="T36" fmla="*/ 2147483647 w 52"/>
              <a:gd name="T37" fmla="*/ 2147483647 h 50"/>
              <a:gd name="T38" fmla="*/ 2147483647 w 52"/>
              <a:gd name="T39" fmla="*/ 2147483647 h 50"/>
              <a:gd name="T40" fmla="*/ 2147483647 w 52"/>
              <a:gd name="T41" fmla="*/ 2147483647 h 50"/>
              <a:gd name="T42" fmla="*/ 2147483647 w 52"/>
              <a:gd name="T43" fmla="*/ 2147483647 h 50"/>
              <a:gd name="T44" fmla="*/ 2147483647 w 52"/>
              <a:gd name="T45" fmla="*/ 2147483647 h 50"/>
              <a:gd name="T46" fmla="*/ 2147483647 w 52"/>
              <a:gd name="T47" fmla="*/ 2147483647 h 50"/>
              <a:gd name="T48" fmla="*/ 2147483647 w 52"/>
              <a:gd name="T49" fmla="*/ 2147483647 h 50"/>
              <a:gd name="T50" fmla="*/ 2147483647 w 52"/>
              <a:gd name="T51" fmla="*/ 2147483647 h 50"/>
              <a:gd name="T52" fmla="*/ 2147483647 w 52"/>
              <a:gd name="T53" fmla="*/ 2147483647 h 50"/>
              <a:gd name="T54" fmla="*/ 2147483647 w 52"/>
              <a:gd name="T55" fmla="*/ 2147483647 h 50"/>
              <a:gd name="T56" fmla="*/ 2147483647 w 52"/>
              <a:gd name="T57" fmla="*/ 2147483647 h 50"/>
              <a:gd name="T58" fmla="*/ 2147483647 w 52"/>
              <a:gd name="T59" fmla="*/ 2147483647 h 50"/>
              <a:gd name="T60" fmla="*/ 2147483647 w 52"/>
              <a:gd name="T61" fmla="*/ 2147483647 h 50"/>
              <a:gd name="T62" fmla="*/ 2147483647 w 52"/>
              <a:gd name="T63" fmla="*/ 2147483647 h 50"/>
              <a:gd name="T64" fmla="*/ 2147483647 w 52"/>
              <a:gd name="T65" fmla="*/ 2147483647 h 50"/>
              <a:gd name="T66" fmla="*/ 2147483647 w 52"/>
              <a:gd name="T67" fmla="*/ 0 h 50"/>
              <a:gd name="T68" fmla="*/ 2147483647 w 52"/>
              <a:gd name="T69" fmla="*/ 2147483647 h 50"/>
              <a:gd name="T70" fmla="*/ 2147483647 w 52"/>
              <a:gd name="T71" fmla="*/ 2147483647 h 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2" h="50">
                <a:moveTo>
                  <a:pt x="4" y="6"/>
                </a:moveTo>
                <a:cubicBezTo>
                  <a:pt x="3" y="9"/>
                  <a:pt x="3" y="9"/>
                  <a:pt x="3" y="9"/>
                </a:cubicBezTo>
                <a:cubicBezTo>
                  <a:pt x="2" y="10"/>
                  <a:pt x="2" y="10"/>
                  <a:pt x="2" y="10"/>
                </a:cubicBezTo>
                <a:cubicBezTo>
                  <a:pt x="0" y="12"/>
                  <a:pt x="0" y="12"/>
                  <a:pt x="0" y="12"/>
                </a:cubicBezTo>
                <a:cubicBezTo>
                  <a:pt x="0" y="29"/>
                  <a:pt x="0" y="29"/>
                  <a:pt x="0" y="29"/>
                </a:cubicBezTo>
                <a:cubicBezTo>
                  <a:pt x="6" y="34"/>
                  <a:pt x="6" y="34"/>
                  <a:pt x="6" y="34"/>
                </a:cubicBezTo>
                <a:cubicBezTo>
                  <a:pt x="9" y="35"/>
                  <a:pt x="9" y="35"/>
                  <a:pt x="9" y="35"/>
                </a:cubicBezTo>
                <a:cubicBezTo>
                  <a:pt x="17" y="36"/>
                  <a:pt x="17" y="36"/>
                  <a:pt x="17" y="36"/>
                </a:cubicBezTo>
                <a:cubicBezTo>
                  <a:pt x="19" y="38"/>
                  <a:pt x="19" y="38"/>
                  <a:pt x="19" y="38"/>
                </a:cubicBezTo>
                <a:cubicBezTo>
                  <a:pt x="23" y="36"/>
                  <a:pt x="23" y="36"/>
                  <a:pt x="23" y="36"/>
                </a:cubicBezTo>
                <a:cubicBezTo>
                  <a:pt x="47" y="49"/>
                  <a:pt x="47" y="49"/>
                  <a:pt x="47" y="49"/>
                </a:cubicBezTo>
                <a:cubicBezTo>
                  <a:pt x="47" y="48"/>
                  <a:pt x="47" y="48"/>
                  <a:pt x="47" y="48"/>
                </a:cubicBezTo>
                <a:cubicBezTo>
                  <a:pt x="47" y="49"/>
                  <a:pt x="47" y="49"/>
                  <a:pt x="47" y="49"/>
                </a:cubicBezTo>
                <a:cubicBezTo>
                  <a:pt x="48" y="50"/>
                  <a:pt x="48" y="50"/>
                  <a:pt x="48" y="50"/>
                </a:cubicBezTo>
                <a:cubicBezTo>
                  <a:pt x="48" y="47"/>
                  <a:pt x="48" y="47"/>
                  <a:pt x="48" y="47"/>
                </a:cubicBezTo>
                <a:cubicBezTo>
                  <a:pt x="51" y="47"/>
                  <a:pt x="51" y="47"/>
                  <a:pt x="51" y="47"/>
                </a:cubicBezTo>
                <a:cubicBezTo>
                  <a:pt x="52" y="41"/>
                  <a:pt x="52" y="41"/>
                  <a:pt x="52" y="41"/>
                </a:cubicBezTo>
                <a:cubicBezTo>
                  <a:pt x="51" y="41"/>
                  <a:pt x="51" y="41"/>
                  <a:pt x="51" y="41"/>
                </a:cubicBezTo>
                <a:cubicBezTo>
                  <a:pt x="50" y="41"/>
                  <a:pt x="51" y="16"/>
                  <a:pt x="51" y="16"/>
                </a:cubicBezTo>
                <a:cubicBezTo>
                  <a:pt x="51" y="16"/>
                  <a:pt x="50" y="14"/>
                  <a:pt x="50" y="14"/>
                </a:cubicBezTo>
                <a:cubicBezTo>
                  <a:pt x="50" y="13"/>
                  <a:pt x="49" y="11"/>
                  <a:pt x="49" y="11"/>
                </a:cubicBezTo>
                <a:cubicBezTo>
                  <a:pt x="50" y="8"/>
                  <a:pt x="50" y="8"/>
                  <a:pt x="50" y="8"/>
                </a:cubicBezTo>
                <a:cubicBezTo>
                  <a:pt x="51" y="6"/>
                  <a:pt x="51" y="6"/>
                  <a:pt x="51" y="6"/>
                </a:cubicBezTo>
                <a:cubicBezTo>
                  <a:pt x="48" y="5"/>
                  <a:pt x="48" y="5"/>
                  <a:pt x="48" y="5"/>
                </a:cubicBezTo>
                <a:cubicBezTo>
                  <a:pt x="45" y="3"/>
                  <a:pt x="45" y="3"/>
                  <a:pt x="45" y="3"/>
                </a:cubicBezTo>
                <a:cubicBezTo>
                  <a:pt x="41" y="2"/>
                  <a:pt x="41" y="2"/>
                  <a:pt x="41" y="2"/>
                </a:cubicBezTo>
                <a:cubicBezTo>
                  <a:pt x="35" y="4"/>
                  <a:pt x="35" y="4"/>
                  <a:pt x="35" y="4"/>
                </a:cubicBezTo>
                <a:cubicBezTo>
                  <a:pt x="35" y="8"/>
                  <a:pt x="35" y="8"/>
                  <a:pt x="35" y="8"/>
                </a:cubicBezTo>
                <a:cubicBezTo>
                  <a:pt x="29" y="10"/>
                  <a:pt x="29" y="10"/>
                  <a:pt x="29" y="10"/>
                </a:cubicBezTo>
                <a:cubicBezTo>
                  <a:pt x="25" y="7"/>
                  <a:pt x="25" y="7"/>
                  <a:pt x="25" y="7"/>
                </a:cubicBezTo>
                <a:cubicBezTo>
                  <a:pt x="22" y="5"/>
                  <a:pt x="22" y="5"/>
                  <a:pt x="22" y="5"/>
                </a:cubicBezTo>
                <a:cubicBezTo>
                  <a:pt x="20" y="3"/>
                  <a:pt x="20" y="3"/>
                  <a:pt x="20" y="3"/>
                </a:cubicBezTo>
                <a:cubicBezTo>
                  <a:pt x="13" y="2"/>
                  <a:pt x="13" y="2"/>
                  <a:pt x="13" y="2"/>
                </a:cubicBezTo>
                <a:cubicBezTo>
                  <a:pt x="8" y="0"/>
                  <a:pt x="8" y="0"/>
                  <a:pt x="8" y="0"/>
                </a:cubicBezTo>
                <a:cubicBezTo>
                  <a:pt x="8" y="2"/>
                  <a:pt x="8" y="2"/>
                  <a:pt x="8" y="2"/>
                </a:cubicBezTo>
                <a:lnTo>
                  <a:pt x="4" y="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42" name="Freeform 308"/>
          <p:cNvSpPr>
            <a:spLocks/>
          </p:cNvSpPr>
          <p:nvPr/>
        </p:nvSpPr>
        <p:spPr bwMode="auto">
          <a:xfrm>
            <a:off x="4659716" y="2878297"/>
            <a:ext cx="103188" cy="161396"/>
          </a:xfrm>
          <a:custGeom>
            <a:avLst/>
            <a:gdLst>
              <a:gd name="T0" fmla="*/ 2147483647 w 78"/>
              <a:gd name="T1" fmla="*/ 2147483647 h 150"/>
              <a:gd name="T2" fmla="*/ 2147483647 w 78"/>
              <a:gd name="T3" fmla="*/ 2147483647 h 150"/>
              <a:gd name="T4" fmla="*/ 2147483647 w 78"/>
              <a:gd name="T5" fmla="*/ 2147483647 h 150"/>
              <a:gd name="T6" fmla="*/ 0 w 78"/>
              <a:gd name="T7" fmla="*/ 2147483647 h 150"/>
              <a:gd name="T8" fmla="*/ 0 w 78"/>
              <a:gd name="T9" fmla="*/ 2147483647 h 150"/>
              <a:gd name="T10" fmla="*/ 2147483647 w 78"/>
              <a:gd name="T11" fmla="*/ 2147483647 h 150"/>
              <a:gd name="T12" fmla="*/ 2147483647 w 78"/>
              <a:gd name="T13" fmla="*/ 2147483647 h 150"/>
              <a:gd name="T14" fmla="*/ 2147483647 w 78"/>
              <a:gd name="T15" fmla="*/ 2147483647 h 150"/>
              <a:gd name="T16" fmla="*/ 2147483647 w 78"/>
              <a:gd name="T17" fmla="*/ 2147483647 h 150"/>
              <a:gd name="T18" fmla="*/ 2147483647 w 78"/>
              <a:gd name="T19" fmla="*/ 2147483647 h 150"/>
              <a:gd name="T20" fmla="*/ 2147483647 w 78"/>
              <a:gd name="T21" fmla="*/ 2147483647 h 150"/>
              <a:gd name="T22" fmla="*/ 2147483647 w 78"/>
              <a:gd name="T23" fmla="*/ 2147483647 h 150"/>
              <a:gd name="T24" fmla="*/ 2147483647 w 78"/>
              <a:gd name="T25" fmla="*/ 2147483647 h 150"/>
              <a:gd name="T26" fmla="*/ 2147483647 w 78"/>
              <a:gd name="T27" fmla="*/ 2147483647 h 150"/>
              <a:gd name="T28" fmla="*/ 2147483647 w 78"/>
              <a:gd name="T29" fmla="*/ 2147483647 h 150"/>
              <a:gd name="T30" fmla="*/ 2147483647 w 78"/>
              <a:gd name="T31" fmla="*/ 2147483647 h 150"/>
              <a:gd name="T32" fmla="*/ 2147483647 w 78"/>
              <a:gd name="T33" fmla="*/ 2147483647 h 150"/>
              <a:gd name="T34" fmla="*/ 2147483647 w 78"/>
              <a:gd name="T35" fmla="*/ 2147483647 h 150"/>
              <a:gd name="T36" fmla="*/ 2147483647 w 78"/>
              <a:gd name="T37" fmla="*/ 0 h 150"/>
              <a:gd name="T38" fmla="*/ 2147483647 w 78"/>
              <a:gd name="T39" fmla="*/ 0 h 150"/>
              <a:gd name="T40" fmla="*/ 2147483647 w 78"/>
              <a:gd name="T41" fmla="*/ 2147483647 h 150"/>
              <a:gd name="T42" fmla="*/ 2147483647 w 78"/>
              <a:gd name="T43" fmla="*/ 2147483647 h 15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8" h="150">
                <a:moveTo>
                  <a:pt x="18" y="12"/>
                </a:moveTo>
                <a:lnTo>
                  <a:pt x="18" y="30"/>
                </a:lnTo>
                <a:lnTo>
                  <a:pt x="18" y="54"/>
                </a:lnTo>
                <a:lnTo>
                  <a:pt x="0" y="78"/>
                </a:lnTo>
                <a:lnTo>
                  <a:pt x="0" y="90"/>
                </a:lnTo>
                <a:lnTo>
                  <a:pt x="12" y="102"/>
                </a:lnTo>
                <a:lnTo>
                  <a:pt x="18" y="108"/>
                </a:lnTo>
                <a:lnTo>
                  <a:pt x="36" y="120"/>
                </a:lnTo>
                <a:lnTo>
                  <a:pt x="36" y="144"/>
                </a:lnTo>
                <a:lnTo>
                  <a:pt x="42" y="150"/>
                </a:lnTo>
                <a:lnTo>
                  <a:pt x="48" y="144"/>
                </a:lnTo>
                <a:lnTo>
                  <a:pt x="54" y="126"/>
                </a:lnTo>
                <a:lnTo>
                  <a:pt x="78" y="102"/>
                </a:lnTo>
                <a:lnTo>
                  <a:pt x="78" y="90"/>
                </a:lnTo>
                <a:lnTo>
                  <a:pt x="60" y="84"/>
                </a:lnTo>
                <a:lnTo>
                  <a:pt x="42" y="72"/>
                </a:lnTo>
                <a:lnTo>
                  <a:pt x="66" y="36"/>
                </a:lnTo>
                <a:lnTo>
                  <a:pt x="60" y="12"/>
                </a:lnTo>
                <a:lnTo>
                  <a:pt x="36" y="0"/>
                </a:lnTo>
                <a:lnTo>
                  <a:pt x="24" y="0"/>
                </a:lnTo>
                <a:lnTo>
                  <a:pt x="24" y="6"/>
                </a:lnTo>
                <a:lnTo>
                  <a:pt x="18" y="12"/>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43" name="Freeform 309"/>
          <p:cNvSpPr>
            <a:spLocks/>
          </p:cNvSpPr>
          <p:nvPr/>
        </p:nvSpPr>
        <p:spPr bwMode="auto">
          <a:xfrm>
            <a:off x="4153304" y="2916662"/>
            <a:ext cx="296862" cy="189177"/>
          </a:xfrm>
          <a:custGeom>
            <a:avLst/>
            <a:gdLst>
              <a:gd name="T0" fmla="*/ 2147483647 w 228"/>
              <a:gd name="T1" fmla="*/ 2147483647 h 174"/>
              <a:gd name="T2" fmla="*/ 2147483647 w 228"/>
              <a:gd name="T3" fmla="*/ 2147483647 h 174"/>
              <a:gd name="T4" fmla="*/ 2147483647 w 228"/>
              <a:gd name="T5" fmla="*/ 2147483647 h 174"/>
              <a:gd name="T6" fmla="*/ 2147483647 w 228"/>
              <a:gd name="T7" fmla="*/ 2147483647 h 174"/>
              <a:gd name="T8" fmla="*/ 2147483647 w 228"/>
              <a:gd name="T9" fmla="*/ 2147483647 h 174"/>
              <a:gd name="T10" fmla="*/ 2147483647 w 228"/>
              <a:gd name="T11" fmla="*/ 2147483647 h 174"/>
              <a:gd name="T12" fmla="*/ 2147483647 w 228"/>
              <a:gd name="T13" fmla="*/ 2147483647 h 174"/>
              <a:gd name="T14" fmla="*/ 2147483647 w 228"/>
              <a:gd name="T15" fmla="*/ 2147483647 h 174"/>
              <a:gd name="T16" fmla="*/ 2147483647 w 228"/>
              <a:gd name="T17" fmla="*/ 2147483647 h 174"/>
              <a:gd name="T18" fmla="*/ 2147483647 w 228"/>
              <a:gd name="T19" fmla="*/ 2147483647 h 174"/>
              <a:gd name="T20" fmla="*/ 2147483647 w 228"/>
              <a:gd name="T21" fmla="*/ 2147483647 h 174"/>
              <a:gd name="T22" fmla="*/ 2147483647 w 228"/>
              <a:gd name="T23" fmla="*/ 2147483647 h 174"/>
              <a:gd name="T24" fmla="*/ 2147483647 w 228"/>
              <a:gd name="T25" fmla="*/ 2147483647 h 174"/>
              <a:gd name="T26" fmla="*/ 2147483647 w 228"/>
              <a:gd name="T27" fmla="*/ 0 h 174"/>
              <a:gd name="T28" fmla="*/ 2147483647 w 228"/>
              <a:gd name="T29" fmla="*/ 2147483647 h 174"/>
              <a:gd name="T30" fmla="*/ 2147483647 w 228"/>
              <a:gd name="T31" fmla="*/ 2147483647 h 174"/>
              <a:gd name="T32" fmla="*/ 2147483647 w 228"/>
              <a:gd name="T33" fmla="*/ 2147483647 h 174"/>
              <a:gd name="T34" fmla="*/ 2147483647 w 228"/>
              <a:gd name="T35" fmla="*/ 2147483647 h 174"/>
              <a:gd name="T36" fmla="*/ 2147483647 w 228"/>
              <a:gd name="T37" fmla="*/ 2147483647 h 174"/>
              <a:gd name="T38" fmla="*/ 0 w 228"/>
              <a:gd name="T39" fmla="*/ 2147483647 h 174"/>
              <a:gd name="T40" fmla="*/ 2147483647 w 228"/>
              <a:gd name="T41" fmla="*/ 2147483647 h 174"/>
              <a:gd name="T42" fmla="*/ 2147483647 w 228"/>
              <a:gd name="T43" fmla="*/ 2147483647 h 17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8" h="174">
                <a:moveTo>
                  <a:pt x="90" y="156"/>
                </a:moveTo>
                <a:lnTo>
                  <a:pt x="114" y="138"/>
                </a:lnTo>
                <a:lnTo>
                  <a:pt x="144" y="120"/>
                </a:lnTo>
                <a:lnTo>
                  <a:pt x="180" y="108"/>
                </a:lnTo>
                <a:lnTo>
                  <a:pt x="186" y="96"/>
                </a:lnTo>
                <a:lnTo>
                  <a:pt x="192" y="84"/>
                </a:lnTo>
                <a:lnTo>
                  <a:pt x="216" y="78"/>
                </a:lnTo>
                <a:lnTo>
                  <a:pt x="228" y="72"/>
                </a:lnTo>
                <a:lnTo>
                  <a:pt x="222" y="42"/>
                </a:lnTo>
                <a:lnTo>
                  <a:pt x="216" y="12"/>
                </a:lnTo>
                <a:lnTo>
                  <a:pt x="210" y="12"/>
                </a:lnTo>
                <a:lnTo>
                  <a:pt x="186" y="12"/>
                </a:lnTo>
                <a:lnTo>
                  <a:pt x="168" y="12"/>
                </a:lnTo>
                <a:lnTo>
                  <a:pt x="144" y="0"/>
                </a:lnTo>
                <a:lnTo>
                  <a:pt x="120" y="36"/>
                </a:lnTo>
                <a:lnTo>
                  <a:pt x="96" y="60"/>
                </a:lnTo>
                <a:lnTo>
                  <a:pt x="72" y="90"/>
                </a:lnTo>
                <a:lnTo>
                  <a:pt x="66" y="138"/>
                </a:lnTo>
                <a:lnTo>
                  <a:pt x="12" y="162"/>
                </a:lnTo>
                <a:lnTo>
                  <a:pt x="0" y="174"/>
                </a:lnTo>
                <a:lnTo>
                  <a:pt x="84" y="174"/>
                </a:lnTo>
                <a:lnTo>
                  <a:pt x="90" y="156"/>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44" name="Freeform 310"/>
          <p:cNvSpPr>
            <a:spLocks/>
          </p:cNvSpPr>
          <p:nvPr/>
        </p:nvSpPr>
        <p:spPr bwMode="auto">
          <a:xfrm>
            <a:off x="4064405" y="3105838"/>
            <a:ext cx="204787" cy="148167"/>
          </a:xfrm>
          <a:custGeom>
            <a:avLst/>
            <a:gdLst>
              <a:gd name="T0" fmla="*/ 2147483647 w 26"/>
              <a:gd name="T1" fmla="*/ 2147483647 h 23"/>
              <a:gd name="T2" fmla="*/ 2147483647 w 26"/>
              <a:gd name="T3" fmla="*/ 2147483647 h 23"/>
              <a:gd name="T4" fmla="*/ 2147483647 w 26"/>
              <a:gd name="T5" fmla="*/ 2147483647 h 23"/>
              <a:gd name="T6" fmla="*/ 2147483647 w 26"/>
              <a:gd name="T7" fmla="*/ 2147483647 h 23"/>
              <a:gd name="T8" fmla="*/ 2147483647 w 26"/>
              <a:gd name="T9" fmla="*/ 2147483647 h 23"/>
              <a:gd name="T10" fmla="*/ 2147483647 w 26"/>
              <a:gd name="T11" fmla="*/ 2147483647 h 23"/>
              <a:gd name="T12" fmla="*/ 2147483647 w 26"/>
              <a:gd name="T13" fmla="*/ 0 h 23"/>
              <a:gd name="T14" fmla="*/ 2147483647 w 26"/>
              <a:gd name="T15" fmla="*/ 0 h 23"/>
              <a:gd name="T16" fmla="*/ 2147483647 w 26"/>
              <a:gd name="T17" fmla="*/ 2147483647 h 23"/>
              <a:gd name="T18" fmla="*/ 2147483647 w 26"/>
              <a:gd name="T19" fmla="*/ 2147483647 h 23"/>
              <a:gd name="T20" fmla="*/ 0 w 26"/>
              <a:gd name="T21" fmla="*/ 2147483647 h 23"/>
              <a:gd name="T22" fmla="*/ 2147483647 w 26"/>
              <a:gd name="T23" fmla="*/ 2147483647 h 23"/>
              <a:gd name="T24" fmla="*/ 2147483647 w 26"/>
              <a:gd name="T25" fmla="*/ 2147483647 h 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23">
                <a:moveTo>
                  <a:pt x="13" y="16"/>
                </a:moveTo>
                <a:cubicBezTo>
                  <a:pt x="15" y="14"/>
                  <a:pt x="15" y="14"/>
                  <a:pt x="15" y="14"/>
                </a:cubicBezTo>
                <a:cubicBezTo>
                  <a:pt x="16" y="6"/>
                  <a:pt x="16" y="6"/>
                  <a:pt x="16" y="6"/>
                </a:cubicBezTo>
                <a:cubicBezTo>
                  <a:pt x="26" y="6"/>
                  <a:pt x="26" y="6"/>
                  <a:pt x="26" y="6"/>
                </a:cubicBezTo>
                <a:cubicBezTo>
                  <a:pt x="26" y="3"/>
                  <a:pt x="26" y="3"/>
                  <a:pt x="26" y="3"/>
                </a:cubicBezTo>
                <a:cubicBezTo>
                  <a:pt x="25" y="3"/>
                  <a:pt x="25" y="3"/>
                  <a:pt x="25" y="3"/>
                </a:cubicBezTo>
                <a:cubicBezTo>
                  <a:pt x="25" y="0"/>
                  <a:pt x="25" y="0"/>
                  <a:pt x="25" y="0"/>
                </a:cubicBezTo>
                <a:cubicBezTo>
                  <a:pt x="11" y="0"/>
                  <a:pt x="11" y="0"/>
                  <a:pt x="11" y="0"/>
                </a:cubicBezTo>
                <a:cubicBezTo>
                  <a:pt x="9" y="2"/>
                  <a:pt x="9" y="2"/>
                  <a:pt x="9" y="2"/>
                </a:cubicBezTo>
                <a:cubicBezTo>
                  <a:pt x="4" y="13"/>
                  <a:pt x="4" y="13"/>
                  <a:pt x="4" y="13"/>
                </a:cubicBezTo>
                <a:cubicBezTo>
                  <a:pt x="0" y="22"/>
                  <a:pt x="0" y="22"/>
                  <a:pt x="0" y="22"/>
                </a:cubicBezTo>
                <a:cubicBezTo>
                  <a:pt x="4" y="22"/>
                  <a:pt x="12" y="23"/>
                  <a:pt x="12" y="23"/>
                </a:cubicBezTo>
                <a:cubicBezTo>
                  <a:pt x="13" y="23"/>
                  <a:pt x="13" y="16"/>
                  <a:pt x="13" y="16"/>
                </a:cubicBez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45" name="Freeform 311"/>
          <p:cNvSpPr>
            <a:spLocks/>
          </p:cNvSpPr>
          <p:nvPr/>
        </p:nvSpPr>
        <p:spPr bwMode="auto">
          <a:xfrm>
            <a:off x="4073929" y="3436568"/>
            <a:ext cx="61912" cy="39688"/>
          </a:xfrm>
          <a:custGeom>
            <a:avLst/>
            <a:gdLst>
              <a:gd name="T0" fmla="*/ 2147483647 w 48"/>
              <a:gd name="T1" fmla="*/ 2147483647 h 36"/>
              <a:gd name="T2" fmla="*/ 2147483647 w 48"/>
              <a:gd name="T3" fmla="*/ 2147483647 h 36"/>
              <a:gd name="T4" fmla="*/ 2147483647 w 48"/>
              <a:gd name="T5" fmla="*/ 0 h 36"/>
              <a:gd name="T6" fmla="*/ 2147483647 w 48"/>
              <a:gd name="T7" fmla="*/ 0 h 36"/>
              <a:gd name="T8" fmla="*/ 2147483647 w 48"/>
              <a:gd name="T9" fmla="*/ 2147483647 h 36"/>
              <a:gd name="T10" fmla="*/ 0 w 48"/>
              <a:gd name="T11" fmla="*/ 2147483647 h 36"/>
              <a:gd name="T12" fmla="*/ 2147483647 w 48"/>
              <a:gd name="T13" fmla="*/ 2147483647 h 36"/>
              <a:gd name="T14" fmla="*/ 2147483647 w 48"/>
              <a:gd name="T15" fmla="*/ 2147483647 h 36"/>
              <a:gd name="T16" fmla="*/ 2147483647 w 48"/>
              <a:gd name="T17" fmla="*/ 2147483647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 h="36">
                <a:moveTo>
                  <a:pt x="48" y="24"/>
                </a:moveTo>
                <a:lnTo>
                  <a:pt x="48" y="6"/>
                </a:lnTo>
                <a:lnTo>
                  <a:pt x="48" y="0"/>
                </a:lnTo>
                <a:lnTo>
                  <a:pt x="36" y="0"/>
                </a:lnTo>
                <a:lnTo>
                  <a:pt x="6" y="6"/>
                </a:lnTo>
                <a:lnTo>
                  <a:pt x="0" y="6"/>
                </a:lnTo>
                <a:lnTo>
                  <a:pt x="18" y="36"/>
                </a:lnTo>
                <a:lnTo>
                  <a:pt x="36" y="24"/>
                </a:lnTo>
                <a:lnTo>
                  <a:pt x="48" y="24"/>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46" name="Freeform 312"/>
          <p:cNvSpPr>
            <a:spLocks/>
          </p:cNvSpPr>
          <p:nvPr/>
        </p:nvSpPr>
        <p:spPr bwMode="auto">
          <a:xfrm>
            <a:off x="5023254" y="3210349"/>
            <a:ext cx="406400" cy="415396"/>
          </a:xfrm>
          <a:custGeom>
            <a:avLst/>
            <a:gdLst>
              <a:gd name="T0" fmla="*/ 2147483647 w 52"/>
              <a:gd name="T1" fmla="*/ 2147483647 h 64"/>
              <a:gd name="T2" fmla="*/ 2147483647 w 52"/>
              <a:gd name="T3" fmla="*/ 2147483647 h 64"/>
              <a:gd name="T4" fmla="*/ 2147483647 w 52"/>
              <a:gd name="T5" fmla="*/ 2147483647 h 64"/>
              <a:gd name="T6" fmla="*/ 2147483647 w 52"/>
              <a:gd name="T7" fmla="*/ 2147483647 h 64"/>
              <a:gd name="T8" fmla="*/ 2147483647 w 52"/>
              <a:gd name="T9" fmla="*/ 2147483647 h 64"/>
              <a:gd name="T10" fmla="*/ 2147483647 w 52"/>
              <a:gd name="T11" fmla="*/ 2147483647 h 64"/>
              <a:gd name="T12" fmla="*/ 2147483647 w 52"/>
              <a:gd name="T13" fmla="*/ 2147483647 h 64"/>
              <a:gd name="T14" fmla="*/ 2147483647 w 52"/>
              <a:gd name="T15" fmla="*/ 2147483647 h 64"/>
              <a:gd name="T16" fmla="*/ 2147483647 w 52"/>
              <a:gd name="T17" fmla="*/ 2147483647 h 64"/>
              <a:gd name="T18" fmla="*/ 0 w 52"/>
              <a:gd name="T19" fmla="*/ 2147483647 h 64"/>
              <a:gd name="T20" fmla="*/ 2147483647 w 52"/>
              <a:gd name="T21" fmla="*/ 2147483647 h 64"/>
              <a:gd name="T22" fmla="*/ 2147483647 w 52"/>
              <a:gd name="T23" fmla="*/ 2147483647 h 64"/>
              <a:gd name="T24" fmla="*/ 2147483647 w 52"/>
              <a:gd name="T25" fmla="*/ 2147483647 h 64"/>
              <a:gd name="T26" fmla="*/ 2147483647 w 52"/>
              <a:gd name="T27" fmla="*/ 2147483647 h 64"/>
              <a:gd name="T28" fmla="*/ 2147483647 w 52"/>
              <a:gd name="T29" fmla="*/ 2147483647 h 64"/>
              <a:gd name="T30" fmla="*/ 2147483647 w 52"/>
              <a:gd name="T31" fmla="*/ 2147483647 h 64"/>
              <a:gd name="T32" fmla="*/ 2147483647 w 52"/>
              <a:gd name="T33" fmla="*/ 2147483647 h 64"/>
              <a:gd name="T34" fmla="*/ 2147483647 w 52"/>
              <a:gd name="T35" fmla="*/ 2147483647 h 64"/>
              <a:gd name="T36" fmla="*/ 2147483647 w 52"/>
              <a:gd name="T37" fmla="*/ 2147483647 h 64"/>
              <a:gd name="T38" fmla="*/ 2147483647 w 52"/>
              <a:gd name="T39" fmla="*/ 2147483647 h 64"/>
              <a:gd name="T40" fmla="*/ 2147483647 w 52"/>
              <a:gd name="T41" fmla="*/ 2147483647 h 64"/>
              <a:gd name="T42" fmla="*/ 2147483647 w 52"/>
              <a:gd name="T43" fmla="*/ 2147483647 h 64"/>
              <a:gd name="T44" fmla="*/ 2147483647 w 52"/>
              <a:gd name="T45" fmla="*/ 2147483647 h 64"/>
              <a:gd name="T46" fmla="*/ 2147483647 w 52"/>
              <a:gd name="T47" fmla="*/ 2147483647 h 64"/>
              <a:gd name="T48" fmla="*/ 2147483647 w 52"/>
              <a:gd name="T49" fmla="*/ 2147483647 h 64"/>
              <a:gd name="T50" fmla="*/ 2147483647 w 52"/>
              <a:gd name="T51" fmla="*/ 2147483647 h 64"/>
              <a:gd name="T52" fmla="*/ 2147483647 w 52"/>
              <a:gd name="T53" fmla="*/ 2147483647 h 64"/>
              <a:gd name="T54" fmla="*/ 2147483647 w 52"/>
              <a:gd name="T55" fmla="*/ 2147483647 h 64"/>
              <a:gd name="T56" fmla="*/ 2147483647 w 52"/>
              <a:gd name="T57" fmla="*/ 2147483647 h 64"/>
              <a:gd name="T58" fmla="*/ 2147483647 w 52"/>
              <a:gd name="T59" fmla="*/ 2147483647 h 64"/>
              <a:gd name="T60" fmla="*/ 2147483647 w 52"/>
              <a:gd name="T61" fmla="*/ 2147483647 h 64"/>
              <a:gd name="T62" fmla="*/ 2147483647 w 52"/>
              <a:gd name="T63" fmla="*/ 2147483647 h 64"/>
              <a:gd name="T64" fmla="*/ 2147483647 w 52"/>
              <a:gd name="T65" fmla="*/ 2147483647 h 64"/>
              <a:gd name="T66" fmla="*/ 2147483647 w 52"/>
              <a:gd name="T67" fmla="*/ 2147483647 h 64"/>
              <a:gd name="T68" fmla="*/ 2147483647 w 52"/>
              <a:gd name="T69" fmla="*/ 2147483647 h 64"/>
              <a:gd name="T70" fmla="*/ 2147483647 w 52"/>
              <a:gd name="T71" fmla="*/ 0 h 64"/>
              <a:gd name="T72" fmla="*/ 2147483647 w 52"/>
              <a:gd name="T73" fmla="*/ 2147483647 h 64"/>
              <a:gd name="T74" fmla="*/ 2147483647 w 52"/>
              <a:gd name="T75" fmla="*/ 2147483647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2" h="64">
                <a:moveTo>
                  <a:pt x="37" y="5"/>
                </a:moveTo>
                <a:cubicBezTo>
                  <a:pt x="37" y="5"/>
                  <a:pt x="15" y="5"/>
                  <a:pt x="11" y="5"/>
                </a:cubicBezTo>
                <a:cubicBezTo>
                  <a:pt x="10" y="11"/>
                  <a:pt x="10" y="11"/>
                  <a:pt x="10" y="11"/>
                </a:cubicBezTo>
                <a:cubicBezTo>
                  <a:pt x="7" y="11"/>
                  <a:pt x="7" y="11"/>
                  <a:pt x="7" y="11"/>
                </a:cubicBezTo>
                <a:cubicBezTo>
                  <a:pt x="7" y="14"/>
                  <a:pt x="7" y="14"/>
                  <a:pt x="7" y="14"/>
                </a:cubicBezTo>
                <a:cubicBezTo>
                  <a:pt x="6" y="13"/>
                  <a:pt x="6" y="13"/>
                  <a:pt x="6" y="13"/>
                </a:cubicBezTo>
                <a:cubicBezTo>
                  <a:pt x="5" y="25"/>
                  <a:pt x="5" y="25"/>
                  <a:pt x="5" y="25"/>
                </a:cubicBezTo>
                <a:cubicBezTo>
                  <a:pt x="2" y="27"/>
                  <a:pt x="2" y="27"/>
                  <a:pt x="2" y="27"/>
                </a:cubicBezTo>
                <a:cubicBezTo>
                  <a:pt x="1" y="32"/>
                  <a:pt x="1" y="32"/>
                  <a:pt x="1" y="32"/>
                </a:cubicBezTo>
                <a:cubicBezTo>
                  <a:pt x="0" y="35"/>
                  <a:pt x="0" y="35"/>
                  <a:pt x="0" y="35"/>
                </a:cubicBezTo>
                <a:cubicBezTo>
                  <a:pt x="3" y="41"/>
                  <a:pt x="3" y="41"/>
                  <a:pt x="3" y="41"/>
                </a:cubicBezTo>
                <a:cubicBezTo>
                  <a:pt x="5" y="45"/>
                  <a:pt x="5" y="45"/>
                  <a:pt x="5" y="45"/>
                </a:cubicBezTo>
                <a:cubicBezTo>
                  <a:pt x="8" y="50"/>
                  <a:pt x="8" y="50"/>
                  <a:pt x="8" y="50"/>
                </a:cubicBezTo>
                <a:cubicBezTo>
                  <a:pt x="12" y="52"/>
                  <a:pt x="12" y="52"/>
                  <a:pt x="12" y="52"/>
                </a:cubicBezTo>
                <a:cubicBezTo>
                  <a:pt x="18" y="58"/>
                  <a:pt x="18" y="58"/>
                  <a:pt x="18" y="58"/>
                </a:cubicBezTo>
                <a:cubicBezTo>
                  <a:pt x="20" y="61"/>
                  <a:pt x="20" y="61"/>
                  <a:pt x="20" y="61"/>
                </a:cubicBezTo>
                <a:cubicBezTo>
                  <a:pt x="25" y="61"/>
                  <a:pt x="25" y="61"/>
                  <a:pt x="25" y="61"/>
                </a:cubicBezTo>
                <a:cubicBezTo>
                  <a:pt x="29" y="64"/>
                  <a:pt x="29" y="64"/>
                  <a:pt x="29" y="64"/>
                </a:cubicBezTo>
                <a:cubicBezTo>
                  <a:pt x="36" y="63"/>
                  <a:pt x="36" y="63"/>
                  <a:pt x="36" y="63"/>
                </a:cubicBezTo>
                <a:cubicBezTo>
                  <a:pt x="41" y="61"/>
                  <a:pt x="41" y="61"/>
                  <a:pt x="41" y="61"/>
                </a:cubicBezTo>
                <a:cubicBezTo>
                  <a:pt x="44" y="61"/>
                  <a:pt x="44" y="61"/>
                  <a:pt x="44" y="61"/>
                </a:cubicBezTo>
                <a:cubicBezTo>
                  <a:pt x="44" y="59"/>
                  <a:pt x="44" y="59"/>
                  <a:pt x="44" y="59"/>
                </a:cubicBezTo>
                <a:cubicBezTo>
                  <a:pt x="42" y="57"/>
                  <a:pt x="42" y="57"/>
                  <a:pt x="42" y="57"/>
                </a:cubicBezTo>
                <a:cubicBezTo>
                  <a:pt x="39" y="54"/>
                  <a:pt x="39" y="54"/>
                  <a:pt x="39" y="54"/>
                </a:cubicBezTo>
                <a:cubicBezTo>
                  <a:pt x="35" y="51"/>
                  <a:pt x="35" y="51"/>
                  <a:pt x="35" y="51"/>
                </a:cubicBezTo>
                <a:cubicBezTo>
                  <a:pt x="36" y="48"/>
                  <a:pt x="36" y="48"/>
                  <a:pt x="36" y="48"/>
                </a:cubicBezTo>
                <a:cubicBezTo>
                  <a:pt x="38" y="48"/>
                  <a:pt x="38" y="48"/>
                  <a:pt x="38" y="48"/>
                </a:cubicBezTo>
                <a:cubicBezTo>
                  <a:pt x="39" y="42"/>
                  <a:pt x="39" y="42"/>
                  <a:pt x="39" y="42"/>
                </a:cubicBezTo>
                <a:cubicBezTo>
                  <a:pt x="43" y="38"/>
                  <a:pt x="43" y="38"/>
                  <a:pt x="43" y="38"/>
                </a:cubicBezTo>
                <a:cubicBezTo>
                  <a:pt x="46" y="32"/>
                  <a:pt x="46" y="32"/>
                  <a:pt x="46" y="32"/>
                </a:cubicBezTo>
                <a:cubicBezTo>
                  <a:pt x="47" y="21"/>
                  <a:pt x="47" y="21"/>
                  <a:pt x="47" y="21"/>
                </a:cubicBezTo>
                <a:cubicBezTo>
                  <a:pt x="50" y="19"/>
                  <a:pt x="50" y="19"/>
                  <a:pt x="50" y="19"/>
                </a:cubicBezTo>
                <a:cubicBezTo>
                  <a:pt x="52" y="18"/>
                  <a:pt x="52" y="18"/>
                  <a:pt x="52" y="18"/>
                </a:cubicBezTo>
                <a:cubicBezTo>
                  <a:pt x="50" y="13"/>
                  <a:pt x="50" y="13"/>
                  <a:pt x="50" y="13"/>
                </a:cubicBezTo>
                <a:cubicBezTo>
                  <a:pt x="47" y="4"/>
                  <a:pt x="47" y="4"/>
                  <a:pt x="47" y="4"/>
                </a:cubicBezTo>
                <a:cubicBezTo>
                  <a:pt x="44" y="0"/>
                  <a:pt x="44" y="0"/>
                  <a:pt x="44" y="0"/>
                </a:cubicBezTo>
                <a:cubicBezTo>
                  <a:pt x="42" y="2"/>
                  <a:pt x="42" y="2"/>
                  <a:pt x="42" y="2"/>
                </a:cubicBezTo>
                <a:lnTo>
                  <a:pt x="37" y="5"/>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47" name="Freeform 313"/>
          <p:cNvSpPr>
            <a:spLocks/>
          </p:cNvSpPr>
          <p:nvPr/>
        </p:nvSpPr>
        <p:spPr bwMode="auto">
          <a:xfrm>
            <a:off x="4269192" y="3482870"/>
            <a:ext cx="149225" cy="123031"/>
          </a:xfrm>
          <a:custGeom>
            <a:avLst/>
            <a:gdLst>
              <a:gd name="T0" fmla="*/ 2147483647 w 19"/>
              <a:gd name="T1" fmla="*/ 2147483647 h 19"/>
              <a:gd name="T2" fmla="*/ 2147483647 w 19"/>
              <a:gd name="T3" fmla="*/ 2147483647 h 19"/>
              <a:gd name="T4" fmla="*/ 2147483647 w 19"/>
              <a:gd name="T5" fmla="*/ 2147483647 h 19"/>
              <a:gd name="T6" fmla="*/ 2147483647 w 19"/>
              <a:gd name="T7" fmla="*/ 2147483647 h 19"/>
              <a:gd name="T8" fmla="*/ 2147483647 w 19"/>
              <a:gd name="T9" fmla="*/ 2147483647 h 19"/>
              <a:gd name="T10" fmla="*/ 2147483647 w 19"/>
              <a:gd name="T11" fmla="*/ 2147483647 h 19"/>
              <a:gd name="T12" fmla="*/ 2147483647 w 19"/>
              <a:gd name="T13" fmla="*/ 0 h 19"/>
              <a:gd name="T14" fmla="*/ 2147483647 w 19"/>
              <a:gd name="T15" fmla="*/ 0 h 19"/>
              <a:gd name="T16" fmla="*/ 2147483647 w 19"/>
              <a:gd name="T17" fmla="*/ 0 h 19"/>
              <a:gd name="T18" fmla="*/ 2147483647 w 19"/>
              <a:gd name="T19" fmla="*/ 2147483647 h 19"/>
              <a:gd name="T20" fmla="*/ 2147483647 w 19"/>
              <a:gd name="T21" fmla="*/ 2147483647 h 19"/>
              <a:gd name="T22" fmla="*/ 2147483647 w 19"/>
              <a:gd name="T23" fmla="*/ 2147483647 h 19"/>
              <a:gd name="T24" fmla="*/ 2147483647 w 19"/>
              <a:gd name="T25" fmla="*/ 2147483647 h 19"/>
              <a:gd name="T26" fmla="*/ 0 w 19"/>
              <a:gd name="T27" fmla="*/ 2147483647 h 19"/>
              <a:gd name="T28" fmla="*/ 2147483647 w 19"/>
              <a:gd name="T29" fmla="*/ 2147483647 h 19"/>
              <a:gd name="T30" fmla="*/ 2147483647 w 19"/>
              <a:gd name="T31" fmla="*/ 2147483647 h 19"/>
              <a:gd name="T32" fmla="*/ 2147483647 w 19"/>
              <a:gd name="T33" fmla="*/ 2147483647 h 19"/>
              <a:gd name="T34" fmla="*/ 2147483647 w 19"/>
              <a:gd name="T35" fmla="*/ 2147483647 h 19"/>
              <a:gd name="T36" fmla="*/ 2147483647 w 19"/>
              <a:gd name="T37" fmla="*/ 2147483647 h 19"/>
              <a:gd name="T38" fmla="*/ 2147483647 w 19"/>
              <a:gd name="T39" fmla="*/ 2147483647 h 19"/>
              <a:gd name="T40" fmla="*/ 2147483647 w 19"/>
              <a:gd name="T41" fmla="*/ 2147483647 h 19"/>
              <a:gd name="T42" fmla="*/ 2147483647 w 19"/>
              <a:gd name="T43" fmla="*/ 2147483647 h 19"/>
              <a:gd name="T44" fmla="*/ 2147483647 w 19"/>
              <a:gd name="T45" fmla="*/ 2147483647 h 1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9" h="19">
                <a:moveTo>
                  <a:pt x="17" y="10"/>
                </a:moveTo>
                <a:cubicBezTo>
                  <a:pt x="19" y="6"/>
                  <a:pt x="19" y="6"/>
                  <a:pt x="19" y="6"/>
                </a:cubicBezTo>
                <a:cubicBezTo>
                  <a:pt x="17" y="2"/>
                  <a:pt x="17" y="2"/>
                  <a:pt x="17" y="2"/>
                </a:cubicBezTo>
                <a:cubicBezTo>
                  <a:pt x="12" y="3"/>
                  <a:pt x="12" y="3"/>
                  <a:pt x="12" y="3"/>
                </a:cubicBezTo>
                <a:cubicBezTo>
                  <a:pt x="10" y="1"/>
                  <a:pt x="10" y="1"/>
                  <a:pt x="10" y="1"/>
                </a:cubicBezTo>
                <a:cubicBezTo>
                  <a:pt x="8" y="1"/>
                  <a:pt x="8" y="1"/>
                  <a:pt x="8" y="1"/>
                </a:cubicBezTo>
                <a:cubicBezTo>
                  <a:pt x="6" y="0"/>
                  <a:pt x="6" y="0"/>
                  <a:pt x="6" y="0"/>
                </a:cubicBezTo>
                <a:cubicBezTo>
                  <a:pt x="5" y="0"/>
                  <a:pt x="5" y="0"/>
                  <a:pt x="5" y="0"/>
                </a:cubicBezTo>
                <a:cubicBezTo>
                  <a:pt x="3" y="0"/>
                  <a:pt x="3" y="0"/>
                  <a:pt x="3" y="0"/>
                </a:cubicBezTo>
                <a:cubicBezTo>
                  <a:pt x="1" y="1"/>
                  <a:pt x="1" y="1"/>
                  <a:pt x="1" y="1"/>
                </a:cubicBezTo>
                <a:cubicBezTo>
                  <a:pt x="2" y="1"/>
                  <a:pt x="2" y="1"/>
                  <a:pt x="2" y="1"/>
                </a:cubicBezTo>
                <a:cubicBezTo>
                  <a:pt x="2" y="5"/>
                  <a:pt x="2" y="5"/>
                  <a:pt x="2" y="5"/>
                </a:cubicBezTo>
                <a:cubicBezTo>
                  <a:pt x="2" y="9"/>
                  <a:pt x="2" y="9"/>
                  <a:pt x="2" y="9"/>
                </a:cubicBezTo>
                <a:cubicBezTo>
                  <a:pt x="2" y="9"/>
                  <a:pt x="1" y="10"/>
                  <a:pt x="0" y="10"/>
                </a:cubicBezTo>
                <a:cubicBezTo>
                  <a:pt x="1" y="11"/>
                  <a:pt x="1" y="11"/>
                  <a:pt x="1" y="11"/>
                </a:cubicBezTo>
                <a:cubicBezTo>
                  <a:pt x="1" y="11"/>
                  <a:pt x="0" y="14"/>
                  <a:pt x="1" y="14"/>
                </a:cubicBezTo>
                <a:cubicBezTo>
                  <a:pt x="1" y="14"/>
                  <a:pt x="4" y="16"/>
                  <a:pt x="4" y="16"/>
                </a:cubicBezTo>
                <a:cubicBezTo>
                  <a:pt x="4" y="19"/>
                  <a:pt x="4" y="19"/>
                  <a:pt x="4" y="19"/>
                </a:cubicBezTo>
                <a:cubicBezTo>
                  <a:pt x="8" y="19"/>
                  <a:pt x="8" y="19"/>
                  <a:pt x="8" y="19"/>
                </a:cubicBezTo>
                <a:cubicBezTo>
                  <a:pt x="15" y="16"/>
                  <a:pt x="15" y="16"/>
                  <a:pt x="15" y="16"/>
                </a:cubicBezTo>
                <a:cubicBezTo>
                  <a:pt x="18" y="16"/>
                  <a:pt x="18" y="16"/>
                  <a:pt x="18" y="16"/>
                </a:cubicBezTo>
                <a:cubicBezTo>
                  <a:pt x="17" y="13"/>
                  <a:pt x="17" y="13"/>
                  <a:pt x="17" y="13"/>
                </a:cubicBezTo>
                <a:lnTo>
                  <a:pt x="17" y="10"/>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48" name="Freeform 314"/>
          <p:cNvSpPr>
            <a:spLocks/>
          </p:cNvSpPr>
          <p:nvPr/>
        </p:nvSpPr>
        <p:spPr bwMode="auto">
          <a:xfrm>
            <a:off x="4192992" y="3529172"/>
            <a:ext cx="106363" cy="76729"/>
          </a:xfrm>
          <a:custGeom>
            <a:avLst/>
            <a:gdLst>
              <a:gd name="T0" fmla="*/ 2147483647 w 14"/>
              <a:gd name="T1" fmla="*/ 2147483647 h 12"/>
              <a:gd name="T2" fmla="*/ 2147483647 w 14"/>
              <a:gd name="T3" fmla="*/ 2147483647 h 12"/>
              <a:gd name="T4" fmla="*/ 2147483647 w 14"/>
              <a:gd name="T5" fmla="*/ 2147483647 h 12"/>
              <a:gd name="T6" fmla="*/ 2147483647 w 14"/>
              <a:gd name="T7" fmla="*/ 2147483647 h 12"/>
              <a:gd name="T8" fmla="*/ 2147483647 w 14"/>
              <a:gd name="T9" fmla="*/ 2147483647 h 12"/>
              <a:gd name="T10" fmla="*/ 2147483647 w 14"/>
              <a:gd name="T11" fmla="*/ 0 h 12"/>
              <a:gd name="T12" fmla="*/ 2147483647 w 14"/>
              <a:gd name="T13" fmla="*/ 2147483647 h 12"/>
              <a:gd name="T14" fmla="*/ 2147483647 w 14"/>
              <a:gd name="T15" fmla="*/ 2147483647 h 12"/>
              <a:gd name="T16" fmla="*/ 0 w 14"/>
              <a:gd name="T17" fmla="*/ 2147483647 h 12"/>
              <a:gd name="T18" fmla="*/ 2147483647 w 14"/>
              <a:gd name="T19" fmla="*/ 2147483647 h 12"/>
              <a:gd name="T20" fmla="*/ 2147483647 w 14"/>
              <a:gd name="T21" fmla="*/ 2147483647 h 12"/>
              <a:gd name="T22" fmla="*/ 2147483647 w 14"/>
              <a:gd name="T23" fmla="*/ 2147483647 h 12"/>
              <a:gd name="T24" fmla="*/ 2147483647 w 14"/>
              <a:gd name="T25" fmla="*/ 2147483647 h 12"/>
              <a:gd name="T26" fmla="*/ 2147483647 w 14"/>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12">
                <a:moveTo>
                  <a:pt x="11" y="7"/>
                </a:moveTo>
                <a:cubicBezTo>
                  <a:pt x="10" y="7"/>
                  <a:pt x="11" y="4"/>
                  <a:pt x="11" y="4"/>
                </a:cubicBezTo>
                <a:cubicBezTo>
                  <a:pt x="10" y="3"/>
                  <a:pt x="10" y="3"/>
                  <a:pt x="10" y="3"/>
                </a:cubicBezTo>
                <a:cubicBezTo>
                  <a:pt x="9" y="3"/>
                  <a:pt x="8" y="4"/>
                  <a:pt x="8" y="4"/>
                </a:cubicBezTo>
                <a:cubicBezTo>
                  <a:pt x="7" y="4"/>
                  <a:pt x="6" y="1"/>
                  <a:pt x="6" y="1"/>
                </a:cubicBezTo>
                <a:cubicBezTo>
                  <a:pt x="4" y="0"/>
                  <a:pt x="4" y="0"/>
                  <a:pt x="4" y="0"/>
                </a:cubicBezTo>
                <a:cubicBezTo>
                  <a:pt x="3" y="2"/>
                  <a:pt x="3" y="2"/>
                  <a:pt x="3" y="2"/>
                </a:cubicBezTo>
                <a:cubicBezTo>
                  <a:pt x="1" y="3"/>
                  <a:pt x="1" y="3"/>
                  <a:pt x="1" y="3"/>
                </a:cubicBezTo>
                <a:cubicBezTo>
                  <a:pt x="0" y="5"/>
                  <a:pt x="0" y="5"/>
                  <a:pt x="0" y="5"/>
                </a:cubicBezTo>
                <a:cubicBezTo>
                  <a:pt x="1" y="6"/>
                  <a:pt x="1" y="6"/>
                  <a:pt x="1" y="6"/>
                </a:cubicBezTo>
                <a:cubicBezTo>
                  <a:pt x="10" y="12"/>
                  <a:pt x="10" y="12"/>
                  <a:pt x="10" y="12"/>
                </a:cubicBezTo>
                <a:cubicBezTo>
                  <a:pt x="14" y="12"/>
                  <a:pt x="14" y="12"/>
                  <a:pt x="14" y="12"/>
                </a:cubicBezTo>
                <a:cubicBezTo>
                  <a:pt x="14" y="9"/>
                  <a:pt x="14" y="9"/>
                  <a:pt x="14" y="9"/>
                </a:cubicBezTo>
                <a:cubicBezTo>
                  <a:pt x="14" y="9"/>
                  <a:pt x="11" y="7"/>
                  <a:pt x="11" y="7"/>
                </a:cubicBez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49" name="Freeform 315"/>
          <p:cNvSpPr>
            <a:spLocks/>
          </p:cNvSpPr>
          <p:nvPr/>
        </p:nvSpPr>
        <p:spPr bwMode="auto">
          <a:xfrm>
            <a:off x="4143780" y="3502714"/>
            <a:ext cx="79375" cy="58208"/>
          </a:xfrm>
          <a:custGeom>
            <a:avLst/>
            <a:gdLst>
              <a:gd name="T0" fmla="*/ 2147483647 w 60"/>
              <a:gd name="T1" fmla="*/ 2147483647 h 54"/>
              <a:gd name="T2" fmla="*/ 2147483647 w 60"/>
              <a:gd name="T3" fmla="*/ 2147483647 h 54"/>
              <a:gd name="T4" fmla="*/ 2147483647 w 60"/>
              <a:gd name="T5" fmla="*/ 2147483647 h 54"/>
              <a:gd name="T6" fmla="*/ 2147483647 w 60"/>
              <a:gd name="T7" fmla="*/ 0 h 54"/>
              <a:gd name="T8" fmla="*/ 2147483647 w 60"/>
              <a:gd name="T9" fmla="*/ 0 h 54"/>
              <a:gd name="T10" fmla="*/ 2147483647 w 60"/>
              <a:gd name="T11" fmla="*/ 2147483647 h 54"/>
              <a:gd name="T12" fmla="*/ 0 w 60"/>
              <a:gd name="T13" fmla="*/ 2147483647 h 54"/>
              <a:gd name="T14" fmla="*/ 2147483647 w 60"/>
              <a:gd name="T15" fmla="*/ 2147483647 h 54"/>
              <a:gd name="T16" fmla="*/ 2147483647 w 60"/>
              <a:gd name="T17" fmla="*/ 2147483647 h 54"/>
              <a:gd name="T18" fmla="*/ 2147483647 w 60"/>
              <a:gd name="T19" fmla="*/ 2147483647 h 54"/>
              <a:gd name="T20" fmla="*/ 2147483647 w 60"/>
              <a:gd name="T21" fmla="*/ 2147483647 h 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0" h="54">
                <a:moveTo>
                  <a:pt x="54" y="36"/>
                </a:moveTo>
                <a:lnTo>
                  <a:pt x="60" y="24"/>
                </a:lnTo>
                <a:lnTo>
                  <a:pt x="54" y="18"/>
                </a:lnTo>
                <a:lnTo>
                  <a:pt x="42" y="0"/>
                </a:lnTo>
                <a:lnTo>
                  <a:pt x="18" y="0"/>
                </a:lnTo>
                <a:lnTo>
                  <a:pt x="12" y="12"/>
                </a:lnTo>
                <a:lnTo>
                  <a:pt x="0" y="18"/>
                </a:lnTo>
                <a:lnTo>
                  <a:pt x="12" y="30"/>
                </a:lnTo>
                <a:lnTo>
                  <a:pt x="36" y="54"/>
                </a:lnTo>
                <a:lnTo>
                  <a:pt x="42" y="42"/>
                </a:lnTo>
                <a:lnTo>
                  <a:pt x="54" y="36"/>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50" name="Rectangle 316"/>
          <p:cNvSpPr>
            <a:spLocks noChangeArrowheads="1"/>
          </p:cNvSpPr>
          <p:nvPr/>
        </p:nvSpPr>
        <p:spPr bwMode="auto">
          <a:xfrm>
            <a:off x="4259667" y="3105839"/>
            <a:ext cx="9525" cy="19844"/>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51" name="Freeform 317"/>
          <p:cNvSpPr>
            <a:spLocks/>
          </p:cNvSpPr>
          <p:nvPr/>
        </p:nvSpPr>
        <p:spPr bwMode="auto">
          <a:xfrm>
            <a:off x="4259667" y="2878297"/>
            <a:ext cx="512763" cy="420688"/>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2" name="Freeform 318"/>
          <p:cNvSpPr>
            <a:spLocks/>
          </p:cNvSpPr>
          <p:nvPr/>
        </p:nvSpPr>
        <p:spPr bwMode="auto">
          <a:xfrm>
            <a:off x="4259667" y="2878297"/>
            <a:ext cx="512763" cy="420688"/>
          </a:xfrm>
          <a:custGeom>
            <a:avLst/>
            <a:gdLst>
              <a:gd name="T0" fmla="*/ 2147483647 w 390"/>
              <a:gd name="T1" fmla="*/ 2147483647 h 390"/>
              <a:gd name="T2" fmla="*/ 2147483647 w 390"/>
              <a:gd name="T3" fmla="*/ 2147483647 h 390"/>
              <a:gd name="T4" fmla="*/ 2147483647 w 390"/>
              <a:gd name="T5" fmla="*/ 2147483647 h 390"/>
              <a:gd name="T6" fmla="*/ 2147483647 w 390"/>
              <a:gd name="T7" fmla="*/ 2147483647 h 390"/>
              <a:gd name="T8" fmla="*/ 2147483647 w 390"/>
              <a:gd name="T9" fmla="*/ 2147483647 h 390"/>
              <a:gd name="T10" fmla="*/ 2147483647 w 390"/>
              <a:gd name="T11" fmla="*/ 2147483647 h 390"/>
              <a:gd name="T12" fmla="*/ 2147483647 w 390"/>
              <a:gd name="T13" fmla="*/ 2147483647 h 390"/>
              <a:gd name="T14" fmla="*/ 2147483647 w 390"/>
              <a:gd name="T15" fmla="*/ 2147483647 h 390"/>
              <a:gd name="T16" fmla="*/ 2147483647 w 390"/>
              <a:gd name="T17" fmla="*/ 2147483647 h 390"/>
              <a:gd name="T18" fmla="*/ 2147483647 w 390"/>
              <a:gd name="T19" fmla="*/ 2147483647 h 390"/>
              <a:gd name="T20" fmla="*/ 2147483647 w 390"/>
              <a:gd name="T21" fmla="*/ 2147483647 h 390"/>
              <a:gd name="T22" fmla="*/ 2147483647 w 390"/>
              <a:gd name="T23" fmla="*/ 2147483647 h 390"/>
              <a:gd name="T24" fmla="*/ 2147483647 w 390"/>
              <a:gd name="T25" fmla="*/ 2147483647 h 390"/>
              <a:gd name="T26" fmla="*/ 2147483647 w 390"/>
              <a:gd name="T27" fmla="*/ 2147483647 h 390"/>
              <a:gd name="T28" fmla="*/ 2147483647 w 390"/>
              <a:gd name="T29" fmla="*/ 2147483647 h 390"/>
              <a:gd name="T30" fmla="*/ 2147483647 w 390"/>
              <a:gd name="T31" fmla="*/ 2147483647 h 390"/>
              <a:gd name="T32" fmla="*/ 2147483647 w 390"/>
              <a:gd name="T33" fmla="*/ 2147483647 h 390"/>
              <a:gd name="T34" fmla="*/ 2147483647 w 390"/>
              <a:gd name="T35" fmla="*/ 2147483647 h 390"/>
              <a:gd name="T36" fmla="*/ 2147483647 w 390"/>
              <a:gd name="T37" fmla="*/ 2147483647 h 390"/>
              <a:gd name="T38" fmla="*/ 2147483647 w 390"/>
              <a:gd name="T39" fmla="*/ 2147483647 h 390"/>
              <a:gd name="T40" fmla="*/ 2147483647 w 390"/>
              <a:gd name="T41" fmla="*/ 2147483647 h 390"/>
              <a:gd name="T42" fmla="*/ 2147483647 w 390"/>
              <a:gd name="T43" fmla="*/ 2147483647 h 390"/>
              <a:gd name="T44" fmla="*/ 2147483647 w 390"/>
              <a:gd name="T45" fmla="*/ 2147483647 h 390"/>
              <a:gd name="T46" fmla="*/ 2147483647 w 390"/>
              <a:gd name="T47" fmla="*/ 2147483647 h 390"/>
              <a:gd name="T48" fmla="*/ 2147483647 w 390"/>
              <a:gd name="T49" fmla="*/ 0 h 390"/>
              <a:gd name="T50" fmla="*/ 2147483647 w 390"/>
              <a:gd name="T51" fmla="*/ 2147483647 h 390"/>
              <a:gd name="T52" fmla="*/ 2147483647 w 390"/>
              <a:gd name="T53" fmla="*/ 2147483647 h 390"/>
              <a:gd name="T54" fmla="*/ 2147483647 w 390"/>
              <a:gd name="T55" fmla="*/ 2147483647 h 390"/>
              <a:gd name="T56" fmla="*/ 2147483647 w 390"/>
              <a:gd name="T57" fmla="*/ 2147483647 h 390"/>
              <a:gd name="T58" fmla="*/ 2147483647 w 390"/>
              <a:gd name="T59" fmla="*/ 2147483647 h 390"/>
              <a:gd name="T60" fmla="*/ 2147483647 w 390"/>
              <a:gd name="T61" fmla="*/ 2147483647 h 390"/>
              <a:gd name="T62" fmla="*/ 2147483647 w 390"/>
              <a:gd name="T63" fmla="*/ 2147483647 h 390"/>
              <a:gd name="T64" fmla="*/ 2147483647 w 390"/>
              <a:gd name="T65" fmla="*/ 2147483647 h 390"/>
              <a:gd name="T66" fmla="*/ 2147483647 w 390"/>
              <a:gd name="T67" fmla="*/ 2147483647 h 390"/>
              <a:gd name="T68" fmla="*/ 2147483647 w 390"/>
              <a:gd name="T69" fmla="*/ 2147483647 h 390"/>
              <a:gd name="T70" fmla="*/ 2147483647 w 390"/>
              <a:gd name="T71" fmla="*/ 2147483647 h 390"/>
              <a:gd name="T72" fmla="*/ 2147483647 w 390"/>
              <a:gd name="T73" fmla="*/ 2147483647 h 390"/>
              <a:gd name="T74" fmla="*/ 2147483647 w 390"/>
              <a:gd name="T75" fmla="*/ 2147483647 h 390"/>
              <a:gd name="T76" fmla="*/ 2147483647 w 390"/>
              <a:gd name="T77" fmla="*/ 2147483647 h 390"/>
              <a:gd name="T78" fmla="*/ 0 w 390"/>
              <a:gd name="T79" fmla="*/ 2147483647 h 390"/>
              <a:gd name="T80" fmla="*/ 2147483647 w 390"/>
              <a:gd name="T81" fmla="*/ 2147483647 h 390"/>
              <a:gd name="T82" fmla="*/ 2147483647 w 390"/>
              <a:gd name="T83" fmla="*/ 2147483647 h 390"/>
              <a:gd name="T84" fmla="*/ 2147483647 w 390"/>
              <a:gd name="T85" fmla="*/ 2147483647 h 39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390" h="390">
                <a:moveTo>
                  <a:pt x="60" y="270"/>
                </a:moveTo>
                <a:lnTo>
                  <a:pt x="216" y="378"/>
                </a:lnTo>
                <a:lnTo>
                  <a:pt x="228" y="390"/>
                </a:lnTo>
                <a:lnTo>
                  <a:pt x="246" y="390"/>
                </a:lnTo>
                <a:lnTo>
                  <a:pt x="282" y="372"/>
                </a:lnTo>
                <a:lnTo>
                  <a:pt x="390" y="300"/>
                </a:lnTo>
                <a:lnTo>
                  <a:pt x="384" y="300"/>
                </a:lnTo>
                <a:lnTo>
                  <a:pt x="366" y="276"/>
                </a:lnTo>
                <a:lnTo>
                  <a:pt x="354" y="270"/>
                </a:lnTo>
                <a:lnTo>
                  <a:pt x="342" y="246"/>
                </a:lnTo>
                <a:lnTo>
                  <a:pt x="348" y="234"/>
                </a:lnTo>
                <a:lnTo>
                  <a:pt x="348" y="174"/>
                </a:lnTo>
                <a:lnTo>
                  <a:pt x="342" y="162"/>
                </a:lnTo>
                <a:lnTo>
                  <a:pt x="348" y="150"/>
                </a:lnTo>
                <a:lnTo>
                  <a:pt x="342" y="144"/>
                </a:lnTo>
                <a:lnTo>
                  <a:pt x="342" y="120"/>
                </a:lnTo>
                <a:lnTo>
                  <a:pt x="324" y="108"/>
                </a:lnTo>
                <a:lnTo>
                  <a:pt x="318" y="102"/>
                </a:lnTo>
                <a:lnTo>
                  <a:pt x="306" y="90"/>
                </a:lnTo>
                <a:lnTo>
                  <a:pt x="306" y="78"/>
                </a:lnTo>
                <a:lnTo>
                  <a:pt x="324" y="54"/>
                </a:lnTo>
                <a:lnTo>
                  <a:pt x="324" y="30"/>
                </a:lnTo>
                <a:lnTo>
                  <a:pt x="324" y="12"/>
                </a:lnTo>
                <a:lnTo>
                  <a:pt x="330" y="6"/>
                </a:lnTo>
                <a:lnTo>
                  <a:pt x="330" y="0"/>
                </a:lnTo>
                <a:lnTo>
                  <a:pt x="318" y="6"/>
                </a:lnTo>
                <a:lnTo>
                  <a:pt x="288" y="12"/>
                </a:lnTo>
                <a:lnTo>
                  <a:pt x="222" y="12"/>
                </a:lnTo>
                <a:lnTo>
                  <a:pt x="162" y="30"/>
                </a:lnTo>
                <a:lnTo>
                  <a:pt x="132" y="48"/>
                </a:lnTo>
                <a:lnTo>
                  <a:pt x="138" y="78"/>
                </a:lnTo>
                <a:lnTo>
                  <a:pt x="144" y="108"/>
                </a:lnTo>
                <a:lnTo>
                  <a:pt x="132" y="114"/>
                </a:lnTo>
                <a:lnTo>
                  <a:pt x="108" y="120"/>
                </a:lnTo>
                <a:lnTo>
                  <a:pt x="102" y="132"/>
                </a:lnTo>
                <a:lnTo>
                  <a:pt x="96" y="144"/>
                </a:lnTo>
                <a:lnTo>
                  <a:pt x="60" y="156"/>
                </a:lnTo>
                <a:lnTo>
                  <a:pt x="30" y="174"/>
                </a:lnTo>
                <a:lnTo>
                  <a:pt x="6" y="192"/>
                </a:lnTo>
                <a:lnTo>
                  <a:pt x="0" y="210"/>
                </a:lnTo>
                <a:lnTo>
                  <a:pt x="6" y="210"/>
                </a:lnTo>
                <a:lnTo>
                  <a:pt x="6" y="228"/>
                </a:lnTo>
                <a:lnTo>
                  <a:pt x="60" y="270"/>
                </a:lnTo>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53" name="Freeform 327"/>
          <p:cNvSpPr>
            <a:spLocks/>
          </p:cNvSpPr>
          <p:nvPr/>
        </p:nvSpPr>
        <p:spPr bwMode="auto">
          <a:xfrm>
            <a:off x="5720166" y="2870359"/>
            <a:ext cx="25400" cy="14553"/>
          </a:xfrm>
          <a:custGeom>
            <a:avLst/>
            <a:gdLst>
              <a:gd name="T0" fmla="*/ 0 w 18"/>
              <a:gd name="T1" fmla="*/ 0 h 12"/>
              <a:gd name="T2" fmla="*/ 2147483647 w 18"/>
              <a:gd name="T3" fmla="*/ 2147483647 h 12"/>
              <a:gd name="T4" fmla="*/ 2147483647 w 18"/>
              <a:gd name="T5" fmla="*/ 2147483647 h 12"/>
              <a:gd name="T6" fmla="*/ 2147483647 w 18"/>
              <a:gd name="T7" fmla="*/ 0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18" y="12"/>
                </a:lnTo>
                <a:lnTo>
                  <a:pt x="6" y="0"/>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4" name="Freeform 328"/>
          <p:cNvSpPr>
            <a:spLocks/>
          </p:cNvSpPr>
          <p:nvPr/>
        </p:nvSpPr>
        <p:spPr bwMode="auto">
          <a:xfrm>
            <a:off x="5683655" y="2838610"/>
            <a:ext cx="14287" cy="19844"/>
          </a:xfrm>
          <a:custGeom>
            <a:avLst/>
            <a:gdLst>
              <a:gd name="T0" fmla="*/ 0 w 12"/>
              <a:gd name="T1" fmla="*/ 0 h 18"/>
              <a:gd name="T2" fmla="*/ 2147483647 w 12"/>
              <a:gd name="T3" fmla="*/ 2147483647 h 18"/>
              <a:gd name="T4" fmla="*/ 2147483647 w 12"/>
              <a:gd name="T5" fmla="*/ 2147483647 h 18"/>
              <a:gd name="T6" fmla="*/ 0 w 1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18">
                <a:moveTo>
                  <a:pt x="0" y="0"/>
                </a:moveTo>
                <a:lnTo>
                  <a:pt x="12" y="18"/>
                </a:lnTo>
                <a:lnTo>
                  <a:pt x="12" y="12"/>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5" name="Freeform 334"/>
          <p:cNvSpPr>
            <a:spLocks/>
          </p:cNvSpPr>
          <p:nvPr/>
        </p:nvSpPr>
        <p:spPr bwMode="auto">
          <a:xfrm>
            <a:off x="4989916" y="1661213"/>
            <a:ext cx="266700" cy="488157"/>
          </a:xfrm>
          <a:custGeom>
            <a:avLst/>
            <a:gdLst>
              <a:gd name="T0" fmla="*/ 2147483647 w 34"/>
              <a:gd name="T1" fmla="*/ 2147483647 h 75"/>
              <a:gd name="T2" fmla="*/ 2147483647 w 34"/>
              <a:gd name="T3" fmla="*/ 2147483647 h 75"/>
              <a:gd name="T4" fmla="*/ 2147483647 w 34"/>
              <a:gd name="T5" fmla="*/ 2147483647 h 75"/>
              <a:gd name="T6" fmla="*/ 2147483647 w 34"/>
              <a:gd name="T7" fmla="*/ 2147483647 h 75"/>
              <a:gd name="T8" fmla="*/ 2147483647 w 34"/>
              <a:gd name="T9" fmla="*/ 2147483647 h 75"/>
              <a:gd name="T10" fmla="*/ 2147483647 w 34"/>
              <a:gd name="T11" fmla="*/ 2147483647 h 75"/>
              <a:gd name="T12" fmla="*/ 2147483647 w 34"/>
              <a:gd name="T13" fmla="*/ 2147483647 h 75"/>
              <a:gd name="T14" fmla="*/ 2147483647 w 34"/>
              <a:gd name="T15" fmla="*/ 2147483647 h 75"/>
              <a:gd name="T16" fmla="*/ 2147483647 w 34"/>
              <a:gd name="T17" fmla="*/ 2147483647 h 75"/>
              <a:gd name="T18" fmla="*/ 2147483647 w 34"/>
              <a:gd name="T19" fmla="*/ 2147483647 h 75"/>
              <a:gd name="T20" fmla="*/ 2147483647 w 34"/>
              <a:gd name="T21" fmla="*/ 2147483647 h 75"/>
              <a:gd name="T22" fmla="*/ 2147483647 w 34"/>
              <a:gd name="T23" fmla="*/ 2147483647 h 75"/>
              <a:gd name="T24" fmla="*/ 2147483647 w 34"/>
              <a:gd name="T25" fmla="*/ 2147483647 h 75"/>
              <a:gd name="T26" fmla="*/ 2147483647 w 34"/>
              <a:gd name="T27" fmla="*/ 2147483647 h 75"/>
              <a:gd name="T28" fmla="*/ 2147483647 w 34"/>
              <a:gd name="T29" fmla="*/ 2147483647 h 75"/>
              <a:gd name="T30" fmla="*/ 2147483647 w 34"/>
              <a:gd name="T31" fmla="*/ 2147483647 h 75"/>
              <a:gd name="T32" fmla="*/ 2147483647 w 34"/>
              <a:gd name="T33" fmla="*/ 2147483647 h 75"/>
              <a:gd name="T34" fmla="*/ 2147483647 w 34"/>
              <a:gd name="T35" fmla="*/ 2147483647 h 75"/>
              <a:gd name="T36" fmla="*/ 2147483647 w 34"/>
              <a:gd name="T37" fmla="*/ 2147483647 h 75"/>
              <a:gd name="T38" fmla="*/ 2147483647 w 34"/>
              <a:gd name="T39" fmla="*/ 2147483647 h 75"/>
              <a:gd name="T40" fmla="*/ 2147483647 w 34"/>
              <a:gd name="T41" fmla="*/ 2147483647 h 75"/>
              <a:gd name="T42" fmla="*/ 2147483647 w 34"/>
              <a:gd name="T43" fmla="*/ 0 h 75"/>
              <a:gd name="T44" fmla="*/ 2147483647 w 34"/>
              <a:gd name="T45" fmla="*/ 2147483647 h 75"/>
              <a:gd name="T46" fmla="*/ 2147483647 w 34"/>
              <a:gd name="T47" fmla="*/ 2147483647 h 75"/>
              <a:gd name="T48" fmla="*/ 2147483647 w 34"/>
              <a:gd name="T49" fmla="*/ 2147483647 h 75"/>
              <a:gd name="T50" fmla="*/ 2147483647 w 34"/>
              <a:gd name="T51" fmla="*/ 2147483647 h 75"/>
              <a:gd name="T52" fmla="*/ 2147483647 w 34"/>
              <a:gd name="T53" fmla="*/ 2147483647 h 75"/>
              <a:gd name="T54" fmla="*/ 2147483647 w 34"/>
              <a:gd name="T55" fmla="*/ 2147483647 h 75"/>
              <a:gd name="T56" fmla="*/ 2147483647 w 34"/>
              <a:gd name="T57" fmla="*/ 2147483647 h 75"/>
              <a:gd name="T58" fmla="*/ 2147483647 w 34"/>
              <a:gd name="T59" fmla="*/ 2147483647 h 75"/>
              <a:gd name="T60" fmla="*/ 2147483647 w 34"/>
              <a:gd name="T61" fmla="*/ 2147483647 h 75"/>
              <a:gd name="T62" fmla="*/ 2147483647 w 34"/>
              <a:gd name="T63" fmla="*/ 2147483647 h 75"/>
              <a:gd name="T64" fmla="*/ 0 w 34"/>
              <a:gd name="T65" fmla="*/ 2147483647 h 75"/>
              <a:gd name="T66" fmla="*/ 2147483647 w 34"/>
              <a:gd name="T67" fmla="*/ 2147483647 h 75"/>
              <a:gd name="T68" fmla="*/ 2147483647 w 34"/>
              <a:gd name="T69" fmla="*/ 2147483647 h 75"/>
              <a:gd name="T70" fmla="*/ 2147483647 w 34"/>
              <a:gd name="T71" fmla="*/ 2147483647 h 75"/>
              <a:gd name="T72" fmla="*/ 2147483647 w 34"/>
              <a:gd name="T73" fmla="*/ 2147483647 h 75"/>
              <a:gd name="T74" fmla="*/ 2147483647 w 34"/>
              <a:gd name="T75" fmla="*/ 2147483647 h 75"/>
              <a:gd name="T76" fmla="*/ 2147483647 w 34"/>
              <a:gd name="T77" fmla="*/ 2147483647 h 75"/>
              <a:gd name="T78" fmla="*/ 2147483647 w 34"/>
              <a:gd name="T79" fmla="*/ 2147483647 h 75"/>
              <a:gd name="T80" fmla="*/ 2147483647 w 34"/>
              <a:gd name="T81" fmla="*/ 2147483647 h 75"/>
              <a:gd name="T82" fmla="*/ 2147483647 w 34"/>
              <a:gd name="T83" fmla="*/ 2147483647 h 75"/>
              <a:gd name="T84" fmla="*/ 2147483647 w 34"/>
              <a:gd name="T85" fmla="*/ 2147483647 h 75"/>
              <a:gd name="T86" fmla="*/ 2147483647 w 34"/>
              <a:gd name="T87" fmla="*/ 2147483647 h 75"/>
              <a:gd name="T88" fmla="*/ 2147483647 w 34"/>
              <a:gd name="T89" fmla="*/ 2147483647 h 75"/>
              <a:gd name="T90" fmla="*/ 2147483647 w 34"/>
              <a:gd name="T91" fmla="*/ 2147483647 h 75"/>
              <a:gd name="T92" fmla="*/ 2147483647 w 34"/>
              <a:gd name="T93" fmla="*/ 2147483647 h 75"/>
              <a:gd name="T94" fmla="*/ 2147483647 w 34"/>
              <a:gd name="T95" fmla="*/ 2147483647 h 75"/>
              <a:gd name="T96" fmla="*/ 2147483647 w 34"/>
              <a:gd name="T97" fmla="*/ 2147483647 h 75"/>
              <a:gd name="T98" fmla="*/ 2147483647 w 34"/>
              <a:gd name="T99" fmla="*/ 2147483647 h 75"/>
              <a:gd name="T100" fmla="*/ 2147483647 w 34"/>
              <a:gd name="T101" fmla="*/ 2147483647 h 75"/>
              <a:gd name="T102" fmla="*/ 2147483647 w 34"/>
              <a:gd name="T103" fmla="*/ 2147483647 h 75"/>
              <a:gd name="T104" fmla="*/ 2147483647 w 34"/>
              <a:gd name="T105" fmla="*/ 2147483647 h 75"/>
              <a:gd name="T106" fmla="*/ 2147483647 w 34"/>
              <a:gd name="T107" fmla="*/ 2147483647 h 75"/>
              <a:gd name="T108" fmla="*/ 2147483647 w 34"/>
              <a:gd name="T109" fmla="*/ 2147483647 h 75"/>
              <a:gd name="T110" fmla="*/ 2147483647 w 34"/>
              <a:gd name="T111" fmla="*/ 2147483647 h 75"/>
              <a:gd name="T112" fmla="*/ 2147483647 w 34"/>
              <a:gd name="T113" fmla="*/ 2147483647 h 75"/>
              <a:gd name="T114" fmla="*/ 2147483647 w 34"/>
              <a:gd name="T115" fmla="*/ 2147483647 h 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4" h="75">
                <a:moveTo>
                  <a:pt x="34" y="55"/>
                </a:moveTo>
                <a:cubicBezTo>
                  <a:pt x="32" y="54"/>
                  <a:pt x="32" y="54"/>
                  <a:pt x="32" y="54"/>
                </a:cubicBezTo>
                <a:cubicBezTo>
                  <a:pt x="30" y="52"/>
                  <a:pt x="30" y="52"/>
                  <a:pt x="30" y="52"/>
                </a:cubicBezTo>
                <a:cubicBezTo>
                  <a:pt x="31" y="47"/>
                  <a:pt x="31" y="47"/>
                  <a:pt x="31" y="47"/>
                </a:cubicBezTo>
                <a:cubicBezTo>
                  <a:pt x="31" y="47"/>
                  <a:pt x="30" y="46"/>
                  <a:pt x="30" y="45"/>
                </a:cubicBezTo>
                <a:cubicBezTo>
                  <a:pt x="29" y="45"/>
                  <a:pt x="30" y="43"/>
                  <a:pt x="30" y="43"/>
                </a:cubicBezTo>
                <a:cubicBezTo>
                  <a:pt x="29" y="42"/>
                  <a:pt x="29" y="42"/>
                  <a:pt x="29" y="42"/>
                </a:cubicBezTo>
                <a:cubicBezTo>
                  <a:pt x="29" y="40"/>
                  <a:pt x="29" y="40"/>
                  <a:pt x="29" y="40"/>
                </a:cubicBezTo>
                <a:cubicBezTo>
                  <a:pt x="28" y="38"/>
                  <a:pt x="28" y="38"/>
                  <a:pt x="28" y="38"/>
                </a:cubicBezTo>
                <a:cubicBezTo>
                  <a:pt x="30" y="36"/>
                  <a:pt x="30" y="36"/>
                  <a:pt x="30" y="36"/>
                </a:cubicBezTo>
                <a:cubicBezTo>
                  <a:pt x="27" y="27"/>
                  <a:pt x="27" y="27"/>
                  <a:pt x="27" y="27"/>
                </a:cubicBezTo>
                <a:cubicBezTo>
                  <a:pt x="30" y="21"/>
                  <a:pt x="30" y="21"/>
                  <a:pt x="30" y="21"/>
                </a:cubicBezTo>
                <a:cubicBezTo>
                  <a:pt x="28" y="17"/>
                  <a:pt x="28" y="17"/>
                  <a:pt x="28" y="17"/>
                </a:cubicBezTo>
                <a:cubicBezTo>
                  <a:pt x="25" y="15"/>
                  <a:pt x="25" y="15"/>
                  <a:pt x="25" y="15"/>
                </a:cubicBezTo>
                <a:cubicBezTo>
                  <a:pt x="25" y="14"/>
                  <a:pt x="25" y="14"/>
                  <a:pt x="25" y="14"/>
                </a:cubicBezTo>
                <a:cubicBezTo>
                  <a:pt x="25" y="10"/>
                  <a:pt x="25" y="10"/>
                  <a:pt x="25" y="10"/>
                </a:cubicBezTo>
                <a:cubicBezTo>
                  <a:pt x="25" y="10"/>
                  <a:pt x="25" y="10"/>
                  <a:pt x="25" y="10"/>
                </a:cubicBezTo>
                <a:cubicBezTo>
                  <a:pt x="26" y="9"/>
                  <a:pt x="26" y="9"/>
                  <a:pt x="26" y="9"/>
                </a:cubicBezTo>
                <a:cubicBezTo>
                  <a:pt x="26" y="8"/>
                  <a:pt x="26" y="8"/>
                  <a:pt x="26" y="8"/>
                </a:cubicBezTo>
                <a:cubicBezTo>
                  <a:pt x="27" y="6"/>
                  <a:pt x="27" y="6"/>
                  <a:pt x="27" y="6"/>
                </a:cubicBezTo>
                <a:cubicBezTo>
                  <a:pt x="27" y="3"/>
                  <a:pt x="27" y="3"/>
                  <a:pt x="27" y="3"/>
                </a:cubicBezTo>
                <a:cubicBezTo>
                  <a:pt x="24" y="0"/>
                  <a:pt x="24" y="0"/>
                  <a:pt x="24" y="0"/>
                </a:cubicBezTo>
                <a:cubicBezTo>
                  <a:pt x="19" y="1"/>
                  <a:pt x="19" y="1"/>
                  <a:pt x="19" y="1"/>
                </a:cubicBezTo>
                <a:cubicBezTo>
                  <a:pt x="17" y="3"/>
                  <a:pt x="17" y="3"/>
                  <a:pt x="17" y="3"/>
                </a:cubicBezTo>
                <a:cubicBezTo>
                  <a:pt x="15" y="8"/>
                  <a:pt x="15" y="8"/>
                  <a:pt x="15" y="8"/>
                </a:cubicBezTo>
                <a:cubicBezTo>
                  <a:pt x="12" y="11"/>
                  <a:pt x="12" y="11"/>
                  <a:pt x="12" y="11"/>
                </a:cubicBezTo>
                <a:cubicBezTo>
                  <a:pt x="11" y="10"/>
                  <a:pt x="11" y="10"/>
                  <a:pt x="11" y="10"/>
                </a:cubicBezTo>
                <a:cubicBezTo>
                  <a:pt x="8" y="11"/>
                  <a:pt x="8" y="11"/>
                  <a:pt x="8" y="11"/>
                </a:cubicBezTo>
                <a:cubicBezTo>
                  <a:pt x="5" y="10"/>
                  <a:pt x="5" y="10"/>
                  <a:pt x="5" y="10"/>
                </a:cubicBezTo>
                <a:cubicBezTo>
                  <a:pt x="3" y="8"/>
                  <a:pt x="3" y="8"/>
                  <a:pt x="3" y="8"/>
                </a:cubicBezTo>
                <a:cubicBezTo>
                  <a:pt x="2" y="6"/>
                  <a:pt x="2" y="6"/>
                  <a:pt x="2" y="6"/>
                </a:cubicBezTo>
                <a:cubicBezTo>
                  <a:pt x="1" y="8"/>
                  <a:pt x="1" y="8"/>
                  <a:pt x="1" y="8"/>
                </a:cubicBezTo>
                <a:cubicBezTo>
                  <a:pt x="0" y="8"/>
                  <a:pt x="0" y="8"/>
                  <a:pt x="0" y="8"/>
                </a:cubicBezTo>
                <a:cubicBezTo>
                  <a:pt x="1" y="10"/>
                  <a:pt x="1" y="10"/>
                  <a:pt x="1" y="10"/>
                </a:cubicBezTo>
                <a:cubicBezTo>
                  <a:pt x="4" y="13"/>
                  <a:pt x="4" y="13"/>
                  <a:pt x="4" y="13"/>
                </a:cubicBezTo>
                <a:cubicBezTo>
                  <a:pt x="6" y="14"/>
                  <a:pt x="6" y="14"/>
                  <a:pt x="6" y="14"/>
                </a:cubicBezTo>
                <a:cubicBezTo>
                  <a:pt x="7" y="14"/>
                  <a:pt x="7" y="14"/>
                  <a:pt x="7" y="14"/>
                </a:cubicBezTo>
                <a:cubicBezTo>
                  <a:pt x="9" y="19"/>
                  <a:pt x="9" y="19"/>
                  <a:pt x="9" y="19"/>
                </a:cubicBezTo>
                <a:cubicBezTo>
                  <a:pt x="9" y="23"/>
                  <a:pt x="9" y="23"/>
                  <a:pt x="9" y="23"/>
                </a:cubicBezTo>
                <a:cubicBezTo>
                  <a:pt x="9" y="26"/>
                  <a:pt x="9" y="26"/>
                  <a:pt x="9" y="26"/>
                </a:cubicBezTo>
                <a:cubicBezTo>
                  <a:pt x="10" y="29"/>
                  <a:pt x="10" y="29"/>
                  <a:pt x="10" y="29"/>
                </a:cubicBezTo>
                <a:cubicBezTo>
                  <a:pt x="10" y="30"/>
                  <a:pt x="10" y="30"/>
                  <a:pt x="10" y="30"/>
                </a:cubicBezTo>
                <a:cubicBezTo>
                  <a:pt x="10" y="35"/>
                  <a:pt x="10" y="35"/>
                  <a:pt x="10" y="35"/>
                </a:cubicBezTo>
                <a:cubicBezTo>
                  <a:pt x="10" y="36"/>
                  <a:pt x="10" y="36"/>
                  <a:pt x="10" y="36"/>
                </a:cubicBezTo>
                <a:cubicBezTo>
                  <a:pt x="12" y="36"/>
                  <a:pt x="12" y="36"/>
                  <a:pt x="12" y="36"/>
                </a:cubicBezTo>
                <a:cubicBezTo>
                  <a:pt x="14" y="40"/>
                  <a:pt x="14" y="40"/>
                  <a:pt x="14" y="40"/>
                </a:cubicBezTo>
                <a:cubicBezTo>
                  <a:pt x="9" y="49"/>
                  <a:pt x="9" y="49"/>
                  <a:pt x="9" y="49"/>
                </a:cubicBezTo>
                <a:cubicBezTo>
                  <a:pt x="4" y="53"/>
                  <a:pt x="4" y="53"/>
                  <a:pt x="4" y="53"/>
                </a:cubicBezTo>
                <a:cubicBezTo>
                  <a:pt x="1" y="58"/>
                  <a:pt x="1" y="58"/>
                  <a:pt x="1" y="58"/>
                </a:cubicBezTo>
                <a:cubicBezTo>
                  <a:pt x="2" y="66"/>
                  <a:pt x="2" y="66"/>
                  <a:pt x="2" y="66"/>
                </a:cubicBezTo>
                <a:cubicBezTo>
                  <a:pt x="3" y="71"/>
                  <a:pt x="3" y="71"/>
                  <a:pt x="3" y="71"/>
                </a:cubicBezTo>
                <a:cubicBezTo>
                  <a:pt x="5" y="73"/>
                  <a:pt x="5" y="73"/>
                  <a:pt x="5" y="73"/>
                </a:cubicBezTo>
                <a:cubicBezTo>
                  <a:pt x="7" y="75"/>
                  <a:pt x="7" y="75"/>
                  <a:pt x="7" y="75"/>
                </a:cubicBezTo>
                <a:cubicBezTo>
                  <a:pt x="12" y="75"/>
                  <a:pt x="12" y="75"/>
                  <a:pt x="12" y="75"/>
                </a:cubicBezTo>
                <a:cubicBezTo>
                  <a:pt x="20" y="72"/>
                  <a:pt x="20" y="72"/>
                  <a:pt x="20" y="72"/>
                </a:cubicBezTo>
                <a:cubicBezTo>
                  <a:pt x="22" y="72"/>
                  <a:pt x="22" y="72"/>
                  <a:pt x="22" y="72"/>
                </a:cubicBezTo>
                <a:cubicBezTo>
                  <a:pt x="34" y="58"/>
                  <a:pt x="34" y="58"/>
                  <a:pt x="34" y="58"/>
                </a:cubicBezTo>
                <a:lnTo>
                  <a:pt x="34" y="55"/>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356" name="Freeform 335"/>
          <p:cNvSpPr>
            <a:spLocks/>
          </p:cNvSpPr>
          <p:nvPr/>
        </p:nvSpPr>
        <p:spPr bwMode="auto">
          <a:xfrm>
            <a:off x="5264555" y="2435121"/>
            <a:ext cx="15875" cy="6614"/>
          </a:xfrm>
          <a:custGeom>
            <a:avLst/>
            <a:gdLst>
              <a:gd name="T0" fmla="*/ 2147483647 w 12"/>
              <a:gd name="T1" fmla="*/ 2147483647 h 6"/>
              <a:gd name="T2" fmla="*/ 0 w 12"/>
              <a:gd name="T3" fmla="*/ 0 h 6"/>
              <a:gd name="T4" fmla="*/ 0 w 12"/>
              <a:gd name="T5" fmla="*/ 2147483647 h 6"/>
              <a:gd name="T6" fmla="*/ 2147483647 w 12"/>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6">
                <a:moveTo>
                  <a:pt x="12" y="6"/>
                </a:moveTo>
                <a:lnTo>
                  <a:pt x="0" y="0"/>
                </a:lnTo>
                <a:lnTo>
                  <a:pt x="0" y="6"/>
                </a:lnTo>
                <a:lnTo>
                  <a:pt x="12"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7" name="Freeform 336"/>
          <p:cNvSpPr>
            <a:spLocks/>
          </p:cNvSpPr>
          <p:nvPr/>
        </p:nvSpPr>
        <p:spPr bwMode="auto">
          <a:xfrm>
            <a:off x="5162955" y="1113526"/>
            <a:ext cx="3792537" cy="1692011"/>
          </a:xfrm>
          <a:custGeom>
            <a:avLst/>
            <a:gdLst>
              <a:gd name="T0" fmla="*/ 2147483647 w 483"/>
              <a:gd name="T1" fmla="*/ 2147483647 h 260"/>
              <a:gd name="T2" fmla="*/ 2147483647 w 483"/>
              <a:gd name="T3" fmla="*/ 2147483647 h 260"/>
              <a:gd name="T4" fmla="*/ 2147483647 w 483"/>
              <a:gd name="T5" fmla="*/ 2147483647 h 260"/>
              <a:gd name="T6" fmla="*/ 2147483647 w 483"/>
              <a:gd name="T7" fmla="*/ 2147483647 h 260"/>
              <a:gd name="T8" fmla="*/ 2147483647 w 483"/>
              <a:gd name="T9" fmla="*/ 2147483647 h 260"/>
              <a:gd name="T10" fmla="*/ 2147483647 w 483"/>
              <a:gd name="T11" fmla="*/ 2147483647 h 260"/>
              <a:gd name="T12" fmla="*/ 2147483647 w 483"/>
              <a:gd name="T13" fmla="*/ 2147483647 h 260"/>
              <a:gd name="T14" fmla="*/ 2147483647 w 483"/>
              <a:gd name="T15" fmla="*/ 2147483647 h 260"/>
              <a:gd name="T16" fmla="*/ 2147483647 w 483"/>
              <a:gd name="T17" fmla="*/ 2147483647 h 260"/>
              <a:gd name="T18" fmla="*/ 2147483647 w 483"/>
              <a:gd name="T19" fmla="*/ 2147483647 h 260"/>
              <a:gd name="T20" fmla="*/ 2147483647 w 483"/>
              <a:gd name="T21" fmla="*/ 2147483647 h 260"/>
              <a:gd name="T22" fmla="*/ 2147483647 w 483"/>
              <a:gd name="T23" fmla="*/ 2147483647 h 260"/>
              <a:gd name="T24" fmla="*/ 2147483647 w 483"/>
              <a:gd name="T25" fmla="*/ 2147483647 h 260"/>
              <a:gd name="T26" fmla="*/ 2147483647 w 483"/>
              <a:gd name="T27" fmla="*/ 2147483647 h 260"/>
              <a:gd name="T28" fmla="*/ 2147483647 w 483"/>
              <a:gd name="T29" fmla="*/ 2147483647 h 260"/>
              <a:gd name="T30" fmla="*/ 2147483647 w 483"/>
              <a:gd name="T31" fmla="*/ 2147483647 h 260"/>
              <a:gd name="T32" fmla="*/ 2147483647 w 483"/>
              <a:gd name="T33" fmla="*/ 2147483647 h 260"/>
              <a:gd name="T34" fmla="*/ 2147483647 w 483"/>
              <a:gd name="T35" fmla="*/ 2147483647 h 260"/>
              <a:gd name="T36" fmla="*/ 2147483647 w 483"/>
              <a:gd name="T37" fmla="*/ 2147483647 h 260"/>
              <a:gd name="T38" fmla="*/ 2147483647 w 483"/>
              <a:gd name="T39" fmla="*/ 2147483647 h 260"/>
              <a:gd name="T40" fmla="*/ 2147483647 w 483"/>
              <a:gd name="T41" fmla="*/ 2147483647 h 260"/>
              <a:gd name="T42" fmla="*/ 2147483647 w 483"/>
              <a:gd name="T43" fmla="*/ 2147483647 h 260"/>
              <a:gd name="T44" fmla="*/ 2147483647 w 483"/>
              <a:gd name="T45" fmla="*/ 2147483647 h 260"/>
              <a:gd name="T46" fmla="*/ 2147483647 w 483"/>
              <a:gd name="T47" fmla="*/ 2147483647 h 260"/>
              <a:gd name="T48" fmla="*/ 2147483647 w 483"/>
              <a:gd name="T49" fmla="*/ 2147483647 h 260"/>
              <a:gd name="T50" fmla="*/ 2147483647 w 483"/>
              <a:gd name="T51" fmla="*/ 2147483647 h 260"/>
              <a:gd name="T52" fmla="*/ 2147483647 w 483"/>
              <a:gd name="T53" fmla="*/ 2147483647 h 260"/>
              <a:gd name="T54" fmla="*/ 2147483647 w 483"/>
              <a:gd name="T55" fmla="*/ 2147483647 h 260"/>
              <a:gd name="T56" fmla="*/ 2147483647 w 483"/>
              <a:gd name="T57" fmla="*/ 2147483647 h 260"/>
              <a:gd name="T58" fmla="*/ 2147483647 w 483"/>
              <a:gd name="T59" fmla="*/ 2147483647 h 260"/>
              <a:gd name="T60" fmla="*/ 2147483647 w 483"/>
              <a:gd name="T61" fmla="*/ 2147483647 h 260"/>
              <a:gd name="T62" fmla="*/ 2147483647 w 483"/>
              <a:gd name="T63" fmla="*/ 2147483647 h 260"/>
              <a:gd name="T64" fmla="*/ 2147483647 w 483"/>
              <a:gd name="T65" fmla="*/ 2147483647 h 260"/>
              <a:gd name="T66" fmla="*/ 2147483647 w 483"/>
              <a:gd name="T67" fmla="*/ 2147483647 h 260"/>
              <a:gd name="T68" fmla="*/ 2147483647 w 483"/>
              <a:gd name="T69" fmla="*/ 2147483647 h 260"/>
              <a:gd name="T70" fmla="*/ 2147483647 w 483"/>
              <a:gd name="T71" fmla="*/ 2147483647 h 260"/>
              <a:gd name="T72" fmla="*/ 2147483647 w 483"/>
              <a:gd name="T73" fmla="*/ 2147483647 h 260"/>
              <a:gd name="T74" fmla="*/ 2147483647 w 483"/>
              <a:gd name="T75" fmla="*/ 2147483647 h 260"/>
              <a:gd name="T76" fmla="*/ 2147483647 w 483"/>
              <a:gd name="T77" fmla="*/ 2147483647 h 260"/>
              <a:gd name="T78" fmla="*/ 2147483647 w 483"/>
              <a:gd name="T79" fmla="*/ 2147483647 h 260"/>
              <a:gd name="T80" fmla="*/ 2147483647 w 483"/>
              <a:gd name="T81" fmla="*/ 2147483647 h 260"/>
              <a:gd name="T82" fmla="*/ 2147483647 w 483"/>
              <a:gd name="T83" fmla="*/ 2147483647 h 260"/>
              <a:gd name="T84" fmla="*/ 2147483647 w 483"/>
              <a:gd name="T85" fmla="*/ 2147483647 h 260"/>
              <a:gd name="T86" fmla="*/ 2147483647 w 483"/>
              <a:gd name="T87" fmla="*/ 2147483647 h 260"/>
              <a:gd name="T88" fmla="*/ 2147483647 w 483"/>
              <a:gd name="T89" fmla="*/ 2147483647 h 260"/>
              <a:gd name="T90" fmla="*/ 2147483647 w 483"/>
              <a:gd name="T91" fmla="*/ 2147483647 h 260"/>
              <a:gd name="T92" fmla="*/ 2147483647 w 483"/>
              <a:gd name="T93" fmla="*/ 2147483647 h 260"/>
              <a:gd name="T94" fmla="*/ 2147483647 w 483"/>
              <a:gd name="T95" fmla="*/ 2147483647 h 260"/>
              <a:gd name="T96" fmla="*/ 2147483647 w 483"/>
              <a:gd name="T97" fmla="*/ 2147483647 h 260"/>
              <a:gd name="T98" fmla="*/ 2147483647 w 483"/>
              <a:gd name="T99" fmla="*/ 2147483647 h 260"/>
              <a:gd name="T100" fmla="*/ 2147483647 w 483"/>
              <a:gd name="T101" fmla="*/ 2147483647 h 260"/>
              <a:gd name="T102" fmla="*/ 2147483647 w 483"/>
              <a:gd name="T103" fmla="*/ 2147483647 h 260"/>
              <a:gd name="T104" fmla="*/ 2147483647 w 483"/>
              <a:gd name="T105" fmla="*/ 2147483647 h 260"/>
              <a:gd name="T106" fmla="*/ 2147483647 w 483"/>
              <a:gd name="T107" fmla="*/ 2147483647 h 260"/>
              <a:gd name="T108" fmla="*/ 2147483647 w 483"/>
              <a:gd name="T109" fmla="*/ 2147483647 h 260"/>
              <a:gd name="T110" fmla="*/ 2147483647 w 483"/>
              <a:gd name="T111" fmla="*/ 2147483647 h 260"/>
              <a:gd name="T112" fmla="*/ 2147483647 w 483"/>
              <a:gd name="T113" fmla="*/ 2147483647 h 260"/>
              <a:gd name="T114" fmla="*/ 2147483647 w 483"/>
              <a:gd name="T115" fmla="*/ 2147483647 h 260"/>
              <a:gd name="T116" fmla="*/ 2147483647 w 483"/>
              <a:gd name="T117" fmla="*/ 2147483647 h 260"/>
              <a:gd name="T118" fmla="*/ 2147483647 w 483"/>
              <a:gd name="T119" fmla="*/ 2147483647 h 260"/>
              <a:gd name="T120" fmla="*/ 2147483647 w 483"/>
              <a:gd name="T121" fmla="*/ 2147483647 h 260"/>
              <a:gd name="T122" fmla="*/ 2147483647 w 483"/>
              <a:gd name="T123" fmla="*/ 2147483647 h 2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83" h="260">
                <a:moveTo>
                  <a:pt x="482" y="127"/>
                </a:moveTo>
                <a:cubicBezTo>
                  <a:pt x="483" y="96"/>
                  <a:pt x="483" y="96"/>
                  <a:pt x="483" y="96"/>
                </a:cubicBezTo>
                <a:cubicBezTo>
                  <a:pt x="480" y="95"/>
                  <a:pt x="480" y="95"/>
                  <a:pt x="480" y="95"/>
                </a:cubicBezTo>
                <a:cubicBezTo>
                  <a:pt x="478" y="94"/>
                  <a:pt x="478" y="94"/>
                  <a:pt x="478" y="94"/>
                </a:cubicBezTo>
                <a:cubicBezTo>
                  <a:pt x="478" y="94"/>
                  <a:pt x="474" y="90"/>
                  <a:pt x="474" y="90"/>
                </a:cubicBezTo>
                <a:cubicBezTo>
                  <a:pt x="473" y="89"/>
                  <a:pt x="470" y="89"/>
                  <a:pt x="470" y="89"/>
                </a:cubicBezTo>
                <a:cubicBezTo>
                  <a:pt x="463" y="88"/>
                  <a:pt x="463" y="88"/>
                  <a:pt x="463" y="88"/>
                </a:cubicBezTo>
                <a:cubicBezTo>
                  <a:pt x="459" y="87"/>
                  <a:pt x="459" y="87"/>
                  <a:pt x="459" y="87"/>
                </a:cubicBezTo>
                <a:cubicBezTo>
                  <a:pt x="456" y="87"/>
                  <a:pt x="456" y="87"/>
                  <a:pt x="456" y="87"/>
                </a:cubicBezTo>
                <a:cubicBezTo>
                  <a:pt x="454" y="87"/>
                  <a:pt x="454" y="87"/>
                  <a:pt x="454" y="87"/>
                </a:cubicBezTo>
                <a:cubicBezTo>
                  <a:pt x="455" y="95"/>
                  <a:pt x="455" y="95"/>
                  <a:pt x="455" y="95"/>
                </a:cubicBezTo>
                <a:cubicBezTo>
                  <a:pt x="455" y="95"/>
                  <a:pt x="451" y="97"/>
                  <a:pt x="451" y="97"/>
                </a:cubicBezTo>
                <a:cubicBezTo>
                  <a:pt x="450" y="97"/>
                  <a:pt x="448" y="94"/>
                  <a:pt x="448" y="94"/>
                </a:cubicBezTo>
                <a:cubicBezTo>
                  <a:pt x="445" y="91"/>
                  <a:pt x="445" y="91"/>
                  <a:pt x="445" y="91"/>
                </a:cubicBezTo>
                <a:cubicBezTo>
                  <a:pt x="445" y="89"/>
                  <a:pt x="445" y="89"/>
                  <a:pt x="445" y="89"/>
                </a:cubicBezTo>
                <a:cubicBezTo>
                  <a:pt x="440" y="89"/>
                  <a:pt x="440" y="89"/>
                  <a:pt x="440" y="89"/>
                </a:cubicBezTo>
                <a:cubicBezTo>
                  <a:pt x="437" y="90"/>
                  <a:pt x="437" y="90"/>
                  <a:pt x="437" y="90"/>
                </a:cubicBezTo>
                <a:cubicBezTo>
                  <a:pt x="431" y="89"/>
                  <a:pt x="431" y="89"/>
                  <a:pt x="431" y="89"/>
                </a:cubicBezTo>
                <a:cubicBezTo>
                  <a:pt x="426" y="89"/>
                  <a:pt x="426" y="89"/>
                  <a:pt x="426" y="89"/>
                </a:cubicBezTo>
                <a:cubicBezTo>
                  <a:pt x="423" y="90"/>
                  <a:pt x="423" y="90"/>
                  <a:pt x="423" y="90"/>
                </a:cubicBezTo>
                <a:cubicBezTo>
                  <a:pt x="419" y="87"/>
                  <a:pt x="419" y="87"/>
                  <a:pt x="419" y="87"/>
                </a:cubicBezTo>
                <a:cubicBezTo>
                  <a:pt x="419" y="80"/>
                  <a:pt x="419" y="80"/>
                  <a:pt x="419" y="80"/>
                </a:cubicBezTo>
                <a:cubicBezTo>
                  <a:pt x="413" y="77"/>
                  <a:pt x="413" y="77"/>
                  <a:pt x="413" y="77"/>
                </a:cubicBezTo>
                <a:cubicBezTo>
                  <a:pt x="403" y="77"/>
                  <a:pt x="403" y="77"/>
                  <a:pt x="403" y="77"/>
                </a:cubicBezTo>
                <a:cubicBezTo>
                  <a:pt x="394" y="77"/>
                  <a:pt x="394" y="77"/>
                  <a:pt x="394" y="77"/>
                </a:cubicBezTo>
                <a:cubicBezTo>
                  <a:pt x="393" y="75"/>
                  <a:pt x="393" y="75"/>
                  <a:pt x="393" y="75"/>
                </a:cubicBezTo>
                <a:cubicBezTo>
                  <a:pt x="392" y="72"/>
                  <a:pt x="392" y="72"/>
                  <a:pt x="392" y="72"/>
                </a:cubicBezTo>
                <a:cubicBezTo>
                  <a:pt x="386" y="69"/>
                  <a:pt x="386" y="69"/>
                  <a:pt x="386" y="69"/>
                </a:cubicBezTo>
                <a:cubicBezTo>
                  <a:pt x="386" y="64"/>
                  <a:pt x="386" y="64"/>
                  <a:pt x="386" y="64"/>
                </a:cubicBezTo>
                <a:cubicBezTo>
                  <a:pt x="362" y="59"/>
                  <a:pt x="362" y="59"/>
                  <a:pt x="362" y="59"/>
                </a:cubicBezTo>
                <a:cubicBezTo>
                  <a:pt x="361" y="61"/>
                  <a:pt x="361" y="61"/>
                  <a:pt x="361" y="61"/>
                </a:cubicBezTo>
                <a:cubicBezTo>
                  <a:pt x="356" y="65"/>
                  <a:pt x="356" y="65"/>
                  <a:pt x="356" y="65"/>
                </a:cubicBezTo>
                <a:cubicBezTo>
                  <a:pt x="357" y="71"/>
                  <a:pt x="357" y="71"/>
                  <a:pt x="357" y="71"/>
                </a:cubicBezTo>
                <a:cubicBezTo>
                  <a:pt x="351" y="73"/>
                  <a:pt x="351" y="73"/>
                  <a:pt x="351" y="73"/>
                </a:cubicBezTo>
                <a:cubicBezTo>
                  <a:pt x="347" y="72"/>
                  <a:pt x="347" y="72"/>
                  <a:pt x="347" y="72"/>
                </a:cubicBezTo>
                <a:cubicBezTo>
                  <a:pt x="342" y="70"/>
                  <a:pt x="342" y="70"/>
                  <a:pt x="342" y="70"/>
                </a:cubicBezTo>
                <a:cubicBezTo>
                  <a:pt x="340" y="72"/>
                  <a:pt x="340" y="72"/>
                  <a:pt x="340" y="72"/>
                </a:cubicBezTo>
                <a:cubicBezTo>
                  <a:pt x="336" y="71"/>
                  <a:pt x="336" y="71"/>
                  <a:pt x="336" y="71"/>
                </a:cubicBezTo>
                <a:cubicBezTo>
                  <a:pt x="332" y="68"/>
                  <a:pt x="332" y="68"/>
                  <a:pt x="332" y="68"/>
                </a:cubicBezTo>
                <a:cubicBezTo>
                  <a:pt x="331" y="74"/>
                  <a:pt x="331" y="74"/>
                  <a:pt x="331" y="74"/>
                </a:cubicBezTo>
                <a:cubicBezTo>
                  <a:pt x="328" y="78"/>
                  <a:pt x="328" y="78"/>
                  <a:pt x="328" y="78"/>
                </a:cubicBezTo>
                <a:cubicBezTo>
                  <a:pt x="323" y="73"/>
                  <a:pt x="323" y="73"/>
                  <a:pt x="323" y="73"/>
                </a:cubicBezTo>
                <a:cubicBezTo>
                  <a:pt x="320" y="67"/>
                  <a:pt x="320" y="67"/>
                  <a:pt x="320" y="67"/>
                </a:cubicBezTo>
                <a:cubicBezTo>
                  <a:pt x="323" y="60"/>
                  <a:pt x="323" y="60"/>
                  <a:pt x="323" y="60"/>
                </a:cubicBezTo>
                <a:cubicBezTo>
                  <a:pt x="323" y="57"/>
                  <a:pt x="323" y="57"/>
                  <a:pt x="323" y="57"/>
                </a:cubicBezTo>
                <a:cubicBezTo>
                  <a:pt x="320" y="52"/>
                  <a:pt x="320" y="52"/>
                  <a:pt x="320" y="52"/>
                </a:cubicBezTo>
                <a:cubicBezTo>
                  <a:pt x="316" y="51"/>
                  <a:pt x="316" y="51"/>
                  <a:pt x="316" y="51"/>
                </a:cubicBezTo>
                <a:cubicBezTo>
                  <a:pt x="312" y="51"/>
                  <a:pt x="312" y="51"/>
                  <a:pt x="312" y="51"/>
                </a:cubicBezTo>
                <a:cubicBezTo>
                  <a:pt x="310" y="49"/>
                  <a:pt x="310" y="49"/>
                  <a:pt x="310" y="49"/>
                </a:cubicBezTo>
                <a:cubicBezTo>
                  <a:pt x="306" y="46"/>
                  <a:pt x="306" y="46"/>
                  <a:pt x="306" y="46"/>
                </a:cubicBezTo>
                <a:cubicBezTo>
                  <a:pt x="303" y="50"/>
                  <a:pt x="303" y="50"/>
                  <a:pt x="303" y="50"/>
                </a:cubicBezTo>
                <a:cubicBezTo>
                  <a:pt x="301" y="55"/>
                  <a:pt x="301" y="55"/>
                  <a:pt x="301" y="55"/>
                </a:cubicBezTo>
                <a:cubicBezTo>
                  <a:pt x="292" y="55"/>
                  <a:pt x="292" y="55"/>
                  <a:pt x="292" y="55"/>
                </a:cubicBezTo>
                <a:cubicBezTo>
                  <a:pt x="287" y="53"/>
                  <a:pt x="287" y="53"/>
                  <a:pt x="287" y="53"/>
                </a:cubicBezTo>
                <a:cubicBezTo>
                  <a:pt x="286" y="49"/>
                  <a:pt x="286" y="49"/>
                  <a:pt x="286" y="49"/>
                </a:cubicBezTo>
                <a:cubicBezTo>
                  <a:pt x="277" y="49"/>
                  <a:pt x="277" y="49"/>
                  <a:pt x="277" y="49"/>
                </a:cubicBezTo>
                <a:cubicBezTo>
                  <a:pt x="272" y="52"/>
                  <a:pt x="272" y="52"/>
                  <a:pt x="272" y="52"/>
                </a:cubicBezTo>
                <a:cubicBezTo>
                  <a:pt x="271" y="49"/>
                  <a:pt x="271" y="49"/>
                  <a:pt x="271" y="49"/>
                </a:cubicBezTo>
                <a:cubicBezTo>
                  <a:pt x="268" y="45"/>
                  <a:pt x="268" y="45"/>
                  <a:pt x="268" y="45"/>
                </a:cubicBezTo>
                <a:cubicBezTo>
                  <a:pt x="264" y="44"/>
                  <a:pt x="264" y="44"/>
                  <a:pt x="264" y="44"/>
                </a:cubicBezTo>
                <a:cubicBezTo>
                  <a:pt x="259" y="49"/>
                  <a:pt x="259" y="49"/>
                  <a:pt x="259" y="49"/>
                </a:cubicBezTo>
                <a:cubicBezTo>
                  <a:pt x="253" y="52"/>
                  <a:pt x="253" y="52"/>
                  <a:pt x="253" y="52"/>
                </a:cubicBezTo>
                <a:cubicBezTo>
                  <a:pt x="247" y="57"/>
                  <a:pt x="247" y="57"/>
                  <a:pt x="247" y="57"/>
                </a:cubicBezTo>
                <a:cubicBezTo>
                  <a:pt x="251" y="51"/>
                  <a:pt x="251" y="51"/>
                  <a:pt x="251" y="51"/>
                </a:cubicBezTo>
                <a:cubicBezTo>
                  <a:pt x="255" y="48"/>
                  <a:pt x="255" y="48"/>
                  <a:pt x="255" y="48"/>
                </a:cubicBezTo>
                <a:cubicBezTo>
                  <a:pt x="262" y="39"/>
                  <a:pt x="262" y="39"/>
                  <a:pt x="262" y="39"/>
                </a:cubicBezTo>
                <a:cubicBezTo>
                  <a:pt x="266" y="35"/>
                  <a:pt x="266" y="35"/>
                  <a:pt x="266" y="35"/>
                </a:cubicBezTo>
                <a:cubicBezTo>
                  <a:pt x="270" y="29"/>
                  <a:pt x="270" y="29"/>
                  <a:pt x="270" y="29"/>
                </a:cubicBezTo>
                <a:cubicBezTo>
                  <a:pt x="268" y="19"/>
                  <a:pt x="268" y="19"/>
                  <a:pt x="268" y="19"/>
                </a:cubicBezTo>
                <a:cubicBezTo>
                  <a:pt x="260" y="12"/>
                  <a:pt x="260" y="12"/>
                  <a:pt x="260" y="12"/>
                </a:cubicBezTo>
                <a:cubicBezTo>
                  <a:pt x="254" y="11"/>
                  <a:pt x="254" y="11"/>
                  <a:pt x="254" y="11"/>
                </a:cubicBezTo>
                <a:cubicBezTo>
                  <a:pt x="254" y="8"/>
                  <a:pt x="254" y="8"/>
                  <a:pt x="254" y="8"/>
                </a:cubicBezTo>
                <a:cubicBezTo>
                  <a:pt x="249" y="1"/>
                  <a:pt x="249" y="1"/>
                  <a:pt x="249" y="1"/>
                </a:cubicBezTo>
                <a:cubicBezTo>
                  <a:pt x="249" y="1"/>
                  <a:pt x="242" y="0"/>
                  <a:pt x="241" y="0"/>
                </a:cubicBezTo>
                <a:cubicBezTo>
                  <a:pt x="241" y="1"/>
                  <a:pt x="233" y="9"/>
                  <a:pt x="233" y="9"/>
                </a:cubicBezTo>
                <a:cubicBezTo>
                  <a:pt x="231" y="16"/>
                  <a:pt x="231" y="16"/>
                  <a:pt x="231" y="16"/>
                </a:cubicBezTo>
                <a:cubicBezTo>
                  <a:pt x="222" y="22"/>
                  <a:pt x="222" y="22"/>
                  <a:pt x="222" y="22"/>
                </a:cubicBezTo>
                <a:cubicBezTo>
                  <a:pt x="216" y="19"/>
                  <a:pt x="216" y="19"/>
                  <a:pt x="216" y="19"/>
                </a:cubicBezTo>
                <a:cubicBezTo>
                  <a:pt x="206" y="23"/>
                  <a:pt x="206" y="23"/>
                  <a:pt x="206" y="23"/>
                </a:cubicBezTo>
                <a:cubicBezTo>
                  <a:pt x="195" y="29"/>
                  <a:pt x="195" y="29"/>
                  <a:pt x="195" y="29"/>
                </a:cubicBezTo>
                <a:cubicBezTo>
                  <a:pt x="190" y="35"/>
                  <a:pt x="190" y="35"/>
                  <a:pt x="190" y="35"/>
                </a:cubicBezTo>
                <a:cubicBezTo>
                  <a:pt x="190" y="35"/>
                  <a:pt x="189" y="46"/>
                  <a:pt x="188" y="46"/>
                </a:cubicBezTo>
                <a:cubicBezTo>
                  <a:pt x="187" y="46"/>
                  <a:pt x="172" y="50"/>
                  <a:pt x="172" y="50"/>
                </a:cubicBezTo>
                <a:cubicBezTo>
                  <a:pt x="169" y="54"/>
                  <a:pt x="169" y="54"/>
                  <a:pt x="169" y="54"/>
                </a:cubicBezTo>
                <a:cubicBezTo>
                  <a:pt x="169" y="54"/>
                  <a:pt x="171" y="63"/>
                  <a:pt x="170" y="64"/>
                </a:cubicBezTo>
                <a:cubicBezTo>
                  <a:pt x="170" y="64"/>
                  <a:pt x="167" y="63"/>
                  <a:pt x="167" y="63"/>
                </a:cubicBezTo>
                <a:cubicBezTo>
                  <a:pt x="162" y="61"/>
                  <a:pt x="162" y="61"/>
                  <a:pt x="162" y="61"/>
                </a:cubicBezTo>
                <a:cubicBezTo>
                  <a:pt x="162" y="61"/>
                  <a:pt x="160" y="65"/>
                  <a:pt x="158" y="66"/>
                </a:cubicBezTo>
                <a:cubicBezTo>
                  <a:pt x="155" y="67"/>
                  <a:pt x="155" y="62"/>
                  <a:pt x="155" y="62"/>
                </a:cubicBezTo>
                <a:cubicBezTo>
                  <a:pt x="152" y="59"/>
                  <a:pt x="152" y="59"/>
                  <a:pt x="152" y="59"/>
                </a:cubicBezTo>
                <a:cubicBezTo>
                  <a:pt x="150" y="59"/>
                  <a:pt x="150" y="59"/>
                  <a:pt x="150" y="59"/>
                </a:cubicBezTo>
                <a:cubicBezTo>
                  <a:pt x="148" y="65"/>
                  <a:pt x="148" y="65"/>
                  <a:pt x="148" y="65"/>
                </a:cubicBezTo>
                <a:cubicBezTo>
                  <a:pt x="148" y="65"/>
                  <a:pt x="148" y="70"/>
                  <a:pt x="148" y="70"/>
                </a:cubicBezTo>
                <a:cubicBezTo>
                  <a:pt x="149" y="71"/>
                  <a:pt x="148" y="79"/>
                  <a:pt x="148" y="79"/>
                </a:cubicBezTo>
                <a:cubicBezTo>
                  <a:pt x="145" y="80"/>
                  <a:pt x="145" y="80"/>
                  <a:pt x="145" y="80"/>
                </a:cubicBezTo>
                <a:cubicBezTo>
                  <a:pt x="143" y="76"/>
                  <a:pt x="143" y="76"/>
                  <a:pt x="143" y="76"/>
                </a:cubicBezTo>
                <a:cubicBezTo>
                  <a:pt x="145" y="68"/>
                  <a:pt x="145" y="68"/>
                  <a:pt x="145" y="68"/>
                </a:cubicBezTo>
                <a:cubicBezTo>
                  <a:pt x="144" y="63"/>
                  <a:pt x="144" y="63"/>
                  <a:pt x="144" y="63"/>
                </a:cubicBezTo>
                <a:cubicBezTo>
                  <a:pt x="143" y="58"/>
                  <a:pt x="143" y="58"/>
                  <a:pt x="143" y="58"/>
                </a:cubicBezTo>
                <a:cubicBezTo>
                  <a:pt x="137" y="56"/>
                  <a:pt x="137" y="56"/>
                  <a:pt x="137" y="56"/>
                </a:cubicBezTo>
                <a:cubicBezTo>
                  <a:pt x="131" y="56"/>
                  <a:pt x="131" y="56"/>
                  <a:pt x="131" y="56"/>
                </a:cubicBezTo>
                <a:cubicBezTo>
                  <a:pt x="128" y="70"/>
                  <a:pt x="128" y="70"/>
                  <a:pt x="128" y="70"/>
                </a:cubicBezTo>
                <a:cubicBezTo>
                  <a:pt x="125" y="73"/>
                  <a:pt x="125" y="73"/>
                  <a:pt x="125" y="73"/>
                </a:cubicBezTo>
                <a:cubicBezTo>
                  <a:pt x="123" y="76"/>
                  <a:pt x="123" y="76"/>
                  <a:pt x="123" y="76"/>
                </a:cubicBezTo>
                <a:cubicBezTo>
                  <a:pt x="126" y="81"/>
                  <a:pt x="126" y="81"/>
                  <a:pt x="126" y="81"/>
                </a:cubicBezTo>
                <a:cubicBezTo>
                  <a:pt x="125" y="86"/>
                  <a:pt x="125" y="86"/>
                  <a:pt x="125" y="86"/>
                </a:cubicBezTo>
                <a:cubicBezTo>
                  <a:pt x="126" y="88"/>
                  <a:pt x="126" y="88"/>
                  <a:pt x="126" y="88"/>
                </a:cubicBezTo>
                <a:cubicBezTo>
                  <a:pt x="132" y="94"/>
                  <a:pt x="132" y="94"/>
                  <a:pt x="132" y="94"/>
                </a:cubicBezTo>
                <a:cubicBezTo>
                  <a:pt x="128" y="101"/>
                  <a:pt x="128" y="101"/>
                  <a:pt x="128" y="101"/>
                </a:cubicBezTo>
                <a:cubicBezTo>
                  <a:pt x="121" y="94"/>
                  <a:pt x="121" y="94"/>
                  <a:pt x="121" y="94"/>
                </a:cubicBezTo>
                <a:cubicBezTo>
                  <a:pt x="113" y="88"/>
                  <a:pt x="113" y="88"/>
                  <a:pt x="113" y="88"/>
                </a:cubicBezTo>
                <a:cubicBezTo>
                  <a:pt x="108" y="88"/>
                  <a:pt x="108" y="88"/>
                  <a:pt x="108" y="88"/>
                </a:cubicBezTo>
                <a:cubicBezTo>
                  <a:pt x="103" y="88"/>
                  <a:pt x="103" y="88"/>
                  <a:pt x="103" y="88"/>
                </a:cubicBezTo>
                <a:cubicBezTo>
                  <a:pt x="104" y="95"/>
                  <a:pt x="104" y="95"/>
                  <a:pt x="104" y="95"/>
                </a:cubicBezTo>
                <a:cubicBezTo>
                  <a:pt x="102" y="96"/>
                  <a:pt x="102" y="96"/>
                  <a:pt x="102" y="96"/>
                </a:cubicBezTo>
                <a:cubicBezTo>
                  <a:pt x="98" y="95"/>
                  <a:pt x="98" y="95"/>
                  <a:pt x="98" y="95"/>
                </a:cubicBezTo>
                <a:cubicBezTo>
                  <a:pt x="93" y="97"/>
                  <a:pt x="93" y="97"/>
                  <a:pt x="93" y="97"/>
                </a:cubicBezTo>
                <a:cubicBezTo>
                  <a:pt x="89" y="98"/>
                  <a:pt x="89" y="98"/>
                  <a:pt x="89" y="98"/>
                </a:cubicBezTo>
                <a:cubicBezTo>
                  <a:pt x="85" y="99"/>
                  <a:pt x="85" y="99"/>
                  <a:pt x="85" y="99"/>
                </a:cubicBezTo>
                <a:cubicBezTo>
                  <a:pt x="83" y="97"/>
                  <a:pt x="83" y="97"/>
                  <a:pt x="83" y="97"/>
                </a:cubicBezTo>
                <a:cubicBezTo>
                  <a:pt x="79" y="98"/>
                  <a:pt x="79" y="98"/>
                  <a:pt x="79" y="98"/>
                </a:cubicBezTo>
                <a:cubicBezTo>
                  <a:pt x="73" y="102"/>
                  <a:pt x="73" y="102"/>
                  <a:pt x="73" y="102"/>
                </a:cubicBezTo>
                <a:cubicBezTo>
                  <a:pt x="66" y="106"/>
                  <a:pt x="66" y="106"/>
                  <a:pt x="66" y="106"/>
                </a:cubicBezTo>
                <a:cubicBezTo>
                  <a:pt x="64" y="107"/>
                  <a:pt x="64" y="107"/>
                  <a:pt x="64" y="107"/>
                </a:cubicBezTo>
                <a:cubicBezTo>
                  <a:pt x="62" y="112"/>
                  <a:pt x="62" y="112"/>
                  <a:pt x="62" y="112"/>
                </a:cubicBezTo>
                <a:cubicBezTo>
                  <a:pt x="59" y="112"/>
                  <a:pt x="59" y="112"/>
                  <a:pt x="59" y="112"/>
                </a:cubicBezTo>
                <a:cubicBezTo>
                  <a:pt x="56" y="109"/>
                  <a:pt x="56" y="109"/>
                  <a:pt x="56" y="109"/>
                </a:cubicBezTo>
                <a:cubicBezTo>
                  <a:pt x="57" y="106"/>
                  <a:pt x="57" y="106"/>
                  <a:pt x="57" y="106"/>
                </a:cubicBezTo>
                <a:cubicBezTo>
                  <a:pt x="60" y="104"/>
                  <a:pt x="60" y="104"/>
                  <a:pt x="60" y="104"/>
                </a:cubicBezTo>
                <a:cubicBezTo>
                  <a:pt x="59" y="100"/>
                  <a:pt x="59" y="100"/>
                  <a:pt x="59" y="100"/>
                </a:cubicBezTo>
                <a:cubicBezTo>
                  <a:pt x="55" y="99"/>
                  <a:pt x="55" y="99"/>
                  <a:pt x="55" y="99"/>
                </a:cubicBezTo>
                <a:cubicBezTo>
                  <a:pt x="53" y="99"/>
                  <a:pt x="53" y="99"/>
                  <a:pt x="53" y="99"/>
                </a:cubicBezTo>
                <a:cubicBezTo>
                  <a:pt x="50" y="98"/>
                  <a:pt x="50" y="98"/>
                  <a:pt x="50" y="98"/>
                </a:cubicBezTo>
                <a:cubicBezTo>
                  <a:pt x="52" y="102"/>
                  <a:pt x="52" y="102"/>
                  <a:pt x="52" y="102"/>
                </a:cubicBezTo>
                <a:cubicBezTo>
                  <a:pt x="52" y="109"/>
                  <a:pt x="52" y="109"/>
                  <a:pt x="52" y="109"/>
                </a:cubicBezTo>
                <a:cubicBezTo>
                  <a:pt x="54" y="112"/>
                  <a:pt x="54" y="112"/>
                  <a:pt x="54" y="112"/>
                </a:cubicBezTo>
                <a:cubicBezTo>
                  <a:pt x="52" y="118"/>
                  <a:pt x="52" y="118"/>
                  <a:pt x="52" y="118"/>
                </a:cubicBezTo>
                <a:cubicBezTo>
                  <a:pt x="49" y="116"/>
                  <a:pt x="49" y="116"/>
                  <a:pt x="49" y="116"/>
                </a:cubicBezTo>
                <a:cubicBezTo>
                  <a:pt x="46" y="116"/>
                  <a:pt x="46" y="116"/>
                  <a:pt x="46" y="116"/>
                </a:cubicBezTo>
                <a:cubicBezTo>
                  <a:pt x="43" y="118"/>
                  <a:pt x="43" y="118"/>
                  <a:pt x="43" y="118"/>
                </a:cubicBezTo>
                <a:cubicBezTo>
                  <a:pt x="40" y="121"/>
                  <a:pt x="40" y="121"/>
                  <a:pt x="40" y="121"/>
                </a:cubicBezTo>
                <a:cubicBezTo>
                  <a:pt x="38" y="123"/>
                  <a:pt x="38" y="123"/>
                  <a:pt x="38" y="123"/>
                </a:cubicBezTo>
                <a:cubicBezTo>
                  <a:pt x="41" y="130"/>
                  <a:pt x="41" y="130"/>
                  <a:pt x="41" y="130"/>
                </a:cubicBezTo>
                <a:cubicBezTo>
                  <a:pt x="41" y="130"/>
                  <a:pt x="39" y="129"/>
                  <a:pt x="39" y="129"/>
                </a:cubicBezTo>
                <a:cubicBezTo>
                  <a:pt x="38" y="128"/>
                  <a:pt x="33" y="128"/>
                  <a:pt x="33" y="128"/>
                </a:cubicBezTo>
                <a:cubicBezTo>
                  <a:pt x="30" y="127"/>
                  <a:pt x="30" y="127"/>
                  <a:pt x="30" y="127"/>
                </a:cubicBezTo>
                <a:cubicBezTo>
                  <a:pt x="30" y="129"/>
                  <a:pt x="30" y="129"/>
                  <a:pt x="30" y="129"/>
                </a:cubicBezTo>
                <a:cubicBezTo>
                  <a:pt x="32" y="132"/>
                  <a:pt x="32" y="132"/>
                  <a:pt x="32" y="132"/>
                </a:cubicBezTo>
                <a:cubicBezTo>
                  <a:pt x="33" y="135"/>
                  <a:pt x="33" y="135"/>
                  <a:pt x="33" y="135"/>
                </a:cubicBezTo>
                <a:cubicBezTo>
                  <a:pt x="31" y="136"/>
                  <a:pt x="31" y="136"/>
                  <a:pt x="31" y="136"/>
                </a:cubicBezTo>
                <a:cubicBezTo>
                  <a:pt x="26" y="133"/>
                  <a:pt x="26" y="133"/>
                  <a:pt x="26" y="133"/>
                </a:cubicBezTo>
                <a:cubicBezTo>
                  <a:pt x="23" y="130"/>
                  <a:pt x="23" y="130"/>
                  <a:pt x="23" y="130"/>
                </a:cubicBezTo>
                <a:cubicBezTo>
                  <a:pt x="23" y="128"/>
                  <a:pt x="23" y="128"/>
                  <a:pt x="23" y="128"/>
                </a:cubicBezTo>
                <a:cubicBezTo>
                  <a:pt x="21" y="123"/>
                  <a:pt x="21" y="123"/>
                  <a:pt x="21" y="123"/>
                </a:cubicBezTo>
                <a:cubicBezTo>
                  <a:pt x="23" y="121"/>
                  <a:pt x="23" y="121"/>
                  <a:pt x="23" y="121"/>
                </a:cubicBezTo>
                <a:cubicBezTo>
                  <a:pt x="23" y="118"/>
                  <a:pt x="23" y="118"/>
                  <a:pt x="23" y="118"/>
                </a:cubicBezTo>
                <a:cubicBezTo>
                  <a:pt x="19" y="116"/>
                  <a:pt x="19" y="116"/>
                  <a:pt x="19" y="116"/>
                </a:cubicBezTo>
                <a:cubicBezTo>
                  <a:pt x="15" y="113"/>
                  <a:pt x="15" y="113"/>
                  <a:pt x="15" y="113"/>
                </a:cubicBezTo>
                <a:cubicBezTo>
                  <a:pt x="14" y="111"/>
                  <a:pt x="14" y="111"/>
                  <a:pt x="14" y="111"/>
                </a:cubicBezTo>
                <a:cubicBezTo>
                  <a:pt x="16" y="111"/>
                  <a:pt x="16" y="111"/>
                  <a:pt x="16" y="111"/>
                </a:cubicBezTo>
                <a:cubicBezTo>
                  <a:pt x="18" y="112"/>
                  <a:pt x="18" y="112"/>
                  <a:pt x="18" y="112"/>
                </a:cubicBezTo>
                <a:cubicBezTo>
                  <a:pt x="18" y="112"/>
                  <a:pt x="22" y="113"/>
                  <a:pt x="22" y="113"/>
                </a:cubicBezTo>
                <a:cubicBezTo>
                  <a:pt x="23" y="113"/>
                  <a:pt x="24" y="116"/>
                  <a:pt x="24" y="116"/>
                </a:cubicBezTo>
                <a:cubicBezTo>
                  <a:pt x="31" y="118"/>
                  <a:pt x="31" y="118"/>
                  <a:pt x="31" y="118"/>
                </a:cubicBezTo>
                <a:cubicBezTo>
                  <a:pt x="38" y="117"/>
                  <a:pt x="38" y="117"/>
                  <a:pt x="38" y="117"/>
                </a:cubicBezTo>
                <a:cubicBezTo>
                  <a:pt x="42" y="114"/>
                  <a:pt x="42" y="114"/>
                  <a:pt x="42" y="114"/>
                </a:cubicBezTo>
                <a:cubicBezTo>
                  <a:pt x="43" y="109"/>
                  <a:pt x="43" y="109"/>
                  <a:pt x="43" y="109"/>
                </a:cubicBezTo>
                <a:cubicBezTo>
                  <a:pt x="36" y="101"/>
                  <a:pt x="36" y="101"/>
                  <a:pt x="36" y="101"/>
                </a:cubicBezTo>
                <a:cubicBezTo>
                  <a:pt x="30" y="97"/>
                  <a:pt x="30" y="97"/>
                  <a:pt x="30" y="97"/>
                </a:cubicBezTo>
                <a:cubicBezTo>
                  <a:pt x="26" y="93"/>
                  <a:pt x="26" y="93"/>
                  <a:pt x="26" y="93"/>
                </a:cubicBezTo>
                <a:cubicBezTo>
                  <a:pt x="20" y="91"/>
                  <a:pt x="20" y="91"/>
                  <a:pt x="20" y="91"/>
                </a:cubicBezTo>
                <a:cubicBezTo>
                  <a:pt x="17" y="90"/>
                  <a:pt x="17" y="90"/>
                  <a:pt x="17" y="90"/>
                </a:cubicBezTo>
                <a:cubicBezTo>
                  <a:pt x="17" y="87"/>
                  <a:pt x="17" y="87"/>
                  <a:pt x="17" y="87"/>
                </a:cubicBezTo>
                <a:cubicBezTo>
                  <a:pt x="13" y="87"/>
                  <a:pt x="13" y="87"/>
                  <a:pt x="13" y="87"/>
                </a:cubicBezTo>
                <a:cubicBezTo>
                  <a:pt x="10" y="87"/>
                  <a:pt x="10" y="87"/>
                  <a:pt x="10" y="87"/>
                </a:cubicBezTo>
                <a:cubicBezTo>
                  <a:pt x="9" y="87"/>
                  <a:pt x="9" y="87"/>
                  <a:pt x="9" y="87"/>
                </a:cubicBezTo>
                <a:cubicBezTo>
                  <a:pt x="8" y="89"/>
                  <a:pt x="8" y="89"/>
                  <a:pt x="8" y="89"/>
                </a:cubicBezTo>
                <a:cubicBezTo>
                  <a:pt x="4" y="93"/>
                  <a:pt x="4" y="93"/>
                  <a:pt x="4" y="93"/>
                </a:cubicBezTo>
                <a:cubicBezTo>
                  <a:pt x="4" y="93"/>
                  <a:pt x="4" y="93"/>
                  <a:pt x="4" y="93"/>
                </a:cubicBezTo>
                <a:cubicBezTo>
                  <a:pt x="4" y="94"/>
                  <a:pt x="4" y="94"/>
                  <a:pt x="4" y="94"/>
                </a:cubicBezTo>
                <a:cubicBezTo>
                  <a:pt x="3" y="95"/>
                  <a:pt x="3" y="95"/>
                  <a:pt x="3" y="95"/>
                </a:cubicBezTo>
                <a:cubicBezTo>
                  <a:pt x="3" y="96"/>
                  <a:pt x="3" y="96"/>
                  <a:pt x="3" y="96"/>
                </a:cubicBezTo>
                <a:cubicBezTo>
                  <a:pt x="2" y="99"/>
                  <a:pt x="2" y="99"/>
                  <a:pt x="2" y="99"/>
                </a:cubicBezTo>
                <a:cubicBezTo>
                  <a:pt x="3" y="100"/>
                  <a:pt x="3" y="100"/>
                  <a:pt x="3" y="100"/>
                </a:cubicBezTo>
                <a:cubicBezTo>
                  <a:pt x="6" y="102"/>
                  <a:pt x="6" y="102"/>
                  <a:pt x="6" y="102"/>
                </a:cubicBezTo>
                <a:cubicBezTo>
                  <a:pt x="8" y="107"/>
                  <a:pt x="8" y="107"/>
                  <a:pt x="8" y="107"/>
                </a:cubicBezTo>
                <a:cubicBezTo>
                  <a:pt x="4" y="112"/>
                  <a:pt x="4" y="112"/>
                  <a:pt x="4" y="112"/>
                </a:cubicBezTo>
                <a:cubicBezTo>
                  <a:pt x="8" y="122"/>
                  <a:pt x="8" y="122"/>
                  <a:pt x="8" y="122"/>
                </a:cubicBezTo>
                <a:cubicBezTo>
                  <a:pt x="6" y="124"/>
                  <a:pt x="6" y="124"/>
                  <a:pt x="6" y="124"/>
                </a:cubicBezTo>
                <a:cubicBezTo>
                  <a:pt x="7" y="126"/>
                  <a:pt x="7" y="126"/>
                  <a:pt x="7" y="126"/>
                </a:cubicBezTo>
                <a:cubicBezTo>
                  <a:pt x="6" y="127"/>
                  <a:pt x="6" y="127"/>
                  <a:pt x="6" y="127"/>
                </a:cubicBezTo>
                <a:cubicBezTo>
                  <a:pt x="8" y="129"/>
                  <a:pt x="8" y="129"/>
                  <a:pt x="8" y="129"/>
                </a:cubicBezTo>
                <a:cubicBezTo>
                  <a:pt x="8" y="129"/>
                  <a:pt x="7" y="131"/>
                  <a:pt x="7" y="131"/>
                </a:cubicBezTo>
                <a:cubicBezTo>
                  <a:pt x="8" y="131"/>
                  <a:pt x="9" y="133"/>
                  <a:pt x="9" y="133"/>
                </a:cubicBezTo>
                <a:cubicBezTo>
                  <a:pt x="8" y="137"/>
                  <a:pt x="8" y="137"/>
                  <a:pt x="8" y="137"/>
                </a:cubicBezTo>
                <a:cubicBezTo>
                  <a:pt x="10" y="140"/>
                  <a:pt x="10" y="140"/>
                  <a:pt x="10" y="140"/>
                </a:cubicBezTo>
                <a:cubicBezTo>
                  <a:pt x="12" y="141"/>
                  <a:pt x="12" y="141"/>
                  <a:pt x="12" y="141"/>
                </a:cubicBezTo>
                <a:cubicBezTo>
                  <a:pt x="11" y="143"/>
                  <a:pt x="11" y="143"/>
                  <a:pt x="11" y="143"/>
                </a:cubicBezTo>
                <a:cubicBezTo>
                  <a:pt x="0" y="157"/>
                  <a:pt x="0" y="157"/>
                  <a:pt x="0" y="157"/>
                </a:cubicBezTo>
                <a:cubicBezTo>
                  <a:pt x="2" y="157"/>
                  <a:pt x="2" y="157"/>
                  <a:pt x="2" y="157"/>
                </a:cubicBezTo>
                <a:cubicBezTo>
                  <a:pt x="4" y="158"/>
                  <a:pt x="4" y="158"/>
                  <a:pt x="4" y="158"/>
                </a:cubicBezTo>
                <a:cubicBezTo>
                  <a:pt x="4" y="163"/>
                  <a:pt x="4" y="163"/>
                  <a:pt x="4" y="163"/>
                </a:cubicBezTo>
                <a:cubicBezTo>
                  <a:pt x="1" y="163"/>
                  <a:pt x="1" y="163"/>
                  <a:pt x="1" y="163"/>
                </a:cubicBezTo>
                <a:cubicBezTo>
                  <a:pt x="2" y="164"/>
                  <a:pt x="2" y="164"/>
                  <a:pt x="2" y="164"/>
                </a:cubicBezTo>
                <a:cubicBezTo>
                  <a:pt x="1" y="168"/>
                  <a:pt x="1" y="168"/>
                  <a:pt x="1" y="168"/>
                </a:cubicBezTo>
                <a:cubicBezTo>
                  <a:pt x="1" y="171"/>
                  <a:pt x="1" y="171"/>
                  <a:pt x="1" y="171"/>
                </a:cubicBezTo>
                <a:cubicBezTo>
                  <a:pt x="0" y="178"/>
                  <a:pt x="0" y="178"/>
                  <a:pt x="0" y="178"/>
                </a:cubicBezTo>
                <a:cubicBezTo>
                  <a:pt x="2" y="183"/>
                  <a:pt x="2" y="183"/>
                  <a:pt x="2" y="183"/>
                </a:cubicBezTo>
                <a:cubicBezTo>
                  <a:pt x="6" y="185"/>
                  <a:pt x="6" y="185"/>
                  <a:pt x="6" y="185"/>
                </a:cubicBezTo>
                <a:cubicBezTo>
                  <a:pt x="9" y="186"/>
                  <a:pt x="9" y="186"/>
                  <a:pt x="9" y="186"/>
                </a:cubicBezTo>
                <a:cubicBezTo>
                  <a:pt x="13" y="195"/>
                  <a:pt x="13" y="195"/>
                  <a:pt x="13" y="195"/>
                </a:cubicBezTo>
                <a:cubicBezTo>
                  <a:pt x="16" y="197"/>
                  <a:pt x="16" y="197"/>
                  <a:pt x="16" y="197"/>
                </a:cubicBezTo>
                <a:cubicBezTo>
                  <a:pt x="15" y="199"/>
                  <a:pt x="15" y="199"/>
                  <a:pt x="15" y="199"/>
                </a:cubicBezTo>
                <a:cubicBezTo>
                  <a:pt x="12" y="201"/>
                  <a:pt x="12" y="201"/>
                  <a:pt x="12" y="201"/>
                </a:cubicBezTo>
                <a:cubicBezTo>
                  <a:pt x="13" y="204"/>
                  <a:pt x="13" y="204"/>
                  <a:pt x="13" y="204"/>
                </a:cubicBezTo>
                <a:cubicBezTo>
                  <a:pt x="15" y="205"/>
                  <a:pt x="15" y="205"/>
                  <a:pt x="15" y="205"/>
                </a:cubicBezTo>
                <a:cubicBezTo>
                  <a:pt x="18" y="205"/>
                  <a:pt x="18" y="205"/>
                  <a:pt x="18" y="205"/>
                </a:cubicBezTo>
                <a:cubicBezTo>
                  <a:pt x="21" y="208"/>
                  <a:pt x="21" y="208"/>
                  <a:pt x="21" y="208"/>
                </a:cubicBezTo>
                <a:cubicBezTo>
                  <a:pt x="22" y="209"/>
                  <a:pt x="22" y="209"/>
                  <a:pt x="22" y="209"/>
                </a:cubicBezTo>
                <a:cubicBezTo>
                  <a:pt x="34" y="214"/>
                  <a:pt x="34" y="214"/>
                  <a:pt x="34" y="214"/>
                </a:cubicBezTo>
                <a:cubicBezTo>
                  <a:pt x="35" y="214"/>
                  <a:pt x="35" y="214"/>
                  <a:pt x="35" y="214"/>
                </a:cubicBezTo>
                <a:cubicBezTo>
                  <a:pt x="34" y="219"/>
                  <a:pt x="34" y="219"/>
                  <a:pt x="34" y="219"/>
                </a:cubicBezTo>
                <a:cubicBezTo>
                  <a:pt x="32" y="220"/>
                  <a:pt x="32" y="220"/>
                  <a:pt x="32" y="220"/>
                </a:cubicBezTo>
                <a:cubicBezTo>
                  <a:pt x="30" y="223"/>
                  <a:pt x="30" y="223"/>
                  <a:pt x="30" y="223"/>
                </a:cubicBezTo>
                <a:cubicBezTo>
                  <a:pt x="28" y="225"/>
                  <a:pt x="28" y="225"/>
                  <a:pt x="28" y="225"/>
                </a:cubicBezTo>
                <a:cubicBezTo>
                  <a:pt x="31" y="224"/>
                  <a:pt x="31" y="224"/>
                  <a:pt x="31" y="224"/>
                </a:cubicBezTo>
                <a:cubicBezTo>
                  <a:pt x="29" y="228"/>
                  <a:pt x="29" y="228"/>
                  <a:pt x="29" y="228"/>
                </a:cubicBezTo>
                <a:cubicBezTo>
                  <a:pt x="26" y="232"/>
                  <a:pt x="26" y="232"/>
                  <a:pt x="26" y="232"/>
                </a:cubicBezTo>
                <a:cubicBezTo>
                  <a:pt x="29" y="236"/>
                  <a:pt x="29" y="236"/>
                  <a:pt x="29" y="236"/>
                </a:cubicBezTo>
                <a:cubicBezTo>
                  <a:pt x="35" y="239"/>
                  <a:pt x="35" y="239"/>
                  <a:pt x="35" y="239"/>
                </a:cubicBezTo>
                <a:cubicBezTo>
                  <a:pt x="40" y="244"/>
                  <a:pt x="40" y="244"/>
                  <a:pt x="40" y="244"/>
                </a:cubicBezTo>
                <a:cubicBezTo>
                  <a:pt x="40" y="247"/>
                  <a:pt x="40" y="247"/>
                  <a:pt x="40" y="247"/>
                </a:cubicBezTo>
                <a:cubicBezTo>
                  <a:pt x="42" y="248"/>
                  <a:pt x="42" y="248"/>
                  <a:pt x="42" y="248"/>
                </a:cubicBezTo>
                <a:cubicBezTo>
                  <a:pt x="45" y="248"/>
                  <a:pt x="45" y="248"/>
                  <a:pt x="45" y="248"/>
                </a:cubicBezTo>
                <a:cubicBezTo>
                  <a:pt x="47" y="250"/>
                  <a:pt x="47" y="250"/>
                  <a:pt x="47" y="250"/>
                </a:cubicBezTo>
                <a:cubicBezTo>
                  <a:pt x="50" y="255"/>
                  <a:pt x="50" y="255"/>
                  <a:pt x="50" y="255"/>
                </a:cubicBezTo>
                <a:cubicBezTo>
                  <a:pt x="49" y="256"/>
                  <a:pt x="49" y="256"/>
                  <a:pt x="49" y="256"/>
                </a:cubicBezTo>
                <a:cubicBezTo>
                  <a:pt x="52" y="259"/>
                  <a:pt x="52" y="259"/>
                  <a:pt x="52" y="259"/>
                </a:cubicBezTo>
                <a:cubicBezTo>
                  <a:pt x="56" y="259"/>
                  <a:pt x="56" y="259"/>
                  <a:pt x="56" y="259"/>
                </a:cubicBezTo>
                <a:cubicBezTo>
                  <a:pt x="59" y="256"/>
                  <a:pt x="59" y="256"/>
                  <a:pt x="59" y="256"/>
                </a:cubicBezTo>
                <a:cubicBezTo>
                  <a:pt x="61" y="258"/>
                  <a:pt x="61" y="258"/>
                  <a:pt x="61" y="258"/>
                </a:cubicBezTo>
                <a:cubicBezTo>
                  <a:pt x="61" y="260"/>
                  <a:pt x="61" y="260"/>
                  <a:pt x="61" y="260"/>
                </a:cubicBezTo>
                <a:cubicBezTo>
                  <a:pt x="62" y="260"/>
                  <a:pt x="62" y="260"/>
                  <a:pt x="62" y="260"/>
                </a:cubicBezTo>
                <a:cubicBezTo>
                  <a:pt x="64" y="257"/>
                  <a:pt x="64" y="257"/>
                  <a:pt x="64" y="257"/>
                </a:cubicBezTo>
                <a:cubicBezTo>
                  <a:pt x="67" y="253"/>
                  <a:pt x="67" y="253"/>
                  <a:pt x="67" y="253"/>
                </a:cubicBezTo>
                <a:cubicBezTo>
                  <a:pt x="67" y="253"/>
                  <a:pt x="64" y="244"/>
                  <a:pt x="63" y="244"/>
                </a:cubicBezTo>
                <a:cubicBezTo>
                  <a:pt x="62" y="243"/>
                  <a:pt x="56" y="235"/>
                  <a:pt x="56" y="235"/>
                </a:cubicBezTo>
                <a:cubicBezTo>
                  <a:pt x="59" y="229"/>
                  <a:pt x="59" y="229"/>
                  <a:pt x="59" y="229"/>
                </a:cubicBezTo>
                <a:cubicBezTo>
                  <a:pt x="63" y="226"/>
                  <a:pt x="63" y="226"/>
                  <a:pt x="63" y="226"/>
                </a:cubicBezTo>
                <a:cubicBezTo>
                  <a:pt x="63" y="225"/>
                  <a:pt x="63" y="225"/>
                  <a:pt x="63" y="225"/>
                </a:cubicBezTo>
                <a:cubicBezTo>
                  <a:pt x="64" y="226"/>
                  <a:pt x="64" y="226"/>
                  <a:pt x="64" y="226"/>
                </a:cubicBezTo>
                <a:cubicBezTo>
                  <a:pt x="63" y="224"/>
                  <a:pt x="63" y="224"/>
                  <a:pt x="63" y="224"/>
                </a:cubicBezTo>
                <a:cubicBezTo>
                  <a:pt x="63" y="224"/>
                  <a:pt x="63" y="224"/>
                  <a:pt x="63" y="224"/>
                </a:cubicBezTo>
                <a:cubicBezTo>
                  <a:pt x="63" y="224"/>
                  <a:pt x="63" y="224"/>
                  <a:pt x="63" y="224"/>
                </a:cubicBezTo>
                <a:cubicBezTo>
                  <a:pt x="60" y="222"/>
                  <a:pt x="60" y="222"/>
                  <a:pt x="60" y="222"/>
                </a:cubicBezTo>
                <a:cubicBezTo>
                  <a:pt x="63" y="214"/>
                  <a:pt x="63" y="214"/>
                  <a:pt x="63" y="214"/>
                </a:cubicBezTo>
                <a:cubicBezTo>
                  <a:pt x="73" y="210"/>
                  <a:pt x="73" y="210"/>
                  <a:pt x="73" y="210"/>
                </a:cubicBezTo>
                <a:cubicBezTo>
                  <a:pt x="82" y="209"/>
                  <a:pt x="82" y="209"/>
                  <a:pt x="82" y="209"/>
                </a:cubicBezTo>
                <a:cubicBezTo>
                  <a:pt x="87" y="212"/>
                  <a:pt x="87" y="212"/>
                  <a:pt x="87" y="212"/>
                </a:cubicBezTo>
                <a:cubicBezTo>
                  <a:pt x="93" y="211"/>
                  <a:pt x="93" y="211"/>
                  <a:pt x="93" y="211"/>
                </a:cubicBezTo>
                <a:cubicBezTo>
                  <a:pt x="100" y="213"/>
                  <a:pt x="100" y="213"/>
                  <a:pt x="100" y="213"/>
                </a:cubicBezTo>
                <a:cubicBezTo>
                  <a:pt x="107" y="211"/>
                  <a:pt x="107" y="211"/>
                  <a:pt x="107" y="211"/>
                </a:cubicBezTo>
                <a:cubicBezTo>
                  <a:pt x="105" y="205"/>
                  <a:pt x="105" y="205"/>
                  <a:pt x="105" y="205"/>
                </a:cubicBezTo>
                <a:cubicBezTo>
                  <a:pt x="109" y="196"/>
                  <a:pt x="109" y="196"/>
                  <a:pt x="109" y="196"/>
                </a:cubicBezTo>
                <a:cubicBezTo>
                  <a:pt x="122" y="191"/>
                  <a:pt x="122" y="191"/>
                  <a:pt x="122" y="191"/>
                </a:cubicBezTo>
                <a:cubicBezTo>
                  <a:pt x="134" y="189"/>
                  <a:pt x="134" y="189"/>
                  <a:pt x="134" y="189"/>
                </a:cubicBezTo>
                <a:cubicBezTo>
                  <a:pt x="142" y="198"/>
                  <a:pt x="142" y="198"/>
                  <a:pt x="142" y="198"/>
                </a:cubicBezTo>
                <a:cubicBezTo>
                  <a:pt x="151" y="195"/>
                  <a:pt x="151" y="195"/>
                  <a:pt x="151" y="195"/>
                </a:cubicBezTo>
                <a:cubicBezTo>
                  <a:pt x="156" y="194"/>
                  <a:pt x="156" y="194"/>
                  <a:pt x="156" y="194"/>
                </a:cubicBezTo>
                <a:cubicBezTo>
                  <a:pt x="160" y="203"/>
                  <a:pt x="160" y="203"/>
                  <a:pt x="160" y="203"/>
                </a:cubicBezTo>
                <a:cubicBezTo>
                  <a:pt x="164" y="212"/>
                  <a:pt x="164" y="212"/>
                  <a:pt x="164" y="212"/>
                </a:cubicBezTo>
                <a:cubicBezTo>
                  <a:pt x="174" y="212"/>
                  <a:pt x="174" y="212"/>
                  <a:pt x="174" y="212"/>
                </a:cubicBezTo>
                <a:cubicBezTo>
                  <a:pt x="182" y="216"/>
                  <a:pt x="182" y="216"/>
                  <a:pt x="182" y="216"/>
                </a:cubicBezTo>
                <a:cubicBezTo>
                  <a:pt x="189" y="217"/>
                  <a:pt x="189" y="217"/>
                  <a:pt x="189" y="217"/>
                </a:cubicBezTo>
                <a:cubicBezTo>
                  <a:pt x="189" y="223"/>
                  <a:pt x="189" y="223"/>
                  <a:pt x="189" y="223"/>
                </a:cubicBezTo>
                <a:cubicBezTo>
                  <a:pt x="191" y="222"/>
                  <a:pt x="191" y="222"/>
                  <a:pt x="191" y="222"/>
                </a:cubicBezTo>
                <a:cubicBezTo>
                  <a:pt x="192" y="223"/>
                  <a:pt x="192" y="223"/>
                  <a:pt x="192" y="223"/>
                </a:cubicBezTo>
                <a:cubicBezTo>
                  <a:pt x="194" y="219"/>
                  <a:pt x="194" y="219"/>
                  <a:pt x="194" y="219"/>
                </a:cubicBezTo>
                <a:cubicBezTo>
                  <a:pt x="201" y="214"/>
                  <a:pt x="201" y="214"/>
                  <a:pt x="201" y="214"/>
                </a:cubicBezTo>
                <a:cubicBezTo>
                  <a:pt x="212" y="213"/>
                  <a:pt x="212" y="213"/>
                  <a:pt x="212" y="213"/>
                </a:cubicBezTo>
                <a:cubicBezTo>
                  <a:pt x="220" y="217"/>
                  <a:pt x="220" y="217"/>
                  <a:pt x="220" y="217"/>
                </a:cubicBezTo>
                <a:cubicBezTo>
                  <a:pt x="224" y="211"/>
                  <a:pt x="224" y="211"/>
                  <a:pt x="224" y="211"/>
                </a:cubicBezTo>
                <a:cubicBezTo>
                  <a:pt x="228" y="206"/>
                  <a:pt x="228" y="206"/>
                  <a:pt x="228" y="206"/>
                </a:cubicBezTo>
                <a:cubicBezTo>
                  <a:pt x="240" y="211"/>
                  <a:pt x="240" y="211"/>
                  <a:pt x="240" y="211"/>
                </a:cubicBezTo>
                <a:cubicBezTo>
                  <a:pt x="243" y="215"/>
                  <a:pt x="243" y="215"/>
                  <a:pt x="243" y="215"/>
                </a:cubicBezTo>
                <a:cubicBezTo>
                  <a:pt x="253" y="215"/>
                  <a:pt x="253" y="215"/>
                  <a:pt x="253" y="215"/>
                </a:cubicBezTo>
                <a:cubicBezTo>
                  <a:pt x="259" y="220"/>
                  <a:pt x="259" y="220"/>
                  <a:pt x="259" y="220"/>
                </a:cubicBezTo>
                <a:cubicBezTo>
                  <a:pt x="275" y="216"/>
                  <a:pt x="275" y="216"/>
                  <a:pt x="275" y="216"/>
                </a:cubicBezTo>
                <a:cubicBezTo>
                  <a:pt x="282" y="218"/>
                  <a:pt x="282" y="218"/>
                  <a:pt x="282" y="218"/>
                </a:cubicBezTo>
                <a:cubicBezTo>
                  <a:pt x="283" y="216"/>
                  <a:pt x="283" y="216"/>
                  <a:pt x="283" y="216"/>
                </a:cubicBezTo>
                <a:cubicBezTo>
                  <a:pt x="289" y="216"/>
                  <a:pt x="289" y="216"/>
                  <a:pt x="289" y="216"/>
                </a:cubicBezTo>
                <a:cubicBezTo>
                  <a:pt x="295" y="205"/>
                  <a:pt x="295" y="205"/>
                  <a:pt x="295" y="205"/>
                </a:cubicBezTo>
                <a:cubicBezTo>
                  <a:pt x="298" y="200"/>
                  <a:pt x="298" y="200"/>
                  <a:pt x="298" y="200"/>
                </a:cubicBezTo>
                <a:cubicBezTo>
                  <a:pt x="307" y="200"/>
                  <a:pt x="307" y="200"/>
                  <a:pt x="307" y="200"/>
                </a:cubicBezTo>
                <a:cubicBezTo>
                  <a:pt x="317" y="218"/>
                  <a:pt x="317" y="218"/>
                  <a:pt x="317" y="218"/>
                </a:cubicBezTo>
                <a:cubicBezTo>
                  <a:pt x="325" y="220"/>
                  <a:pt x="325" y="220"/>
                  <a:pt x="325" y="220"/>
                </a:cubicBezTo>
                <a:cubicBezTo>
                  <a:pt x="327" y="224"/>
                  <a:pt x="327" y="224"/>
                  <a:pt x="327" y="224"/>
                </a:cubicBezTo>
                <a:cubicBezTo>
                  <a:pt x="339" y="223"/>
                  <a:pt x="339" y="223"/>
                  <a:pt x="339" y="223"/>
                </a:cubicBezTo>
                <a:cubicBezTo>
                  <a:pt x="334" y="238"/>
                  <a:pt x="334" y="238"/>
                  <a:pt x="334" y="238"/>
                </a:cubicBezTo>
                <a:cubicBezTo>
                  <a:pt x="329" y="239"/>
                  <a:pt x="329" y="239"/>
                  <a:pt x="329" y="239"/>
                </a:cubicBezTo>
                <a:cubicBezTo>
                  <a:pt x="326" y="250"/>
                  <a:pt x="326" y="250"/>
                  <a:pt x="326" y="250"/>
                </a:cubicBezTo>
                <a:cubicBezTo>
                  <a:pt x="327" y="250"/>
                  <a:pt x="327" y="250"/>
                  <a:pt x="327" y="250"/>
                </a:cubicBezTo>
                <a:cubicBezTo>
                  <a:pt x="329" y="250"/>
                  <a:pt x="329" y="250"/>
                  <a:pt x="329" y="250"/>
                </a:cubicBezTo>
                <a:cubicBezTo>
                  <a:pt x="331" y="249"/>
                  <a:pt x="331" y="249"/>
                  <a:pt x="331" y="249"/>
                </a:cubicBezTo>
                <a:cubicBezTo>
                  <a:pt x="332" y="249"/>
                  <a:pt x="332" y="249"/>
                  <a:pt x="332" y="249"/>
                </a:cubicBezTo>
                <a:cubicBezTo>
                  <a:pt x="335" y="250"/>
                  <a:pt x="335" y="250"/>
                  <a:pt x="335" y="250"/>
                </a:cubicBezTo>
                <a:cubicBezTo>
                  <a:pt x="342" y="245"/>
                  <a:pt x="342" y="245"/>
                  <a:pt x="342" y="245"/>
                </a:cubicBezTo>
                <a:cubicBezTo>
                  <a:pt x="345" y="241"/>
                  <a:pt x="345" y="241"/>
                  <a:pt x="345" y="241"/>
                </a:cubicBezTo>
                <a:cubicBezTo>
                  <a:pt x="353" y="230"/>
                  <a:pt x="353" y="230"/>
                  <a:pt x="353" y="230"/>
                </a:cubicBezTo>
                <a:cubicBezTo>
                  <a:pt x="357" y="223"/>
                  <a:pt x="357" y="223"/>
                  <a:pt x="357" y="223"/>
                </a:cubicBezTo>
                <a:cubicBezTo>
                  <a:pt x="358" y="214"/>
                  <a:pt x="358" y="214"/>
                  <a:pt x="358" y="214"/>
                </a:cubicBezTo>
                <a:cubicBezTo>
                  <a:pt x="360" y="203"/>
                  <a:pt x="360" y="203"/>
                  <a:pt x="360" y="203"/>
                </a:cubicBezTo>
                <a:cubicBezTo>
                  <a:pt x="360" y="199"/>
                  <a:pt x="360" y="199"/>
                  <a:pt x="360" y="199"/>
                </a:cubicBezTo>
                <a:cubicBezTo>
                  <a:pt x="355" y="194"/>
                  <a:pt x="355" y="194"/>
                  <a:pt x="355" y="194"/>
                </a:cubicBezTo>
                <a:cubicBezTo>
                  <a:pt x="355" y="194"/>
                  <a:pt x="349" y="198"/>
                  <a:pt x="349" y="198"/>
                </a:cubicBezTo>
                <a:cubicBezTo>
                  <a:pt x="348" y="198"/>
                  <a:pt x="346" y="196"/>
                  <a:pt x="346" y="196"/>
                </a:cubicBezTo>
                <a:cubicBezTo>
                  <a:pt x="344" y="192"/>
                  <a:pt x="344" y="192"/>
                  <a:pt x="344" y="192"/>
                </a:cubicBezTo>
                <a:cubicBezTo>
                  <a:pt x="341" y="192"/>
                  <a:pt x="341" y="192"/>
                  <a:pt x="341" y="192"/>
                </a:cubicBezTo>
                <a:cubicBezTo>
                  <a:pt x="344" y="190"/>
                  <a:pt x="344" y="190"/>
                  <a:pt x="344" y="190"/>
                </a:cubicBezTo>
                <a:cubicBezTo>
                  <a:pt x="349" y="185"/>
                  <a:pt x="349" y="185"/>
                  <a:pt x="349" y="185"/>
                </a:cubicBezTo>
                <a:cubicBezTo>
                  <a:pt x="353" y="180"/>
                  <a:pt x="353" y="180"/>
                  <a:pt x="353" y="180"/>
                </a:cubicBezTo>
                <a:cubicBezTo>
                  <a:pt x="354" y="178"/>
                  <a:pt x="354" y="178"/>
                  <a:pt x="354" y="178"/>
                </a:cubicBezTo>
                <a:cubicBezTo>
                  <a:pt x="367" y="165"/>
                  <a:pt x="367" y="165"/>
                  <a:pt x="367" y="165"/>
                </a:cubicBezTo>
                <a:cubicBezTo>
                  <a:pt x="371" y="164"/>
                  <a:pt x="371" y="164"/>
                  <a:pt x="371" y="164"/>
                </a:cubicBezTo>
                <a:cubicBezTo>
                  <a:pt x="381" y="164"/>
                  <a:pt x="381" y="164"/>
                  <a:pt x="381" y="164"/>
                </a:cubicBezTo>
                <a:cubicBezTo>
                  <a:pt x="386" y="163"/>
                  <a:pt x="386" y="163"/>
                  <a:pt x="386" y="163"/>
                </a:cubicBezTo>
                <a:cubicBezTo>
                  <a:pt x="392" y="165"/>
                  <a:pt x="392" y="165"/>
                  <a:pt x="392" y="165"/>
                </a:cubicBezTo>
                <a:cubicBezTo>
                  <a:pt x="392" y="168"/>
                  <a:pt x="392" y="168"/>
                  <a:pt x="392" y="168"/>
                </a:cubicBezTo>
                <a:cubicBezTo>
                  <a:pt x="392" y="168"/>
                  <a:pt x="400" y="166"/>
                  <a:pt x="401" y="166"/>
                </a:cubicBezTo>
                <a:cubicBezTo>
                  <a:pt x="401" y="167"/>
                  <a:pt x="403" y="166"/>
                  <a:pt x="403" y="166"/>
                </a:cubicBezTo>
                <a:cubicBezTo>
                  <a:pt x="402" y="164"/>
                  <a:pt x="402" y="164"/>
                  <a:pt x="402" y="164"/>
                </a:cubicBezTo>
                <a:cubicBezTo>
                  <a:pt x="403" y="159"/>
                  <a:pt x="403" y="159"/>
                  <a:pt x="403" y="159"/>
                </a:cubicBezTo>
                <a:cubicBezTo>
                  <a:pt x="406" y="153"/>
                  <a:pt x="406" y="153"/>
                  <a:pt x="406" y="153"/>
                </a:cubicBezTo>
                <a:cubicBezTo>
                  <a:pt x="411" y="149"/>
                  <a:pt x="411" y="149"/>
                  <a:pt x="411" y="149"/>
                </a:cubicBezTo>
                <a:cubicBezTo>
                  <a:pt x="419" y="150"/>
                  <a:pt x="419" y="150"/>
                  <a:pt x="419" y="150"/>
                </a:cubicBezTo>
                <a:cubicBezTo>
                  <a:pt x="421" y="155"/>
                  <a:pt x="421" y="155"/>
                  <a:pt x="421" y="155"/>
                </a:cubicBezTo>
                <a:cubicBezTo>
                  <a:pt x="426" y="151"/>
                  <a:pt x="426" y="151"/>
                  <a:pt x="426" y="151"/>
                </a:cubicBezTo>
                <a:cubicBezTo>
                  <a:pt x="433" y="144"/>
                  <a:pt x="433" y="144"/>
                  <a:pt x="433" y="144"/>
                </a:cubicBezTo>
                <a:cubicBezTo>
                  <a:pt x="433" y="152"/>
                  <a:pt x="433" y="152"/>
                  <a:pt x="433" y="152"/>
                </a:cubicBezTo>
                <a:cubicBezTo>
                  <a:pt x="427" y="158"/>
                  <a:pt x="427" y="158"/>
                  <a:pt x="427" y="158"/>
                </a:cubicBezTo>
                <a:cubicBezTo>
                  <a:pt x="423" y="160"/>
                  <a:pt x="423" y="160"/>
                  <a:pt x="423" y="160"/>
                </a:cubicBezTo>
                <a:cubicBezTo>
                  <a:pt x="419" y="166"/>
                  <a:pt x="419" y="166"/>
                  <a:pt x="419" y="166"/>
                </a:cubicBezTo>
                <a:cubicBezTo>
                  <a:pt x="416" y="171"/>
                  <a:pt x="416" y="171"/>
                  <a:pt x="416" y="171"/>
                </a:cubicBezTo>
                <a:cubicBezTo>
                  <a:pt x="416" y="171"/>
                  <a:pt x="411" y="173"/>
                  <a:pt x="411" y="174"/>
                </a:cubicBezTo>
                <a:cubicBezTo>
                  <a:pt x="410" y="174"/>
                  <a:pt x="409" y="175"/>
                  <a:pt x="409" y="175"/>
                </a:cubicBezTo>
                <a:cubicBezTo>
                  <a:pt x="405" y="186"/>
                  <a:pt x="405" y="186"/>
                  <a:pt x="405" y="186"/>
                </a:cubicBezTo>
                <a:cubicBezTo>
                  <a:pt x="410" y="210"/>
                  <a:pt x="410" y="210"/>
                  <a:pt x="410" y="210"/>
                </a:cubicBezTo>
                <a:cubicBezTo>
                  <a:pt x="416" y="202"/>
                  <a:pt x="416" y="202"/>
                  <a:pt x="416" y="202"/>
                </a:cubicBezTo>
                <a:cubicBezTo>
                  <a:pt x="418" y="201"/>
                  <a:pt x="418" y="201"/>
                  <a:pt x="418" y="201"/>
                </a:cubicBezTo>
                <a:cubicBezTo>
                  <a:pt x="420" y="196"/>
                  <a:pt x="420" y="196"/>
                  <a:pt x="420" y="196"/>
                </a:cubicBezTo>
                <a:cubicBezTo>
                  <a:pt x="422" y="193"/>
                  <a:pt x="422" y="193"/>
                  <a:pt x="422" y="193"/>
                </a:cubicBezTo>
                <a:cubicBezTo>
                  <a:pt x="426" y="191"/>
                  <a:pt x="426" y="191"/>
                  <a:pt x="426" y="191"/>
                </a:cubicBezTo>
                <a:cubicBezTo>
                  <a:pt x="426" y="186"/>
                  <a:pt x="426" y="186"/>
                  <a:pt x="426" y="186"/>
                </a:cubicBezTo>
                <a:cubicBezTo>
                  <a:pt x="427" y="184"/>
                  <a:pt x="427" y="184"/>
                  <a:pt x="427" y="184"/>
                </a:cubicBezTo>
                <a:cubicBezTo>
                  <a:pt x="429" y="177"/>
                  <a:pt x="429" y="177"/>
                  <a:pt x="429" y="177"/>
                </a:cubicBezTo>
                <a:cubicBezTo>
                  <a:pt x="429" y="175"/>
                  <a:pt x="429" y="175"/>
                  <a:pt x="429" y="175"/>
                </a:cubicBezTo>
                <a:cubicBezTo>
                  <a:pt x="426" y="174"/>
                  <a:pt x="426" y="174"/>
                  <a:pt x="426" y="174"/>
                </a:cubicBezTo>
                <a:cubicBezTo>
                  <a:pt x="430" y="165"/>
                  <a:pt x="430" y="165"/>
                  <a:pt x="430" y="165"/>
                </a:cubicBezTo>
                <a:cubicBezTo>
                  <a:pt x="432" y="162"/>
                  <a:pt x="432" y="162"/>
                  <a:pt x="432" y="162"/>
                </a:cubicBezTo>
                <a:cubicBezTo>
                  <a:pt x="435" y="161"/>
                  <a:pt x="435" y="161"/>
                  <a:pt x="435" y="161"/>
                </a:cubicBezTo>
                <a:cubicBezTo>
                  <a:pt x="438" y="160"/>
                  <a:pt x="438" y="160"/>
                  <a:pt x="438" y="160"/>
                </a:cubicBezTo>
                <a:cubicBezTo>
                  <a:pt x="439" y="162"/>
                  <a:pt x="439" y="162"/>
                  <a:pt x="439" y="162"/>
                </a:cubicBezTo>
                <a:cubicBezTo>
                  <a:pt x="446" y="157"/>
                  <a:pt x="446" y="157"/>
                  <a:pt x="446" y="157"/>
                </a:cubicBezTo>
                <a:cubicBezTo>
                  <a:pt x="446" y="157"/>
                  <a:pt x="452" y="162"/>
                  <a:pt x="452" y="162"/>
                </a:cubicBezTo>
                <a:cubicBezTo>
                  <a:pt x="453" y="162"/>
                  <a:pt x="454" y="157"/>
                  <a:pt x="454" y="157"/>
                </a:cubicBezTo>
                <a:cubicBezTo>
                  <a:pt x="457" y="156"/>
                  <a:pt x="457" y="156"/>
                  <a:pt x="457" y="156"/>
                </a:cubicBezTo>
                <a:cubicBezTo>
                  <a:pt x="457" y="156"/>
                  <a:pt x="463" y="150"/>
                  <a:pt x="464" y="149"/>
                </a:cubicBezTo>
                <a:cubicBezTo>
                  <a:pt x="464" y="149"/>
                  <a:pt x="472" y="145"/>
                  <a:pt x="472" y="145"/>
                </a:cubicBezTo>
                <a:cubicBezTo>
                  <a:pt x="473" y="145"/>
                  <a:pt x="476" y="145"/>
                  <a:pt x="476" y="145"/>
                </a:cubicBezTo>
                <a:cubicBezTo>
                  <a:pt x="480" y="146"/>
                  <a:pt x="480" y="146"/>
                  <a:pt x="480" y="146"/>
                </a:cubicBezTo>
                <a:cubicBezTo>
                  <a:pt x="480" y="144"/>
                  <a:pt x="480" y="144"/>
                  <a:pt x="480" y="144"/>
                </a:cubicBezTo>
                <a:cubicBezTo>
                  <a:pt x="479" y="140"/>
                  <a:pt x="479" y="140"/>
                  <a:pt x="479" y="140"/>
                </a:cubicBezTo>
                <a:cubicBezTo>
                  <a:pt x="478" y="135"/>
                  <a:pt x="478" y="135"/>
                  <a:pt x="478" y="135"/>
                </a:cubicBezTo>
                <a:cubicBezTo>
                  <a:pt x="474" y="131"/>
                  <a:pt x="474" y="131"/>
                  <a:pt x="474" y="131"/>
                </a:cubicBezTo>
                <a:cubicBezTo>
                  <a:pt x="477" y="129"/>
                  <a:pt x="477" y="129"/>
                  <a:pt x="477" y="129"/>
                </a:cubicBezTo>
                <a:lnTo>
                  <a:pt x="482" y="127"/>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58" name="Freeform 337"/>
          <p:cNvSpPr>
            <a:spLocks/>
          </p:cNvSpPr>
          <p:nvPr/>
        </p:nvSpPr>
        <p:spPr bwMode="auto">
          <a:xfrm>
            <a:off x="5745566" y="2878297"/>
            <a:ext cx="71438" cy="6615"/>
          </a:xfrm>
          <a:custGeom>
            <a:avLst/>
            <a:gdLst>
              <a:gd name="T0" fmla="*/ 2147483647 w 54"/>
              <a:gd name="T1" fmla="*/ 2147483647 h 6"/>
              <a:gd name="T2" fmla="*/ 2147483647 w 54"/>
              <a:gd name="T3" fmla="*/ 2147483647 h 6"/>
              <a:gd name="T4" fmla="*/ 2147483647 w 54"/>
              <a:gd name="T5" fmla="*/ 0 h 6"/>
              <a:gd name="T6" fmla="*/ 0 w 54"/>
              <a:gd name="T7" fmla="*/ 2147483647 h 6"/>
              <a:gd name="T8" fmla="*/ 2147483647 w 54"/>
              <a:gd name="T9" fmla="*/ 2147483647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 h="6">
                <a:moveTo>
                  <a:pt x="6" y="6"/>
                </a:moveTo>
                <a:lnTo>
                  <a:pt x="30" y="6"/>
                </a:lnTo>
                <a:lnTo>
                  <a:pt x="54" y="0"/>
                </a:lnTo>
                <a:lnTo>
                  <a:pt x="0" y="6"/>
                </a:lnTo>
                <a:lnTo>
                  <a:pt x="6"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59" name="Freeform 338"/>
          <p:cNvSpPr>
            <a:spLocks/>
          </p:cNvSpPr>
          <p:nvPr/>
        </p:nvSpPr>
        <p:spPr bwMode="auto">
          <a:xfrm>
            <a:off x="5636030" y="2330610"/>
            <a:ext cx="1011237" cy="591344"/>
          </a:xfrm>
          <a:custGeom>
            <a:avLst/>
            <a:gdLst>
              <a:gd name="T0" fmla="*/ 2147483647 w 129"/>
              <a:gd name="T1" fmla="*/ 2147483647 h 91"/>
              <a:gd name="T2" fmla="*/ 2147483647 w 129"/>
              <a:gd name="T3" fmla="*/ 2147483647 h 91"/>
              <a:gd name="T4" fmla="*/ 2147483647 w 129"/>
              <a:gd name="T5" fmla="*/ 2147483647 h 91"/>
              <a:gd name="T6" fmla="*/ 2147483647 w 129"/>
              <a:gd name="T7" fmla="*/ 2147483647 h 91"/>
              <a:gd name="T8" fmla="*/ 2147483647 w 129"/>
              <a:gd name="T9" fmla="*/ 2147483647 h 91"/>
              <a:gd name="T10" fmla="*/ 2147483647 w 129"/>
              <a:gd name="T11" fmla="*/ 2147483647 h 91"/>
              <a:gd name="T12" fmla="*/ 2147483647 w 129"/>
              <a:gd name="T13" fmla="*/ 2147483647 h 91"/>
              <a:gd name="T14" fmla="*/ 2147483647 w 129"/>
              <a:gd name="T15" fmla="*/ 2147483647 h 91"/>
              <a:gd name="T16" fmla="*/ 2147483647 w 129"/>
              <a:gd name="T17" fmla="*/ 2147483647 h 91"/>
              <a:gd name="T18" fmla="*/ 2147483647 w 129"/>
              <a:gd name="T19" fmla="*/ 2147483647 h 91"/>
              <a:gd name="T20" fmla="*/ 2147483647 w 129"/>
              <a:gd name="T21" fmla="*/ 2147483647 h 91"/>
              <a:gd name="T22" fmla="*/ 2147483647 w 129"/>
              <a:gd name="T23" fmla="*/ 2147483647 h 91"/>
              <a:gd name="T24" fmla="*/ 2147483647 w 129"/>
              <a:gd name="T25" fmla="*/ 2147483647 h 91"/>
              <a:gd name="T26" fmla="*/ 2147483647 w 129"/>
              <a:gd name="T27" fmla="*/ 2147483647 h 91"/>
              <a:gd name="T28" fmla="*/ 2147483647 w 129"/>
              <a:gd name="T29" fmla="*/ 2147483647 h 91"/>
              <a:gd name="T30" fmla="*/ 0 w 129"/>
              <a:gd name="T31" fmla="*/ 2147483647 h 91"/>
              <a:gd name="T32" fmla="*/ 2147483647 w 129"/>
              <a:gd name="T33" fmla="*/ 2147483647 h 91"/>
              <a:gd name="T34" fmla="*/ 2147483647 w 129"/>
              <a:gd name="T35" fmla="*/ 2147483647 h 91"/>
              <a:gd name="T36" fmla="*/ 2147483647 w 129"/>
              <a:gd name="T37" fmla="*/ 2147483647 h 91"/>
              <a:gd name="T38" fmla="*/ 2147483647 w 129"/>
              <a:gd name="T39" fmla="*/ 2147483647 h 91"/>
              <a:gd name="T40" fmla="*/ 2147483647 w 129"/>
              <a:gd name="T41" fmla="*/ 2147483647 h 91"/>
              <a:gd name="T42" fmla="*/ 2147483647 w 129"/>
              <a:gd name="T43" fmla="*/ 2147483647 h 91"/>
              <a:gd name="T44" fmla="*/ 2147483647 w 129"/>
              <a:gd name="T45" fmla="*/ 2147483647 h 91"/>
              <a:gd name="T46" fmla="*/ 2147483647 w 129"/>
              <a:gd name="T47" fmla="*/ 2147483647 h 91"/>
              <a:gd name="T48" fmla="*/ 2147483647 w 129"/>
              <a:gd name="T49" fmla="*/ 2147483647 h 91"/>
              <a:gd name="T50" fmla="*/ 2147483647 w 129"/>
              <a:gd name="T51" fmla="*/ 2147483647 h 91"/>
              <a:gd name="T52" fmla="*/ 2147483647 w 129"/>
              <a:gd name="T53" fmla="*/ 2147483647 h 91"/>
              <a:gd name="T54" fmla="*/ 2147483647 w 129"/>
              <a:gd name="T55" fmla="*/ 2147483647 h 91"/>
              <a:gd name="T56" fmla="*/ 2147483647 w 129"/>
              <a:gd name="T57" fmla="*/ 2147483647 h 91"/>
              <a:gd name="T58" fmla="*/ 2147483647 w 129"/>
              <a:gd name="T59" fmla="*/ 2147483647 h 91"/>
              <a:gd name="T60" fmla="*/ 2147483647 w 129"/>
              <a:gd name="T61" fmla="*/ 2147483647 h 91"/>
              <a:gd name="T62" fmla="*/ 2147483647 w 129"/>
              <a:gd name="T63" fmla="*/ 2147483647 h 91"/>
              <a:gd name="T64" fmla="*/ 2147483647 w 129"/>
              <a:gd name="T65" fmla="*/ 2147483647 h 91"/>
              <a:gd name="T66" fmla="*/ 2147483647 w 129"/>
              <a:gd name="T67" fmla="*/ 2147483647 h 91"/>
              <a:gd name="T68" fmla="*/ 2147483647 w 129"/>
              <a:gd name="T69" fmla="*/ 2147483647 h 9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9" h="91">
                <a:moveTo>
                  <a:pt x="89" y="79"/>
                </a:moveTo>
                <a:cubicBezTo>
                  <a:pt x="87" y="77"/>
                  <a:pt x="87" y="77"/>
                  <a:pt x="87" y="77"/>
                </a:cubicBezTo>
                <a:cubicBezTo>
                  <a:pt x="88" y="73"/>
                  <a:pt x="88" y="73"/>
                  <a:pt x="88" y="73"/>
                </a:cubicBezTo>
                <a:cubicBezTo>
                  <a:pt x="96" y="71"/>
                  <a:pt x="96" y="71"/>
                  <a:pt x="96" y="71"/>
                </a:cubicBezTo>
                <a:cubicBezTo>
                  <a:pt x="101" y="67"/>
                  <a:pt x="101" y="67"/>
                  <a:pt x="101" y="67"/>
                </a:cubicBezTo>
                <a:cubicBezTo>
                  <a:pt x="105" y="63"/>
                  <a:pt x="105" y="63"/>
                  <a:pt x="105" y="63"/>
                </a:cubicBezTo>
                <a:cubicBezTo>
                  <a:pt x="107" y="51"/>
                  <a:pt x="107" y="51"/>
                  <a:pt x="107" y="51"/>
                </a:cubicBezTo>
                <a:cubicBezTo>
                  <a:pt x="114" y="50"/>
                  <a:pt x="114" y="50"/>
                  <a:pt x="114" y="50"/>
                </a:cubicBezTo>
                <a:cubicBezTo>
                  <a:pt x="116" y="40"/>
                  <a:pt x="116" y="40"/>
                  <a:pt x="116" y="40"/>
                </a:cubicBezTo>
                <a:cubicBezTo>
                  <a:pt x="124" y="41"/>
                  <a:pt x="124" y="41"/>
                  <a:pt x="124" y="41"/>
                </a:cubicBezTo>
                <a:cubicBezTo>
                  <a:pt x="126" y="35"/>
                  <a:pt x="126" y="35"/>
                  <a:pt x="126" y="35"/>
                </a:cubicBezTo>
                <a:cubicBezTo>
                  <a:pt x="129" y="34"/>
                  <a:pt x="129" y="34"/>
                  <a:pt x="129" y="34"/>
                </a:cubicBezTo>
                <a:cubicBezTo>
                  <a:pt x="129" y="29"/>
                  <a:pt x="129" y="29"/>
                  <a:pt x="129" y="29"/>
                </a:cubicBezTo>
                <a:cubicBezTo>
                  <a:pt x="122" y="27"/>
                  <a:pt x="122" y="27"/>
                  <a:pt x="122" y="27"/>
                </a:cubicBezTo>
                <a:cubicBezTo>
                  <a:pt x="114" y="23"/>
                  <a:pt x="114" y="23"/>
                  <a:pt x="114" y="23"/>
                </a:cubicBezTo>
                <a:cubicBezTo>
                  <a:pt x="104" y="23"/>
                  <a:pt x="104" y="23"/>
                  <a:pt x="104" y="23"/>
                </a:cubicBezTo>
                <a:cubicBezTo>
                  <a:pt x="100" y="14"/>
                  <a:pt x="100" y="14"/>
                  <a:pt x="100" y="14"/>
                </a:cubicBezTo>
                <a:cubicBezTo>
                  <a:pt x="96" y="6"/>
                  <a:pt x="96" y="6"/>
                  <a:pt x="96" y="6"/>
                </a:cubicBezTo>
                <a:cubicBezTo>
                  <a:pt x="91" y="6"/>
                  <a:pt x="91" y="6"/>
                  <a:pt x="91" y="6"/>
                </a:cubicBezTo>
                <a:cubicBezTo>
                  <a:pt x="82" y="9"/>
                  <a:pt x="82" y="9"/>
                  <a:pt x="82" y="9"/>
                </a:cubicBezTo>
                <a:cubicBezTo>
                  <a:pt x="74" y="0"/>
                  <a:pt x="74" y="0"/>
                  <a:pt x="74" y="0"/>
                </a:cubicBezTo>
                <a:cubicBezTo>
                  <a:pt x="62" y="3"/>
                  <a:pt x="62" y="3"/>
                  <a:pt x="62" y="3"/>
                </a:cubicBezTo>
                <a:cubicBezTo>
                  <a:pt x="49" y="7"/>
                  <a:pt x="49" y="7"/>
                  <a:pt x="49" y="7"/>
                </a:cubicBezTo>
                <a:cubicBezTo>
                  <a:pt x="45" y="16"/>
                  <a:pt x="45" y="16"/>
                  <a:pt x="45" y="16"/>
                </a:cubicBezTo>
                <a:cubicBezTo>
                  <a:pt x="47" y="23"/>
                  <a:pt x="47" y="23"/>
                  <a:pt x="47" y="23"/>
                </a:cubicBezTo>
                <a:cubicBezTo>
                  <a:pt x="40" y="24"/>
                  <a:pt x="40" y="24"/>
                  <a:pt x="40" y="24"/>
                </a:cubicBezTo>
                <a:cubicBezTo>
                  <a:pt x="33" y="23"/>
                  <a:pt x="33" y="23"/>
                  <a:pt x="33" y="23"/>
                </a:cubicBezTo>
                <a:cubicBezTo>
                  <a:pt x="27" y="24"/>
                  <a:pt x="27" y="24"/>
                  <a:pt x="27" y="24"/>
                </a:cubicBezTo>
                <a:cubicBezTo>
                  <a:pt x="22" y="20"/>
                  <a:pt x="22" y="20"/>
                  <a:pt x="22" y="20"/>
                </a:cubicBezTo>
                <a:cubicBezTo>
                  <a:pt x="13" y="21"/>
                  <a:pt x="13" y="21"/>
                  <a:pt x="13" y="21"/>
                </a:cubicBezTo>
                <a:cubicBezTo>
                  <a:pt x="3" y="26"/>
                  <a:pt x="3" y="26"/>
                  <a:pt x="3" y="26"/>
                </a:cubicBezTo>
                <a:cubicBezTo>
                  <a:pt x="0" y="33"/>
                  <a:pt x="0" y="33"/>
                  <a:pt x="0" y="33"/>
                </a:cubicBezTo>
                <a:cubicBezTo>
                  <a:pt x="4" y="37"/>
                  <a:pt x="4" y="37"/>
                  <a:pt x="4" y="37"/>
                </a:cubicBezTo>
                <a:cubicBezTo>
                  <a:pt x="6" y="42"/>
                  <a:pt x="6" y="42"/>
                  <a:pt x="6" y="42"/>
                </a:cubicBezTo>
                <a:cubicBezTo>
                  <a:pt x="13" y="41"/>
                  <a:pt x="13" y="41"/>
                  <a:pt x="13" y="41"/>
                </a:cubicBezTo>
                <a:cubicBezTo>
                  <a:pt x="19" y="41"/>
                  <a:pt x="19" y="41"/>
                  <a:pt x="19" y="41"/>
                </a:cubicBezTo>
                <a:cubicBezTo>
                  <a:pt x="26" y="49"/>
                  <a:pt x="26" y="49"/>
                  <a:pt x="26" y="49"/>
                </a:cubicBezTo>
                <a:cubicBezTo>
                  <a:pt x="20" y="50"/>
                  <a:pt x="20" y="50"/>
                  <a:pt x="20" y="50"/>
                </a:cubicBezTo>
                <a:cubicBezTo>
                  <a:pt x="16" y="50"/>
                  <a:pt x="16" y="50"/>
                  <a:pt x="16" y="50"/>
                </a:cubicBezTo>
                <a:cubicBezTo>
                  <a:pt x="13" y="52"/>
                  <a:pt x="13" y="52"/>
                  <a:pt x="13" y="52"/>
                </a:cubicBezTo>
                <a:cubicBezTo>
                  <a:pt x="16" y="59"/>
                  <a:pt x="16" y="59"/>
                  <a:pt x="16" y="59"/>
                </a:cubicBezTo>
                <a:cubicBezTo>
                  <a:pt x="16" y="59"/>
                  <a:pt x="20" y="62"/>
                  <a:pt x="20" y="63"/>
                </a:cubicBezTo>
                <a:cubicBezTo>
                  <a:pt x="20" y="64"/>
                  <a:pt x="20" y="72"/>
                  <a:pt x="20" y="72"/>
                </a:cubicBezTo>
                <a:cubicBezTo>
                  <a:pt x="24" y="76"/>
                  <a:pt x="24" y="76"/>
                  <a:pt x="24" y="76"/>
                </a:cubicBezTo>
                <a:cubicBezTo>
                  <a:pt x="23" y="84"/>
                  <a:pt x="23" y="84"/>
                  <a:pt x="23" y="84"/>
                </a:cubicBezTo>
                <a:cubicBezTo>
                  <a:pt x="24" y="82"/>
                  <a:pt x="24" y="82"/>
                  <a:pt x="24" y="82"/>
                </a:cubicBezTo>
                <a:cubicBezTo>
                  <a:pt x="29" y="80"/>
                  <a:pt x="29" y="80"/>
                  <a:pt x="29" y="80"/>
                </a:cubicBezTo>
                <a:cubicBezTo>
                  <a:pt x="33" y="79"/>
                  <a:pt x="33" y="79"/>
                  <a:pt x="33" y="79"/>
                </a:cubicBezTo>
                <a:cubicBezTo>
                  <a:pt x="38" y="82"/>
                  <a:pt x="38" y="82"/>
                  <a:pt x="38" y="82"/>
                </a:cubicBezTo>
                <a:cubicBezTo>
                  <a:pt x="42" y="85"/>
                  <a:pt x="42" y="85"/>
                  <a:pt x="42" y="85"/>
                </a:cubicBezTo>
                <a:cubicBezTo>
                  <a:pt x="46" y="86"/>
                  <a:pt x="46" y="86"/>
                  <a:pt x="46" y="86"/>
                </a:cubicBezTo>
                <a:cubicBezTo>
                  <a:pt x="46" y="89"/>
                  <a:pt x="46" y="89"/>
                  <a:pt x="46" y="89"/>
                </a:cubicBezTo>
                <a:cubicBezTo>
                  <a:pt x="48" y="90"/>
                  <a:pt x="48" y="90"/>
                  <a:pt x="48" y="90"/>
                </a:cubicBezTo>
                <a:cubicBezTo>
                  <a:pt x="51" y="91"/>
                  <a:pt x="51" y="91"/>
                  <a:pt x="51" y="91"/>
                </a:cubicBezTo>
                <a:cubicBezTo>
                  <a:pt x="53" y="89"/>
                  <a:pt x="53" y="89"/>
                  <a:pt x="53" y="89"/>
                </a:cubicBezTo>
                <a:cubicBezTo>
                  <a:pt x="58" y="87"/>
                  <a:pt x="58" y="87"/>
                  <a:pt x="58" y="87"/>
                </a:cubicBezTo>
                <a:cubicBezTo>
                  <a:pt x="59" y="82"/>
                  <a:pt x="59" y="82"/>
                  <a:pt x="59" y="82"/>
                </a:cubicBezTo>
                <a:cubicBezTo>
                  <a:pt x="63" y="83"/>
                  <a:pt x="63" y="83"/>
                  <a:pt x="63" y="83"/>
                </a:cubicBezTo>
                <a:cubicBezTo>
                  <a:pt x="66" y="83"/>
                  <a:pt x="66" y="83"/>
                  <a:pt x="66" y="83"/>
                </a:cubicBezTo>
                <a:cubicBezTo>
                  <a:pt x="68" y="85"/>
                  <a:pt x="68" y="85"/>
                  <a:pt x="68" y="85"/>
                </a:cubicBezTo>
                <a:cubicBezTo>
                  <a:pt x="72" y="84"/>
                  <a:pt x="72" y="84"/>
                  <a:pt x="72" y="84"/>
                </a:cubicBezTo>
                <a:cubicBezTo>
                  <a:pt x="74" y="82"/>
                  <a:pt x="74" y="82"/>
                  <a:pt x="74" y="82"/>
                </a:cubicBezTo>
                <a:cubicBezTo>
                  <a:pt x="77" y="79"/>
                  <a:pt x="77" y="79"/>
                  <a:pt x="77" y="79"/>
                </a:cubicBezTo>
                <a:cubicBezTo>
                  <a:pt x="78" y="80"/>
                  <a:pt x="78" y="80"/>
                  <a:pt x="78" y="80"/>
                </a:cubicBezTo>
                <a:cubicBezTo>
                  <a:pt x="79" y="83"/>
                  <a:pt x="79" y="83"/>
                  <a:pt x="79" y="83"/>
                </a:cubicBezTo>
                <a:cubicBezTo>
                  <a:pt x="82" y="83"/>
                  <a:pt x="82" y="83"/>
                  <a:pt x="82" y="83"/>
                </a:cubicBezTo>
                <a:cubicBezTo>
                  <a:pt x="86" y="82"/>
                  <a:pt x="86" y="82"/>
                  <a:pt x="86" y="82"/>
                </a:cubicBezTo>
                <a:cubicBezTo>
                  <a:pt x="88" y="82"/>
                  <a:pt x="88" y="82"/>
                  <a:pt x="88" y="82"/>
                </a:cubicBezTo>
                <a:cubicBezTo>
                  <a:pt x="88" y="83"/>
                  <a:pt x="88" y="83"/>
                  <a:pt x="88" y="83"/>
                </a:cubicBezTo>
                <a:cubicBezTo>
                  <a:pt x="90" y="82"/>
                  <a:pt x="90" y="82"/>
                  <a:pt x="90" y="82"/>
                </a:cubicBezTo>
                <a:lnTo>
                  <a:pt x="89" y="79"/>
                </a:lnTo>
                <a:close/>
              </a:path>
            </a:pathLst>
          </a:custGeom>
          <a:solidFill>
            <a:srgbClr val="84898A"/>
          </a:solidFill>
          <a:ln w="9525">
            <a:solidFill>
              <a:schemeClr val="tx1">
                <a:lumMod val="50000"/>
                <a:lumOff val="50000"/>
              </a:schemeClr>
            </a:solidFill>
            <a:round/>
            <a:headEnd/>
            <a:tailEnd/>
          </a:ln>
        </p:spPr>
        <p:txBody>
          <a:bodyPr/>
          <a:lstStyle/>
          <a:p>
            <a:endParaRPr lang="en-US" dirty="0"/>
          </a:p>
        </p:txBody>
      </p:sp>
      <p:sp>
        <p:nvSpPr>
          <p:cNvPr id="360" name="Freeform 339"/>
          <p:cNvSpPr>
            <a:spLocks/>
          </p:cNvSpPr>
          <p:nvPr/>
        </p:nvSpPr>
        <p:spPr bwMode="auto">
          <a:xfrm>
            <a:off x="5697942" y="2858454"/>
            <a:ext cx="22225" cy="11906"/>
          </a:xfrm>
          <a:custGeom>
            <a:avLst/>
            <a:gdLst>
              <a:gd name="T0" fmla="*/ 0 w 18"/>
              <a:gd name="T1" fmla="*/ 0 h 12"/>
              <a:gd name="T2" fmla="*/ 0 w 18"/>
              <a:gd name="T3" fmla="*/ 2147483647 h 12"/>
              <a:gd name="T4" fmla="*/ 2147483647 w 18"/>
              <a:gd name="T5" fmla="*/ 2147483647 h 12"/>
              <a:gd name="T6" fmla="*/ 2147483647 w 18"/>
              <a:gd name="T7" fmla="*/ 2147483647 h 12"/>
              <a:gd name="T8" fmla="*/ 0 w 18"/>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 h="12">
                <a:moveTo>
                  <a:pt x="0" y="0"/>
                </a:moveTo>
                <a:lnTo>
                  <a:pt x="0" y="12"/>
                </a:lnTo>
                <a:lnTo>
                  <a:pt x="18" y="12"/>
                </a:lnTo>
                <a:lnTo>
                  <a:pt x="12" y="12"/>
                </a:lnTo>
                <a:lnTo>
                  <a:pt x="0"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1" name="Rectangle 340"/>
          <p:cNvSpPr>
            <a:spLocks noChangeArrowheads="1"/>
          </p:cNvSpPr>
          <p:nvPr/>
        </p:nvSpPr>
        <p:spPr bwMode="auto">
          <a:xfrm>
            <a:off x="4880380" y="2551537"/>
            <a:ext cx="9525" cy="1323"/>
          </a:xfrm>
          <a:prstGeom prst="rect">
            <a:avLst/>
          </a:prstGeom>
          <a:solidFill>
            <a:schemeClr val="bg1">
              <a:lumMod val="75000"/>
            </a:schemeClr>
          </a:solidFill>
          <a:ln w="9525">
            <a:solidFill>
              <a:schemeClr val="tx1">
                <a:lumMod val="50000"/>
                <a:lumOff val="50000"/>
              </a:schemeClr>
            </a:solidFill>
            <a:miter lim="800000"/>
            <a:headEnd/>
            <a:tailEnd/>
          </a:ln>
        </p:spPr>
        <p:txBody>
          <a:bodyPr/>
          <a:lstStyle/>
          <a:p>
            <a:endParaRPr lang="en-US" dirty="0"/>
          </a:p>
        </p:txBody>
      </p:sp>
      <p:sp>
        <p:nvSpPr>
          <p:cNvPr id="362" name="Freeform 347"/>
          <p:cNvSpPr>
            <a:spLocks/>
          </p:cNvSpPr>
          <p:nvPr/>
        </p:nvSpPr>
        <p:spPr bwMode="auto">
          <a:xfrm>
            <a:off x="4593041" y="1588454"/>
            <a:ext cx="649288" cy="638968"/>
          </a:xfrm>
          <a:custGeom>
            <a:avLst/>
            <a:gdLst>
              <a:gd name="T0" fmla="*/ 2147483647 w 83"/>
              <a:gd name="T1" fmla="*/ 2147483647 h 98"/>
              <a:gd name="T2" fmla="*/ 2147483647 w 83"/>
              <a:gd name="T3" fmla="*/ 2147483647 h 98"/>
              <a:gd name="T4" fmla="*/ 2147483647 w 83"/>
              <a:gd name="T5" fmla="*/ 2147483647 h 98"/>
              <a:gd name="T6" fmla="*/ 2147483647 w 83"/>
              <a:gd name="T7" fmla="*/ 2147483647 h 98"/>
              <a:gd name="T8" fmla="*/ 2147483647 w 83"/>
              <a:gd name="T9" fmla="*/ 2147483647 h 98"/>
              <a:gd name="T10" fmla="*/ 2147483647 w 83"/>
              <a:gd name="T11" fmla="*/ 2147483647 h 98"/>
              <a:gd name="T12" fmla="*/ 2147483647 w 83"/>
              <a:gd name="T13" fmla="*/ 2147483647 h 98"/>
              <a:gd name="T14" fmla="*/ 2147483647 w 83"/>
              <a:gd name="T15" fmla="*/ 2147483647 h 98"/>
              <a:gd name="T16" fmla="*/ 2147483647 w 83"/>
              <a:gd name="T17" fmla="*/ 2147483647 h 98"/>
              <a:gd name="T18" fmla="*/ 2147483647 w 83"/>
              <a:gd name="T19" fmla="*/ 2147483647 h 98"/>
              <a:gd name="T20" fmla="*/ 2147483647 w 83"/>
              <a:gd name="T21" fmla="*/ 2147483647 h 98"/>
              <a:gd name="T22" fmla="*/ 2147483647 w 83"/>
              <a:gd name="T23" fmla="*/ 2147483647 h 98"/>
              <a:gd name="T24" fmla="*/ 2147483647 w 83"/>
              <a:gd name="T25" fmla="*/ 2147483647 h 98"/>
              <a:gd name="T26" fmla="*/ 2147483647 w 83"/>
              <a:gd name="T27" fmla="*/ 2147483647 h 98"/>
              <a:gd name="T28" fmla="*/ 2147483647 w 83"/>
              <a:gd name="T29" fmla="*/ 2147483647 h 98"/>
              <a:gd name="T30" fmla="*/ 2147483647 w 83"/>
              <a:gd name="T31" fmla="*/ 2147483647 h 98"/>
              <a:gd name="T32" fmla="*/ 2147483647 w 83"/>
              <a:gd name="T33" fmla="*/ 2147483647 h 98"/>
              <a:gd name="T34" fmla="*/ 2147483647 w 83"/>
              <a:gd name="T35" fmla="*/ 2147483647 h 98"/>
              <a:gd name="T36" fmla="*/ 2147483647 w 83"/>
              <a:gd name="T37" fmla="*/ 2147483647 h 98"/>
              <a:gd name="T38" fmla="*/ 2147483647 w 83"/>
              <a:gd name="T39" fmla="*/ 2147483647 h 98"/>
              <a:gd name="T40" fmla="*/ 2147483647 w 83"/>
              <a:gd name="T41" fmla="*/ 2147483647 h 98"/>
              <a:gd name="T42" fmla="*/ 2147483647 w 83"/>
              <a:gd name="T43" fmla="*/ 2147483647 h 98"/>
              <a:gd name="T44" fmla="*/ 2147483647 w 83"/>
              <a:gd name="T45" fmla="*/ 2147483647 h 98"/>
              <a:gd name="T46" fmla="*/ 2147483647 w 83"/>
              <a:gd name="T47" fmla="*/ 2147483647 h 98"/>
              <a:gd name="T48" fmla="*/ 2147483647 w 83"/>
              <a:gd name="T49" fmla="*/ 2147483647 h 98"/>
              <a:gd name="T50" fmla="*/ 2147483647 w 83"/>
              <a:gd name="T51" fmla="*/ 0 h 98"/>
              <a:gd name="T52" fmla="*/ 2147483647 w 83"/>
              <a:gd name="T53" fmla="*/ 2147483647 h 98"/>
              <a:gd name="T54" fmla="*/ 2147483647 w 83"/>
              <a:gd name="T55" fmla="*/ 2147483647 h 98"/>
              <a:gd name="T56" fmla="*/ 2147483647 w 83"/>
              <a:gd name="T57" fmla="*/ 2147483647 h 98"/>
              <a:gd name="T58" fmla="*/ 2147483647 w 83"/>
              <a:gd name="T59" fmla="*/ 2147483647 h 98"/>
              <a:gd name="T60" fmla="*/ 2147483647 w 83"/>
              <a:gd name="T61" fmla="*/ 2147483647 h 98"/>
              <a:gd name="T62" fmla="*/ 2147483647 w 83"/>
              <a:gd name="T63" fmla="*/ 2147483647 h 98"/>
              <a:gd name="T64" fmla="*/ 2147483647 w 83"/>
              <a:gd name="T65" fmla="*/ 2147483647 h 98"/>
              <a:gd name="T66" fmla="*/ 2147483647 w 83"/>
              <a:gd name="T67" fmla="*/ 2147483647 h 98"/>
              <a:gd name="T68" fmla="*/ 2147483647 w 83"/>
              <a:gd name="T69" fmla="*/ 2147483647 h 98"/>
              <a:gd name="T70" fmla="*/ 2147483647 w 83"/>
              <a:gd name="T71" fmla="*/ 2147483647 h 98"/>
              <a:gd name="T72" fmla="*/ 2147483647 w 83"/>
              <a:gd name="T73" fmla="*/ 2147483647 h 98"/>
              <a:gd name="T74" fmla="*/ 2147483647 w 83"/>
              <a:gd name="T75" fmla="*/ 2147483647 h 98"/>
              <a:gd name="T76" fmla="*/ 2147483647 w 83"/>
              <a:gd name="T77" fmla="*/ 2147483647 h 98"/>
              <a:gd name="T78" fmla="*/ 2147483647 w 83"/>
              <a:gd name="T79" fmla="*/ 2147483647 h 98"/>
              <a:gd name="T80" fmla="*/ 2147483647 w 83"/>
              <a:gd name="T81" fmla="*/ 2147483647 h 98"/>
              <a:gd name="T82" fmla="*/ 2147483647 w 83"/>
              <a:gd name="T83" fmla="*/ 2147483647 h 98"/>
              <a:gd name="T84" fmla="*/ 2147483647 w 83"/>
              <a:gd name="T85" fmla="*/ 2147483647 h 98"/>
              <a:gd name="T86" fmla="*/ 2147483647 w 83"/>
              <a:gd name="T87" fmla="*/ 2147483647 h 98"/>
              <a:gd name="T88" fmla="*/ 2147483647 w 83"/>
              <a:gd name="T89" fmla="*/ 2147483647 h 98"/>
              <a:gd name="T90" fmla="*/ 2147483647 w 83"/>
              <a:gd name="T91" fmla="*/ 2147483647 h 9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3" h="98">
                <a:moveTo>
                  <a:pt x="23" y="87"/>
                </a:moveTo>
                <a:cubicBezTo>
                  <a:pt x="23" y="87"/>
                  <a:pt x="24" y="87"/>
                  <a:pt x="24" y="86"/>
                </a:cubicBezTo>
                <a:cubicBezTo>
                  <a:pt x="24" y="86"/>
                  <a:pt x="24" y="82"/>
                  <a:pt x="24" y="82"/>
                </a:cubicBezTo>
                <a:cubicBezTo>
                  <a:pt x="24" y="80"/>
                  <a:pt x="24" y="80"/>
                  <a:pt x="24" y="80"/>
                </a:cubicBezTo>
                <a:cubicBezTo>
                  <a:pt x="26" y="78"/>
                  <a:pt x="26" y="78"/>
                  <a:pt x="26" y="78"/>
                </a:cubicBezTo>
                <a:cubicBezTo>
                  <a:pt x="24" y="75"/>
                  <a:pt x="24" y="75"/>
                  <a:pt x="24" y="75"/>
                </a:cubicBezTo>
                <a:cubicBezTo>
                  <a:pt x="24" y="75"/>
                  <a:pt x="23" y="70"/>
                  <a:pt x="23" y="70"/>
                </a:cubicBezTo>
                <a:cubicBezTo>
                  <a:pt x="23" y="69"/>
                  <a:pt x="24" y="65"/>
                  <a:pt x="24" y="65"/>
                </a:cubicBezTo>
                <a:cubicBezTo>
                  <a:pt x="24" y="65"/>
                  <a:pt x="24" y="62"/>
                  <a:pt x="24" y="62"/>
                </a:cubicBezTo>
                <a:cubicBezTo>
                  <a:pt x="26" y="60"/>
                  <a:pt x="26" y="60"/>
                  <a:pt x="26" y="60"/>
                </a:cubicBezTo>
                <a:cubicBezTo>
                  <a:pt x="30" y="59"/>
                  <a:pt x="30" y="59"/>
                  <a:pt x="30" y="59"/>
                </a:cubicBezTo>
                <a:cubicBezTo>
                  <a:pt x="30" y="56"/>
                  <a:pt x="30" y="56"/>
                  <a:pt x="30" y="56"/>
                </a:cubicBezTo>
                <a:cubicBezTo>
                  <a:pt x="29" y="54"/>
                  <a:pt x="29" y="54"/>
                  <a:pt x="29" y="54"/>
                </a:cubicBezTo>
                <a:cubicBezTo>
                  <a:pt x="31" y="50"/>
                  <a:pt x="31" y="50"/>
                  <a:pt x="31" y="50"/>
                </a:cubicBezTo>
                <a:cubicBezTo>
                  <a:pt x="32" y="44"/>
                  <a:pt x="32" y="44"/>
                  <a:pt x="32" y="44"/>
                </a:cubicBezTo>
                <a:cubicBezTo>
                  <a:pt x="34" y="43"/>
                  <a:pt x="34" y="43"/>
                  <a:pt x="34" y="43"/>
                </a:cubicBezTo>
                <a:cubicBezTo>
                  <a:pt x="36" y="38"/>
                  <a:pt x="36" y="38"/>
                  <a:pt x="36" y="38"/>
                </a:cubicBezTo>
                <a:cubicBezTo>
                  <a:pt x="38" y="35"/>
                  <a:pt x="38" y="35"/>
                  <a:pt x="38" y="35"/>
                </a:cubicBezTo>
                <a:cubicBezTo>
                  <a:pt x="37" y="32"/>
                  <a:pt x="37" y="32"/>
                  <a:pt x="37" y="32"/>
                </a:cubicBezTo>
                <a:cubicBezTo>
                  <a:pt x="38" y="30"/>
                  <a:pt x="38" y="30"/>
                  <a:pt x="38" y="30"/>
                </a:cubicBezTo>
                <a:cubicBezTo>
                  <a:pt x="41" y="28"/>
                  <a:pt x="41" y="28"/>
                  <a:pt x="41" y="28"/>
                </a:cubicBezTo>
                <a:cubicBezTo>
                  <a:pt x="42" y="28"/>
                  <a:pt x="42" y="28"/>
                  <a:pt x="42" y="28"/>
                </a:cubicBezTo>
                <a:cubicBezTo>
                  <a:pt x="44" y="24"/>
                  <a:pt x="44" y="24"/>
                  <a:pt x="44" y="24"/>
                </a:cubicBezTo>
                <a:cubicBezTo>
                  <a:pt x="47" y="24"/>
                  <a:pt x="47" y="24"/>
                  <a:pt x="47" y="24"/>
                </a:cubicBezTo>
                <a:cubicBezTo>
                  <a:pt x="49" y="24"/>
                  <a:pt x="49" y="24"/>
                  <a:pt x="49" y="24"/>
                </a:cubicBezTo>
                <a:cubicBezTo>
                  <a:pt x="49" y="22"/>
                  <a:pt x="49" y="22"/>
                  <a:pt x="49" y="22"/>
                </a:cubicBezTo>
                <a:cubicBezTo>
                  <a:pt x="50" y="19"/>
                  <a:pt x="50" y="19"/>
                  <a:pt x="50" y="19"/>
                </a:cubicBezTo>
                <a:cubicBezTo>
                  <a:pt x="51" y="19"/>
                  <a:pt x="51" y="19"/>
                  <a:pt x="51" y="19"/>
                </a:cubicBezTo>
                <a:cubicBezTo>
                  <a:pt x="52" y="19"/>
                  <a:pt x="52" y="19"/>
                  <a:pt x="52" y="19"/>
                </a:cubicBezTo>
                <a:cubicBezTo>
                  <a:pt x="53" y="17"/>
                  <a:pt x="53" y="17"/>
                  <a:pt x="53" y="17"/>
                </a:cubicBezTo>
                <a:cubicBezTo>
                  <a:pt x="54" y="19"/>
                  <a:pt x="54" y="19"/>
                  <a:pt x="54" y="19"/>
                </a:cubicBezTo>
                <a:cubicBezTo>
                  <a:pt x="56" y="21"/>
                  <a:pt x="56" y="21"/>
                  <a:pt x="56" y="21"/>
                </a:cubicBezTo>
                <a:cubicBezTo>
                  <a:pt x="59" y="22"/>
                  <a:pt x="59" y="22"/>
                  <a:pt x="59" y="22"/>
                </a:cubicBezTo>
                <a:cubicBezTo>
                  <a:pt x="62" y="21"/>
                  <a:pt x="62" y="21"/>
                  <a:pt x="62" y="21"/>
                </a:cubicBezTo>
                <a:cubicBezTo>
                  <a:pt x="63" y="22"/>
                  <a:pt x="63" y="22"/>
                  <a:pt x="63" y="22"/>
                </a:cubicBezTo>
                <a:cubicBezTo>
                  <a:pt x="66" y="19"/>
                  <a:pt x="66" y="19"/>
                  <a:pt x="66" y="19"/>
                </a:cubicBezTo>
                <a:cubicBezTo>
                  <a:pt x="68" y="14"/>
                  <a:pt x="68" y="14"/>
                  <a:pt x="68" y="14"/>
                </a:cubicBezTo>
                <a:cubicBezTo>
                  <a:pt x="70" y="12"/>
                  <a:pt x="70" y="12"/>
                  <a:pt x="70" y="12"/>
                </a:cubicBezTo>
                <a:cubicBezTo>
                  <a:pt x="75" y="11"/>
                  <a:pt x="75" y="11"/>
                  <a:pt x="75" y="11"/>
                </a:cubicBezTo>
                <a:cubicBezTo>
                  <a:pt x="78" y="14"/>
                  <a:pt x="78" y="14"/>
                  <a:pt x="78" y="14"/>
                </a:cubicBezTo>
                <a:cubicBezTo>
                  <a:pt x="78" y="17"/>
                  <a:pt x="78" y="17"/>
                  <a:pt x="78" y="17"/>
                </a:cubicBezTo>
                <a:cubicBezTo>
                  <a:pt x="77" y="19"/>
                  <a:pt x="77" y="19"/>
                  <a:pt x="77" y="19"/>
                </a:cubicBezTo>
                <a:cubicBezTo>
                  <a:pt x="78" y="18"/>
                  <a:pt x="78" y="18"/>
                  <a:pt x="78" y="18"/>
                </a:cubicBezTo>
                <a:cubicBezTo>
                  <a:pt x="77" y="19"/>
                  <a:pt x="77" y="19"/>
                  <a:pt x="77" y="19"/>
                </a:cubicBezTo>
                <a:cubicBezTo>
                  <a:pt x="77" y="19"/>
                  <a:pt x="77" y="19"/>
                  <a:pt x="77" y="19"/>
                </a:cubicBezTo>
                <a:cubicBezTo>
                  <a:pt x="81" y="15"/>
                  <a:pt x="81" y="15"/>
                  <a:pt x="81" y="15"/>
                </a:cubicBezTo>
                <a:cubicBezTo>
                  <a:pt x="82" y="13"/>
                  <a:pt x="82" y="13"/>
                  <a:pt x="82" y="13"/>
                </a:cubicBezTo>
                <a:cubicBezTo>
                  <a:pt x="81" y="12"/>
                  <a:pt x="81" y="12"/>
                  <a:pt x="81" y="12"/>
                </a:cubicBezTo>
                <a:cubicBezTo>
                  <a:pt x="80" y="9"/>
                  <a:pt x="80" y="9"/>
                  <a:pt x="80" y="9"/>
                </a:cubicBezTo>
                <a:cubicBezTo>
                  <a:pt x="83" y="6"/>
                  <a:pt x="83" y="6"/>
                  <a:pt x="83" y="6"/>
                </a:cubicBezTo>
                <a:cubicBezTo>
                  <a:pt x="80" y="4"/>
                  <a:pt x="80" y="4"/>
                  <a:pt x="80" y="4"/>
                </a:cubicBezTo>
                <a:cubicBezTo>
                  <a:pt x="76" y="0"/>
                  <a:pt x="76" y="0"/>
                  <a:pt x="76" y="0"/>
                </a:cubicBezTo>
                <a:cubicBezTo>
                  <a:pt x="72" y="4"/>
                  <a:pt x="72" y="4"/>
                  <a:pt x="72" y="4"/>
                </a:cubicBezTo>
                <a:cubicBezTo>
                  <a:pt x="69" y="2"/>
                  <a:pt x="69" y="2"/>
                  <a:pt x="69" y="2"/>
                </a:cubicBezTo>
                <a:cubicBezTo>
                  <a:pt x="69" y="1"/>
                  <a:pt x="69" y="1"/>
                  <a:pt x="69" y="1"/>
                </a:cubicBezTo>
                <a:cubicBezTo>
                  <a:pt x="66" y="1"/>
                  <a:pt x="66" y="1"/>
                  <a:pt x="66" y="1"/>
                </a:cubicBezTo>
                <a:cubicBezTo>
                  <a:pt x="62" y="1"/>
                  <a:pt x="62" y="1"/>
                  <a:pt x="62" y="1"/>
                </a:cubicBezTo>
                <a:cubicBezTo>
                  <a:pt x="59" y="5"/>
                  <a:pt x="59" y="5"/>
                  <a:pt x="59" y="5"/>
                </a:cubicBezTo>
                <a:cubicBezTo>
                  <a:pt x="56" y="6"/>
                  <a:pt x="56" y="6"/>
                  <a:pt x="56" y="6"/>
                </a:cubicBezTo>
                <a:cubicBezTo>
                  <a:pt x="55" y="6"/>
                  <a:pt x="55" y="6"/>
                  <a:pt x="55" y="6"/>
                </a:cubicBezTo>
                <a:cubicBezTo>
                  <a:pt x="53" y="8"/>
                  <a:pt x="53" y="8"/>
                  <a:pt x="53" y="8"/>
                </a:cubicBezTo>
                <a:cubicBezTo>
                  <a:pt x="50" y="8"/>
                  <a:pt x="50" y="8"/>
                  <a:pt x="50" y="8"/>
                </a:cubicBezTo>
                <a:cubicBezTo>
                  <a:pt x="48" y="13"/>
                  <a:pt x="48" y="13"/>
                  <a:pt x="48" y="13"/>
                </a:cubicBezTo>
                <a:cubicBezTo>
                  <a:pt x="43" y="14"/>
                  <a:pt x="43" y="14"/>
                  <a:pt x="43" y="14"/>
                </a:cubicBezTo>
                <a:cubicBezTo>
                  <a:pt x="41" y="19"/>
                  <a:pt x="41" y="19"/>
                  <a:pt x="41" y="19"/>
                </a:cubicBezTo>
                <a:cubicBezTo>
                  <a:pt x="40" y="22"/>
                  <a:pt x="40" y="22"/>
                  <a:pt x="40" y="22"/>
                </a:cubicBezTo>
                <a:cubicBezTo>
                  <a:pt x="37" y="22"/>
                  <a:pt x="37" y="22"/>
                  <a:pt x="37" y="22"/>
                </a:cubicBezTo>
                <a:cubicBezTo>
                  <a:pt x="32" y="28"/>
                  <a:pt x="32" y="28"/>
                  <a:pt x="32" y="28"/>
                </a:cubicBezTo>
                <a:cubicBezTo>
                  <a:pt x="32" y="31"/>
                  <a:pt x="32" y="31"/>
                  <a:pt x="32" y="31"/>
                </a:cubicBezTo>
                <a:cubicBezTo>
                  <a:pt x="28" y="38"/>
                  <a:pt x="28" y="38"/>
                  <a:pt x="28" y="38"/>
                </a:cubicBezTo>
                <a:cubicBezTo>
                  <a:pt x="26" y="41"/>
                  <a:pt x="26" y="41"/>
                  <a:pt x="26" y="41"/>
                </a:cubicBezTo>
                <a:cubicBezTo>
                  <a:pt x="25" y="46"/>
                  <a:pt x="25" y="46"/>
                  <a:pt x="25" y="46"/>
                </a:cubicBezTo>
                <a:cubicBezTo>
                  <a:pt x="23" y="49"/>
                  <a:pt x="23" y="49"/>
                  <a:pt x="23" y="49"/>
                </a:cubicBezTo>
                <a:cubicBezTo>
                  <a:pt x="17" y="60"/>
                  <a:pt x="17" y="60"/>
                  <a:pt x="17" y="60"/>
                </a:cubicBezTo>
                <a:cubicBezTo>
                  <a:pt x="13" y="63"/>
                  <a:pt x="13" y="63"/>
                  <a:pt x="13" y="63"/>
                </a:cubicBezTo>
                <a:cubicBezTo>
                  <a:pt x="8" y="65"/>
                  <a:pt x="8" y="65"/>
                  <a:pt x="8" y="65"/>
                </a:cubicBezTo>
                <a:cubicBezTo>
                  <a:pt x="6" y="69"/>
                  <a:pt x="6" y="69"/>
                  <a:pt x="6" y="69"/>
                </a:cubicBezTo>
                <a:cubicBezTo>
                  <a:pt x="4" y="71"/>
                  <a:pt x="4" y="71"/>
                  <a:pt x="4" y="71"/>
                </a:cubicBezTo>
                <a:cubicBezTo>
                  <a:pt x="3" y="73"/>
                  <a:pt x="3" y="73"/>
                  <a:pt x="3" y="73"/>
                </a:cubicBezTo>
                <a:cubicBezTo>
                  <a:pt x="2" y="76"/>
                  <a:pt x="2" y="76"/>
                  <a:pt x="2" y="76"/>
                </a:cubicBezTo>
                <a:cubicBezTo>
                  <a:pt x="0" y="79"/>
                  <a:pt x="0" y="79"/>
                  <a:pt x="0" y="79"/>
                </a:cubicBezTo>
                <a:cubicBezTo>
                  <a:pt x="1" y="84"/>
                  <a:pt x="1" y="84"/>
                  <a:pt x="1" y="84"/>
                </a:cubicBezTo>
                <a:cubicBezTo>
                  <a:pt x="2" y="87"/>
                  <a:pt x="2" y="87"/>
                  <a:pt x="2" y="87"/>
                </a:cubicBezTo>
                <a:cubicBezTo>
                  <a:pt x="3" y="91"/>
                  <a:pt x="3" y="91"/>
                  <a:pt x="3" y="91"/>
                </a:cubicBezTo>
                <a:cubicBezTo>
                  <a:pt x="3" y="95"/>
                  <a:pt x="3" y="95"/>
                  <a:pt x="3" y="95"/>
                </a:cubicBezTo>
                <a:cubicBezTo>
                  <a:pt x="7" y="98"/>
                  <a:pt x="7" y="98"/>
                  <a:pt x="7" y="98"/>
                </a:cubicBezTo>
                <a:cubicBezTo>
                  <a:pt x="11" y="97"/>
                  <a:pt x="11" y="97"/>
                  <a:pt x="11" y="97"/>
                </a:cubicBezTo>
                <a:cubicBezTo>
                  <a:pt x="16" y="93"/>
                  <a:pt x="16" y="93"/>
                  <a:pt x="16" y="93"/>
                </a:cubicBezTo>
                <a:cubicBezTo>
                  <a:pt x="19" y="91"/>
                  <a:pt x="19" y="91"/>
                  <a:pt x="19" y="91"/>
                </a:cubicBezTo>
                <a:cubicBezTo>
                  <a:pt x="20" y="92"/>
                  <a:pt x="20" y="92"/>
                  <a:pt x="20" y="92"/>
                </a:cubicBezTo>
                <a:cubicBezTo>
                  <a:pt x="20" y="93"/>
                  <a:pt x="20" y="93"/>
                  <a:pt x="20" y="93"/>
                </a:cubicBezTo>
                <a:cubicBezTo>
                  <a:pt x="21" y="92"/>
                  <a:pt x="21" y="92"/>
                  <a:pt x="21" y="92"/>
                </a:cubicBezTo>
                <a:lnTo>
                  <a:pt x="23" y="87"/>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63" name="Freeform 348"/>
          <p:cNvSpPr>
            <a:spLocks/>
          </p:cNvSpPr>
          <p:nvPr/>
        </p:nvSpPr>
        <p:spPr bwMode="auto">
          <a:xfrm>
            <a:off x="4748617" y="1712808"/>
            <a:ext cx="320675" cy="611188"/>
          </a:xfrm>
          <a:custGeom>
            <a:avLst/>
            <a:gdLst>
              <a:gd name="T0" fmla="*/ 10283246 w 10000"/>
              <a:gd name="T1" fmla="*/ 12146986 h 9895"/>
              <a:gd name="T2" fmla="*/ 10032349 w 10000"/>
              <a:gd name="T3" fmla="*/ 8674872 h 9895"/>
              <a:gd name="T4" fmla="*/ 9530525 w 10000"/>
              <a:gd name="T5" fmla="*/ 3472113 h 9895"/>
              <a:gd name="T6" fmla="*/ 8778799 w 10000"/>
              <a:gd name="T7" fmla="*/ 2889821 h 9895"/>
              <a:gd name="T8" fmla="*/ 7775150 w 10000"/>
              <a:gd name="T9" fmla="*/ 0 h 9895"/>
              <a:gd name="T10" fmla="*/ 7273326 w 10000"/>
              <a:gd name="T11" fmla="*/ 1736057 h 9895"/>
              <a:gd name="T12" fmla="*/ 6771502 w 10000"/>
              <a:gd name="T13" fmla="*/ 2889821 h 9895"/>
              <a:gd name="T14" fmla="*/ 5517983 w 10000"/>
              <a:gd name="T15" fmla="*/ 5202685 h 9895"/>
              <a:gd name="T16" fmla="*/ 4514334 w 10000"/>
              <a:gd name="T17" fmla="*/ 6361934 h 9895"/>
              <a:gd name="T18" fmla="*/ 4514334 w 10000"/>
              <a:gd name="T19" fmla="*/ 9251680 h 9895"/>
              <a:gd name="T20" fmla="*/ 3511744 w 10000"/>
              <a:gd name="T21" fmla="*/ 13877557 h 9895"/>
              <a:gd name="T22" fmla="*/ 2758991 w 10000"/>
              <a:gd name="T23" fmla="*/ 17926552 h 9895"/>
              <a:gd name="T24" fmla="*/ 2508095 w 10000"/>
              <a:gd name="T25" fmla="*/ 21398666 h 9895"/>
              <a:gd name="T26" fmla="*/ 1504447 w 10000"/>
              <a:gd name="T27" fmla="*/ 23711604 h 9895"/>
              <a:gd name="T28" fmla="*/ 1003649 w 10000"/>
              <a:gd name="T29" fmla="*/ 26601425 h 9895"/>
              <a:gd name="T30" fmla="*/ 1003649 w 10000"/>
              <a:gd name="T31" fmla="*/ 32386477 h 9895"/>
              <a:gd name="T32" fmla="*/ 1003649 w 10000"/>
              <a:gd name="T33" fmla="*/ 35276223 h 9895"/>
              <a:gd name="T34" fmla="*/ 1003649 w 10000"/>
              <a:gd name="T35" fmla="*/ 38748410 h 9895"/>
              <a:gd name="T36" fmla="*/ 250896 w 10000"/>
              <a:gd name="T37" fmla="*/ 42215039 h 9895"/>
              <a:gd name="T38" fmla="*/ 501824 w 10000"/>
              <a:gd name="T39" fmla="*/ 45687152 h 9895"/>
              <a:gd name="T40" fmla="*/ 1789270 w 10000"/>
              <a:gd name="T41" fmla="*/ 49653799 h 9895"/>
              <a:gd name="T42" fmla="*/ 1963076 w 10000"/>
              <a:gd name="T43" fmla="*/ 53252288 h 9895"/>
              <a:gd name="T44" fmla="*/ 2508095 w 10000"/>
              <a:gd name="T45" fmla="*/ 54362024 h 9895"/>
              <a:gd name="T46" fmla="*/ 3260816 w 10000"/>
              <a:gd name="T47" fmla="*/ 52049086 h 9895"/>
              <a:gd name="T48" fmla="*/ 4514334 w 10000"/>
              <a:gd name="T49" fmla="*/ 49736147 h 9895"/>
              <a:gd name="T50" fmla="*/ 4765263 w 10000"/>
              <a:gd name="T51" fmla="*/ 43374213 h 9895"/>
              <a:gd name="T52" fmla="*/ 6019807 w 10000"/>
              <a:gd name="T53" fmla="*/ 42215039 h 9895"/>
              <a:gd name="T54" fmla="*/ 5768911 w 10000"/>
              <a:gd name="T55" fmla="*/ 37589162 h 9895"/>
              <a:gd name="T56" fmla="*/ 5267087 w 10000"/>
              <a:gd name="T57" fmla="*/ 32386477 h 9895"/>
              <a:gd name="T58" fmla="*/ 6019807 w 10000"/>
              <a:gd name="T59" fmla="*/ 26601425 h 9895"/>
              <a:gd name="T60" fmla="*/ 8276974 w 10000"/>
              <a:gd name="T61" fmla="*/ 23134796 h 9895"/>
              <a:gd name="T62" fmla="*/ 8276974 w 10000"/>
              <a:gd name="T63" fmla="*/ 19662609 h 9895"/>
              <a:gd name="T64" fmla="*/ 9530525 w 10000"/>
              <a:gd name="T65" fmla="*/ 15613614 h 9895"/>
              <a:gd name="T66" fmla="*/ 10283246 w 10000"/>
              <a:gd name="T67" fmla="*/ 15613614 h 989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000" h="9895">
                <a:moveTo>
                  <a:pt x="10000" y="2316"/>
                </a:moveTo>
                <a:lnTo>
                  <a:pt x="10000" y="2211"/>
                </a:lnTo>
                <a:lnTo>
                  <a:pt x="9756" y="1895"/>
                </a:lnTo>
                <a:lnTo>
                  <a:pt x="9756" y="1579"/>
                </a:lnTo>
                <a:lnTo>
                  <a:pt x="9756" y="1158"/>
                </a:lnTo>
                <a:lnTo>
                  <a:pt x="9268" y="632"/>
                </a:lnTo>
                <a:lnTo>
                  <a:pt x="9024" y="632"/>
                </a:lnTo>
                <a:lnTo>
                  <a:pt x="8537" y="526"/>
                </a:lnTo>
                <a:lnTo>
                  <a:pt x="7805" y="211"/>
                </a:lnTo>
                <a:lnTo>
                  <a:pt x="7561" y="0"/>
                </a:lnTo>
                <a:lnTo>
                  <a:pt x="7317" y="0"/>
                </a:lnTo>
                <a:lnTo>
                  <a:pt x="7073" y="316"/>
                </a:lnTo>
                <a:lnTo>
                  <a:pt x="7073" y="526"/>
                </a:lnTo>
                <a:lnTo>
                  <a:pt x="6585" y="526"/>
                </a:lnTo>
                <a:lnTo>
                  <a:pt x="5854" y="526"/>
                </a:lnTo>
                <a:lnTo>
                  <a:pt x="5366" y="947"/>
                </a:lnTo>
                <a:lnTo>
                  <a:pt x="5122" y="947"/>
                </a:lnTo>
                <a:lnTo>
                  <a:pt x="4390" y="1158"/>
                </a:lnTo>
                <a:lnTo>
                  <a:pt x="4146" y="1368"/>
                </a:lnTo>
                <a:lnTo>
                  <a:pt x="4390" y="1684"/>
                </a:lnTo>
                <a:lnTo>
                  <a:pt x="3902" y="2000"/>
                </a:lnTo>
                <a:lnTo>
                  <a:pt x="3415" y="2526"/>
                </a:lnTo>
                <a:lnTo>
                  <a:pt x="2927" y="2632"/>
                </a:lnTo>
                <a:lnTo>
                  <a:pt x="2683" y="3263"/>
                </a:lnTo>
                <a:lnTo>
                  <a:pt x="2195" y="3684"/>
                </a:lnTo>
                <a:lnTo>
                  <a:pt x="2439" y="3895"/>
                </a:lnTo>
                <a:lnTo>
                  <a:pt x="2439" y="4211"/>
                </a:lnTo>
                <a:lnTo>
                  <a:pt x="1463" y="4316"/>
                </a:lnTo>
                <a:lnTo>
                  <a:pt x="976" y="4526"/>
                </a:lnTo>
                <a:lnTo>
                  <a:pt x="976" y="4842"/>
                </a:lnTo>
                <a:cubicBezTo>
                  <a:pt x="976" y="4842"/>
                  <a:pt x="732" y="5263"/>
                  <a:pt x="732" y="5368"/>
                </a:cubicBezTo>
                <a:cubicBezTo>
                  <a:pt x="813" y="5544"/>
                  <a:pt x="895" y="5719"/>
                  <a:pt x="976" y="5895"/>
                </a:cubicBezTo>
                <a:lnTo>
                  <a:pt x="1463" y="6211"/>
                </a:lnTo>
                <a:lnTo>
                  <a:pt x="976" y="6421"/>
                </a:lnTo>
                <a:lnTo>
                  <a:pt x="976" y="6632"/>
                </a:lnTo>
                <a:lnTo>
                  <a:pt x="976" y="7053"/>
                </a:lnTo>
                <a:cubicBezTo>
                  <a:pt x="976" y="7158"/>
                  <a:pt x="732" y="7158"/>
                  <a:pt x="732" y="7158"/>
                </a:cubicBezTo>
                <a:lnTo>
                  <a:pt x="244" y="7684"/>
                </a:lnTo>
                <a:lnTo>
                  <a:pt x="0" y="7789"/>
                </a:lnTo>
                <a:cubicBezTo>
                  <a:pt x="488" y="8316"/>
                  <a:pt x="329" y="8217"/>
                  <a:pt x="488" y="8316"/>
                </a:cubicBezTo>
                <a:cubicBezTo>
                  <a:pt x="647" y="8415"/>
                  <a:pt x="746" y="8264"/>
                  <a:pt x="955" y="8384"/>
                </a:cubicBezTo>
                <a:cubicBezTo>
                  <a:pt x="1164" y="8504"/>
                  <a:pt x="1597" y="8867"/>
                  <a:pt x="1740" y="9038"/>
                </a:cubicBezTo>
                <a:cubicBezTo>
                  <a:pt x="1883" y="9209"/>
                  <a:pt x="1786" y="9301"/>
                  <a:pt x="1814" y="9410"/>
                </a:cubicBezTo>
                <a:cubicBezTo>
                  <a:pt x="1842" y="9519"/>
                  <a:pt x="1865" y="9637"/>
                  <a:pt x="1909" y="9693"/>
                </a:cubicBezTo>
                <a:cubicBezTo>
                  <a:pt x="1953" y="9749"/>
                  <a:pt x="1990" y="9709"/>
                  <a:pt x="2078" y="9743"/>
                </a:cubicBezTo>
                <a:cubicBezTo>
                  <a:pt x="2166" y="9777"/>
                  <a:pt x="2338" y="9905"/>
                  <a:pt x="2439" y="9895"/>
                </a:cubicBezTo>
                <a:cubicBezTo>
                  <a:pt x="2540" y="9885"/>
                  <a:pt x="2602" y="9754"/>
                  <a:pt x="2683" y="9684"/>
                </a:cubicBezTo>
                <a:lnTo>
                  <a:pt x="3171" y="9474"/>
                </a:lnTo>
                <a:lnTo>
                  <a:pt x="3902" y="9474"/>
                </a:lnTo>
                <a:lnTo>
                  <a:pt x="4390" y="9053"/>
                </a:lnTo>
                <a:cubicBezTo>
                  <a:pt x="4471" y="8807"/>
                  <a:pt x="4553" y="8562"/>
                  <a:pt x="4634" y="8316"/>
                </a:cubicBezTo>
                <a:lnTo>
                  <a:pt x="4634" y="7895"/>
                </a:lnTo>
                <a:lnTo>
                  <a:pt x="5122" y="7789"/>
                </a:lnTo>
                <a:lnTo>
                  <a:pt x="5854" y="7684"/>
                </a:lnTo>
                <a:lnTo>
                  <a:pt x="5854" y="7158"/>
                </a:lnTo>
                <a:lnTo>
                  <a:pt x="5610" y="6842"/>
                </a:lnTo>
                <a:lnTo>
                  <a:pt x="4878" y="6632"/>
                </a:lnTo>
                <a:cubicBezTo>
                  <a:pt x="4959" y="6386"/>
                  <a:pt x="5041" y="6141"/>
                  <a:pt x="5122" y="5895"/>
                </a:cubicBezTo>
                <a:lnTo>
                  <a:pt x="5122" y="5368"/>
                </a:lnTo>
                <a:lnTo>
                  <a:pt x="5854" y="4842"/>
                </a:lnTo>
                <a:lnTo>
                  <a:pt x="6585" y="4632"/>
                </a:lnTo>
                <a:lnTo>
                  <a:pt x="8049" y="4211"/>
                </a:lnTo>
                <a:lnTo>
                  <a:pt x="8293" y="3895"/>
                </a:lnTo>
                <a:lnTo>
                  <a:pt x="8049" y="3579"/>
                </a:lnTo>
                <a:lnTo>
                  <a:pt x="8537" y="3263"/>
                </a:lnTo>
                <a:lnTo>
                  <a:pt x="9268" y="2842"/>
                </a:lnTo>
                <a:lnTo>
                  <a:pt x="10000" y="2947"/>
                </a:lnTo>
                <a:lnTo>
                  <a:pt x="10000" y="2842"/>
                </a:lnTo>
                <a:lnTo>
                  <a:pt x="10000" y="2316"/>
                </a:lnTo>
                <a:close/>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64" name="Freeform 349"/>
          <p:cNvSpPr>
            <a:spLocks/>
          </p:cNvSpPr>
          <p:nvPr/>
        </p:nvSpPr>
        <p:spPr bwMode="auto">
          <a:xfrm>
            <a:off x="5023255" y="2435120"/>
            <a:ext cx="446087" cy="239448"/>
          </a:xfrm>
          <a:custGeom>
            <a:avLst/>
            <a:gdLst>
              <a:gd name="T0" fmla="*/ 2147483647 w 57"/>
              <a:gd name="T1" fmla="*/ 2147483647 h 37"/>
              <a:gd name="T2" fmla="*/ 2147483647 w 57"/>
              <a:gd name="T3" fmla="*/ 2147483647 h 37"/>
              <a:gd name="T4" fmla="*/ 2147483647 w 57"/>
              <a:gd name="T5" fmla="*/ 2147483647 h 37"/>
              <a:gd name="T6" fmla="*/ 2147483647 w 57"/>
              <a:gd name="T7" fmla="*/ 2147483647 h 37"/>
              <a:gd name="T8" fmla="*/ 2147483647 w 57"/>
              <a:gd name="T9" fmla="*/ 2147483647 h 37"/>
              <a:gd name="T10" fmla="*/ 2147483647 w 57"/>
              <a:gd name="T11" fmla="*/ 2147483647 h 37"/>
              <a:gd name="T12" fmla="*/ 2147483647 w 57"/>
              <a:gd name="T13" fmla="*/ 2147483647 h 37"/>
              <a:gd name="T14" fmla="*/ 2147483647 w 57"/>
              <a:gd name="T15" fmla="*/ 2147483647 h 37"/>
              <a:gd name="T16" fmla="*/ 2147483647 w 57"/>
              <a:gd name="T17" fmla="*/ 2147483647 h 37"/>
              <a:gd name="T18" fmla="*/ 2147483647 w 57"/>
              <a:gd name="T19" fmla="*/ 2147483647 h 37"/>
              <a:gd name="T20" fmla="*/ 2147483647 w 57"/>
              <a:gd name="T21" fmla="*/ 2147483647 h 37"/>
              <a:gd name="T22" fmla="*/ 2147483647 w 57"/>
              <a:gd name="T23" fmla="*/ 0 h 37"/>
              <a:gd name="T24" fmla="*/ 2147483647 w 57"/>
              <a:gd name="T25" fmla="*/ 0 h 37"/>
              <a:gd name="T26" fmla="*/ 2147483647 w 57"/>
              <a:gd name="T27" fmla="*/ 2147483647 h 37"/>
              <a:gd name="T28" fmla="*/ 2147483647 w 57"/>
              <a:gd name="T29" fmla="*/ 2147483647 h 37"/>
              <a:gd name="T30" fmla="*/ 2147483647 w 57"/>
              <a:gd name="T31" fmla="*/ 2147483647 h 37"/>
              <a:gd name="T32" fmla="*/ 2147483647 w 57"/>
              <a:gd name="T33" fmla="*/ 2147483647 h 37"/>
              <a:gd name="T34" fmla="*/ 2147483647 w 57"/>
              <a:gd name="T35" fmla="*/ 2147483647 h 37"/>
              <a:gd name="T36" fmla="*/ 2147483647 w 57"/>
              <a:gd name="T37" fmla="*/ 2147483647 h 37"/>
              <a:gd name="T38" fmla="*/ 2147483647 w 57"/>
              <a:gd name="T39" fmla="*/ 2147483647 h 37"/>
              <a:gd name="T40" fmla="*/ 2147483647 w 57"/>
              <a:gd name="T41" fmla="*/ 2147483647 h 37"/>
              <a:gd name="T42" fmla="*/ 2147483647 w 57"/>
              <a:gd name="T43" fmla="*/ 2147483647 h 37"/>
              <a:gd name="T44" fmla="*/ 0 w 57"/>
              <a:gd name="T45" fmla="*/ 2147483647 h 37"/>
              <a:gd name="T46" fmla="*/ 0 w 57"/>
              <a:gd name="T47" fmla="*/ 2147483647 h 37"/>
              <a:gd name="T48" fmla="*/ 2147483647 w 57"/>
              <a:gd name="T49" fmla="*/ 2147483647 h 37"/>
              <a:gd name="T50" fmla="*/ 2147483647 w 57"/>
              <a:gd name="T51" fmla="*/ 2147483647 h 37"/>
              <a:gd name="T52" fmla="*/ 2147483647 w 57"/>
              <a:gd name="T53" fmla="*/ 2147483647 h 37"/>
              <a:gd name="T54" fmla="*/ 2147483647 w 57"/>
              <a:gd name="T55" fmla="*/ 2147483647 h 37"/>
              <a:gd name="T56" fmla="*/ 2147483647 w 57"/>
              <a:gd name="T57" fmla="*/ 2147483647 h 37"/>
              <a:gd name="T58" fmla="*/ 2147483647 w 57"/>
              <a:gd name="T59" fmla="*/ 2147483647 h 37"/>
              <a:gd name="T60" fmla="*/ 2147483647 w 57"/>
              <a:gd name="T61" fmla="*/ 2147483647 h 37"/>
              <a:gd name="T62" fmla="*/ 2147483647 w 57"/>
              <a:gd name="T63" fmla="*/ 2147483647 h 37"/>
              <a:gd name="T64" fmla="*/ 2147483647 w 57"/>
              <a:gd name="T65" fmla="*/ 2147483647 h 37"/>
              <a:gd name="T66" fmla="*/ 2147483647 w 57"/>
              <a:gd name="T67" fmla="*/ 2147483647 h 37"/>
              <a:gd name="T68" fmla="*/ 2147483647 w 57"/>
              <a:gd name="T69" fmla="*/ 2147483647 h 37"/>
              <a:gd name="T70" fmla="*/ 2147483647 w 57"/>
              <a:gd name="T71" fmla="*/ 2147483647 h 37"/>
              <a:gd name="T72" fmla="*/ 2147483647 w 57"/>
              <a:gd name="T73" fmla="*/ 2147483647 h 37"/>
              <a:gd name="T74" fmla="*/ 2147483647 w 57"/>
              <a:gd name="T75" fmla="*/ 2147483647 h 37"/>
              <a:gd name="T76" fmla="*/ 2147483647 w 57"/>
              <a:gd name="T77" fmla="*/ 2147483647 h 37"/>
              <a:gd name="T78" fmla="*/ 2147483647 w 57"/>
              <a:gd name="T79" fmla="*/ 2147483647 h 37"/>
              <a:gd name="T80" fmla="*/ 2147483647 w 57"/>
              <a:gd name="T81" fmla="*/ 2147483647 h 37"/>
              <a:gd name="T82" fmla="*/ 2147483647 w 57"/>
              <a:gd name="T83" fmla="*/ 2147483647 h 37"/>
              <a:gd name="T84" fmla="*/ 2147483647 w 57"/>
              <a:gd name="T85" fmla="*/ 2147483647 h 37"/>
              <a:gd name="T86" fmla="*/ 2147483647 w 57"/>
              <a:gd name="T87" fmla="*/ 2147483647 h 37"/>
              <a:gd name="T88" fmla="*/ 2147483647 w 57"/>
              <a:gd name="T89" fmla="*/ 2147483647 h 37"/>
              <a:gd name="T90" fmla="*/ 2147483647 w 57"/>
              <a:gd name="T91" fmla="*/ 2147483647 h 3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7" h="37">
                <a:moveTo>
                  <a:pt x="54" y="22"/>
                </a:moveTo>
                <a:cubicBezTo>
                  <a:pt x="56" y="21"/>
                  <a:pt x="56" y="21"/>
                  <a:pt x="56" y="21"/>
                </a:cubicBezTo>
                <a:cubicBezTo>
                  <a:pt x="57" y="16"/>
                  <a:pt x="57" y="16"/>
                  <a:pt x="57" y="16"/>
                </a:cubicBezTo>
                <a:cubicBezTo>
                  <a:pt x="57" y="14"/>
                  <a:pt x="57" y="14"/>
                  <a:pt x="57" y="14"/>
                </a:cubicBezTo>
                <a:cubicBezTo>
                  <a:pt x="52" y="12"/>
                  <a:pt x="52" y="12"/>
                  <a:pt x="52" y="12"/>
                </a:cubicBezTo>
                <a:cubicBezTo>
                  <a:pt x="47" y="9"/>
                  <a:pt x="47" y="9"/>
                  <a:pt x="47" y="9"/>
                </a:cubicBezTo>
                <a:cubicBezTo>
                  <a:pt x="45" y="9"/>
                  <a:pt x="45" y="9"/>
                  <a:pt x="45" y="9"/>
                </a:cubicBezTo>
                <a:cubicBezTo>
                  <a:pt x="42" y="7"/>
                  <a:pt x="42" y="7"/>
                  <a:pt x="42" y="7"/>
                </a:cubicBezTo>
                <a:cubicBezTo>
                  <a:pt x="40" y="4"/>
                  <a:pt x="40" y="4"/>
                  <a:pt x="40" y="4"/>
                </a:cubicBezTo>
                <a:cubicBezTo>
                  <a:pt x="33" y="1"/>
                  <a:pt x="33" y="1"/>
                  <a:pt x="33" y="1"/>
                </a:cubicBezTo>
                <a:cubicBezTo>
                  <a:pt x="31" y="1"/>
                  <a:pt x="31" y="1"/>
                  <a:pt x="31" y="1"/>
                </a:cubicBezTo>
                <a:cubicBezTo>
                  <a:pt x="31" y="0"/>
                  <a:pt x="31" y="0"/>
                  <a:pt x="31" y="0"/>
                </a:cubicBezTo>
                <a:cubicBezTo>
                  <a:pt x="30" y="0"/>
                  <a:pt x="30" y="0"/>
                  <a:pt x="30" y="0"/>
                </a:cubicBezTo>
                <a:cubicBezTo>
                  <a:pt x="28" y="6"/>
                  <a:pt x="28" y="6"/>
                  <a:pt x="28" y="6"/>
                </a:cubicBezTo>
                <a:cubicBezTo>
                  <a:pt x="24" y="5"/>
                  <a:pt x="24" y="5"/>
                  <a:pt x="24" y="5"/>
                </a:cubicBezTo>
                <a:cubicBezTo>
                  <a:pt x="17" y="5"/>
                  <a:pt x="17" y="5"/>
                  <a:pt x="17" y="5"/>
                </a:cubicBezTo>
                <a:cubicBezTo>
                  <a:pt x="11" y="3"/>
                  <a:pt x="11" y="3"/>
                  <a:pt x="11" y="3"/>
                </a:cubicBezTo>
                <a:cubicBezTo>
                  <a:pt x="7" y="3"/>
                  <a:pt x="7" y="3"/>
                  <a:pt x="7" y="3"/>
                </a:cubicBezTo>
                <a:cubicBezTo>
                  <a:pt x="5" y="4"/>
                  <a:pt x="5" y="4"/>
                  <a:pt x="5" y="4"/>
                </a:cubicBezTo>
                <a:cubicBezTo>
                  <a:pt x="6" y="8"/>
                  <a:pt x="6" y="8"/>
                  <a:pt x="6" y="8"/>
                </a:cubicBezTo>
                <a:cubicBezTo>
                  <a:pt x="4" y="10"/>
                  <a:pt x="4" y="10"/>
                  <a:pt x="4" y="10"/>
                </a:cubicBezTo>
                <a:cubicBezTo>
                  <a:pt x="2" y="15"/>
                  <a:pt x="2" y="15"/>
                  <a:pt x="2" y="15"/>
                </a:cubicBezTo>
                <a:cubicBezTo>
                  <a:pt x="0" y="15"/>
                  <a:pt x="0" y="15"/>
                  <a:pt x="0" y="15"/>
                </a:cubicBezTo>
                <a:cubicBezTo>
                  <a:pt x="0" y="18"/>
                  <a:pt x="0" y="18"/>
                  <a:pt x="0" y="18"/>
                </a:cubicBezTo>
                <a:cubicBezTo>
                  <a:pt x="1" y="19"/>
                  <a:pt x="1" y="19"/>
                  <a:pt x="1" y="19"/>
                </a:cubicBezTo>
                <a:cubicBezTo>
                  <a:pt x="2" y="20"/>
                  <a:pt x="2" y="20"/>
                  <a:pt x="2" y="20"/>
                </a:cubicBezTo>
                <a:cubicBezTo>
                  <a:pt x="3" y="21"/>
                  <a:pt x="3" y="21"/>
                  <a:pt x="3" y="21"/>
                </a:cubicBezTo>
                <a:cubicBezTo>
                  <a:pt x="12" y="20"/>
                  <a:pt x="12" y="20"/>
                  <a:pt x="12" y="20"/>
                </a:cubicBezTo>
                <a:cubicBezTo>
                  <a:pt x="18" y="20"/>
                  <a:pt x="18" y="20"/>
                  <a:pt x="18" y="20"/>
                </a:cubicBezTo>
                <a:cubicBezTo>
                  <a:pt x="24" y="24"/>
                  <a:pt x="24" y="24"/>
                  <a:pt x="24" y="24"/>
                </a:cubicBezTo>
                <a:cubicBezTo>
                  <a:pt x="24" y="24"/>
                  <a:pt x="26" y="26"/>
                  <a:pt x="25" y="28"/>
                </a:cubicBezTo>
                <a:cubicBezTo>
                  <a:pt x="25" y="29"/>
                  <a:pt x="22" y="30"/>
                  <a:pt x="22" y="30"/>
                </a:cubicBezTo>
                <a:cubicBezTo>
                  <a:pt x="21" y="33"/>
                  <a:pt x="21" y="33"/>
                  <a:pt x="21" y="33"/>
                </a:cubicBezTo>
                <a:cubicBezTo>
                  <a:pt x="24" y="34"/>
                  <a:pt x="24" y="34"/>
                  <a:pt x="24" y="34"/>
                </a:cubicBezTo>
                <a:cubicBezTo>
                  <a:pt x="25" y="32"/>
                  <a:pt x="25" y="32"/>
                  <a:pt x="25" y="32"/>
                </a:cubicBezTo>
                <a:cubicBezTo>
                  <a:pt x="30" y="29"/>
                  <a:pt x="30" y="29"/>
                  <a:pt x="30" y="29"/>
                </a:cubicBezTo>
                <a:cubicBezTo>
                  <a:pt x="33" y="29"/>
                  <a:pt x="33" y="29"/>
                  <a:pt x="33" y="29"/>
                </a:cubicBezTo>
                <a:cubicBezTo>
                  <a:pt x="36" y="32"/>
                  <a:pt x="36" y="32"/>
                  <a:pt x="36" y="32"/>
                </a:cubicBezTo>
                <a:cubicBezTo>
                  <a:pt x="34" y="34"/>
                  <a:pt x="34" y="34"/>
                  <a:pt x="34" y="34"/>
                </a:cubicBezTo>
                <a:cubicBezTo>
                  <a:pt x="37" y="37"/>
                  <a:pt x="37" y="37"/>
                  <a:pt x="37" y="37"/>
                </a:cubicBezTo>
                <a:cubicBezTo>
                  <a:pt x="45" y="34"/>
                  <a:pt x="45" y="34"/>
                  <a:pt x="45" y="34"/>
                </a:cubicBezTo>
                <a:cubicBezTo>
                  <a:pt x="41" y="31"/>
                  <a:pt x="41" y="31"/>
                  <a:pt x="41" y="31"/>
                </a:cubicBezTo>
                <a:cubicBezTo>
                  <a:pt x="43" y="28"/>
                  <a:pt x="43" y="28"/>
                  <a:pt x="43" y="28"/>
                </a:cubicBezTo>
                <a:cubicBezTo>
                  <a:pt x="50" y="27"/>
                  <a:pt x="50" y="27"/>
                  <a:pt x="50" y="27"/>
                </a:cubicBezTo>
                <a:cubicBezTo>
                  <a:pt x="51" y="25"/>
                  <a:pt x="51" y="25"/>
                  <a:pt x="51" y="25"/>
                </a:cubicBezTo>
                <a:lnTo>
                  <a:pt x="54" y="2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65" name="Freeform 350"/>
          <p:cNvSpPr>
            <a:spLocks/>
          </p:cNvSpPr>
          <p:nvPr/>
        </p:nvSpPr>
        <p:spPr bwMode="auto">
          <a:xfrm>
            <a:off x="5280429" y="2435120"/>
            <a:ext cx="55562" cy="25135"/>
          </a:xfrm>
          <a:custGeom>
            <a:avLst/>
            <a:gdLst>
              <a:gd name="T0" fmla="*/ 2147483647 w 42"/>
              <a:gd name="T1" fmla="*/ 2147483647 h 24"/>
              <a:gd name="T2" fmla="*/ 2147483647 w 42"/>
              <a:gd name="T3" fmla="*/ 0 h 24"/>
              <a:gd name="T4" fmla="*/ 0 w 42"/>
              <a:gd name="T5" fmla="*/ 2147483647 h 24"/>
              <a:gd name="T6" fmla="*/ 2147483647 w 42"/>
              <a:gd name="T7" fmla="*/ 2147483647 h 24"/>
              <a:gd name="T8" fmla="*/ 2147483647 w 42"/>
              <a:gd name="T9" fmla="*/ 2147483647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 h="24">
                <a:moveTo>
                  <a:pt x="36" y="24"/>
                </a:moveTo>
                <a:lnTo>
                  <a:pt x="18" y="0"/>
                </a:lnTo>
                <a:lnTo>
                  <a:pt x="0" y="6"/>
                </a:lnTo>
                <a:lnTo>
                  <a:pt x="42" y="24"/>
                </a:lnTo>
                <a:lnTo>
                  <a:pt x="36" y="24"/>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6" name="Freeform 359"/>
          <p:cNvSpPr>
            <a:spLocks/>
          </p:cNvSpPr>
          <p:nvPr/>
        </p:nvSpPr>
        <p:spPr bwMode="auto">
          <a:xfrm>
            <a:off x="4967691" y="2330609"/>
            <a:ext cx="77788" cy="39688"/>
          </a:xfrm>
          <a:custGeom>
            <a:avLst/>
            <a:gdLst>
              <a:gd name="T0" fmla="*/ 2147483647 w 60"/>
              <a:gd name="T1" fmla="*/ 2147483647 h 36"/>
              <a:gd name="T2" fmla="*/ 2147483647 w 60"/>
              <a:gd name="T3" fmla="*/ 2147483647 h 36"/>
              <a:gd name="T4" fmla="*/ 2147483647 w 60"/>
              <a:gd name="T5" fmla="*/ 2147483647 h 36"/>
              <a:gd name="T6" fmla="*/ 2147483647 w 60"/>
              <a:gd name="T7" fmla="*/ 2147483647 h 36"/>
              <a:gd name="T8" fmla="*/ 2147483647 w 60"/>
              <a:gd name="T9" fmla="*/ 0 h 36"/>
              <a:gd name="T10" fmla="*/ 2147483647 w 60"/>
              <a:gd name="T11" fmla="*/ 0 h 36"/>
              <a:gd name="T12" fmla="*/ 2147483647 w 60"/>
              <a:gd name="T13" fmla="*/ 2147483647 h 36"/>
              <a:gd name="T14" fmla="*/ 0 w 60"/>
              <a:gd name="T15" fmla="*/ 2147483647 h 36"/>
              <a:gd name="T16" fmla="*/ 2147483647 w 60"/>
              <a:gd name="T17" fmla="*/ 2147483647 h 36"/>
              <a:gd name="T18" fmla="*/ 2147483647 w 60"/>
              <a:gd name="T19" fmla="*/ 2147483647 h 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36">
                <a:moveTo>
                  <a:pt x="54" y="36"/>
                </a:moveTo>
                <a:lnTo>
                  <a:pt x="60" y="24"/>
                </a:lnTo>
                <a:lnTo>
                  <a:pt x="54" y="12"/>
                </a:lnTo>
                <a:lnTo>
                  <a:pt x="42" y="6"/>
                </a:lnTo>
                <a:lnTo>
                  <a:pt x="30" y="0"/>
                </a:lnTo>
                <a:lnTo>
                  <a:pt x="18" y="0"/>
                </a:lnTo>
                <a:lnTo>
                  <a:pt x="6" y="12"/>
                </a:lnTo>
                <a:lnTo>
                  <a:pt x="0" y="18"/>
                </a:lnTo>
                <a:lnTo>
                  <a:pt x="12" y="30"/>
                </a:lnTo>
                <a:lnTo>
                  <a:pt x="54" y="3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7" name="Freeform 360"/>
          <p:cNvSpPr>
            <a:spLocks/>
          </p:cNvSpPr>
          <p:nvPr/>
        </p:nvSpPr>
        <p:spPr bwMode="auto">
          <a:xfrm>
            <a:off x="4826405" y="2350454"/>
            <a:ext cx="242887" cy="181239"/>
          </a:xfrm>
          <a:custGeom>
            <a:avLst/>
            <a:gdLst>
              <a:gd name="T0" fmla="*/ 2147483647 w 31"/>
              <a:gd name="T1" fmla="*/ 2147483647 h 28"/>
              <a:gd name="T2" fmla="*/ 2147483647 w 31"/>
              <a:gd name="T3" fmla="*/ 2147483647 h 28"/>
              <a:gd name="T4" fmla="*/ 2147483647 w 31"/>
              <a:gd name="T5" fmla="*/ 2147483647 h 28"/>
              <a:gd name="T6" fmla="*/ 2147483647 w 31"/>
              <a:gd name="T7" fmla="*/ 2147483647 h 28"/>
              <a:gd name="T8" fmla="*/ 2147483647 w 31"/>
              <a:gd name="T9" fmla="*/ 2147483647 h 28"/>
              <a:gd name="T10" fmla="*/ 2147483647 w 31"/>
              <a:gd name="T11" fmla="*/ 2147483647 h 28"/>
              <a:gd name="T12" fmla="*/ 2147483647 w 31"/>
              <a:gd name="T13" fmla="*/ 2147483647 h 28"/>
              <a:gd name="T14" fmla="*/ 2147483647 w 31"/>
              <a:gd name="T15" fmla="*/ 2147483647 h 28"/>
              <a:gd name="T16" fmla="*/ 2147483647 w 31"/>
              <a:gd name="T17" fmla="*/ 2147483647 h 28"/>
              <a:gd name="T18" fmla="*/ 2147483647 w 31"/>
              <a:gd name="T19" fmla="*/ 2147483647 h 28"/>
              <a:gd name="T20" fmla="*/ 2147483647 w 31"/>
              <a:gd name="T21" fmla="*/ 2147483647 h 28"/>
              <a:gd name="T22" fmla="*/ 2147483647 w 31"/>
              <a:gd name="T23" fmla="*/ 2147483647 h 28"/>
              <a:gd name="T24" fmla="*/ 2147483647 w 31"/>
              <a:gd name="T25" fmla="*/ 2147483647 h 28"/>
              <a:gd name="T26" fmla="*/ 2147483647 w 31"/>
              <a:gd name="T27" fmla="*/ 2147483647 h 28"/>
              <a:gd name="T28" fmla="*/ 2147483647 w 31"/>
              <a:gd name="T29" fmla="*/ 2147483647 h 28"/>
              <a:gd name="T30" fmla="*/ 2147483647 w 31"/>
              <a:gd name="T31" fmla="*/ 2147483647 h 28"/>
              <a:gd name="T32" fmla="*/ 2147483647 w 31"/>
              <a:gd name="T33" fmla="*/ 2147483647 h 28"/>
              <a:gd name="T34" fmla="*/ 2147483647 w 31"/>
              <a:gd name="T35" fmla="*/ 2147483647 h 28"/>
              <a:gd name="T36" fmla="*/ 2147483647 w 31"/>
              <a:gd name="T37" fmla="*/ 2147483647 h 28"/>
              <a:gd name="T38" fmla="*/ 2147483647 w 31"/>
              <a:gd name="T39" fmla="*/ 2147483647 h 28"/>
              <a:gd name="T40" fmla="*/ 2147483647 w 31"/>
              <a:gd name="T41" fmla="*/ 2147483647 h 28"/>
              <a:gd name="T42" fmla="*/ 2147483647 w 31"/>
              <a:gd name="T43" fmla="*/ 2147483647 h 28"/>
              <a:gd name="T44" fmla="*/ 2147483647 w 31"/>
              <a:gd name="T45" fmla="*/ 2147483647 h 28"/>
              <a:gd name="T46" fmla="*/ 2147483647 w 31"/>
              <a:gd name="T47" fmla="*/ 0 h 28"/>
              <a:gd name="T48" fmla="*/ 2147483647 w 31"/>
              <a:gd name="T49" fmla="*/ 2147483647 h 28"/>
              <a:gd name="T50" fmla="*/ 2147483647 w 31"/>
              <a:gd name="T51" fmla="*/ 2147483647 h 28"/>
              <a:gd name="T52" fmla="*/ 2147483647 w 31"/>
              <a:gd name="T53" fmla="*/ 0 h 28"/>
              <a:gd name="T54" fmla="*/ 2147483647 w 31"/>
              <a:gd name="T55" fmla="*/ 0 h 28"/>
              <a:gd name="T56" fmla="*/ 2147483647 w 31"/>
              <a:gd name="T57" fmla="*/ 2147483647 h 28"/>
              <a:gd name="T58" fmla="*/ 2147483647 w 31"/>
              <a:gd name="T59" fmla="*/ 2147483647 h 28"/>
              <a:gd name="T60" fmla="*/ 0 w 31"/>
              <a:gd name="T61" fmla="*/ 2147483647 h 28"/>
              <a:gd name="T62" fmla="*/ 0 w 31"/>
              <a:gd name="T63" fmla="*/ 2147483647 h 28"/>
              <a:gd name="T64" fmla="*/ 2147483647 w 31"/>
              <a:gd name="T65" fmla="*/ 2147483647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1" h="28">
                <a:moveTo>
                  <a:pt x="1" y="9"/>
                </a:moveTo>
                <a:cubicBezTo>
                  <a:pt x="1" y="10"/>
                  <a:pt x="1" y="10"/>
                  <a:pt x="1" y="10"/>
                </a:cubicBezTo>
                <a:cubicBezTo>
                  <a:pt x="1" y="13"/>
                  <a:pt x="1" y="13"/>
                  <a:pt x="1" y="13"/>
                </a:cubicBezTo>
                <a:cubicBezTo>
                  <a:pt x="1" y="13"/>
                  <a:pt x="1" y="17"/>
                  <a:pt x="2" y="17"/>
                </a:cubicBezTo>
                <a:cubicBezTo>
                  <a:pt x="2" y="17"/>
                  <a:pt x="2" y="19"/>
                  <a:pt x="2" y="20"/>
                </a:cubicBezTo>
                <a:cubicBezTo>
                  <a:pt x="6" y="22"/>
                  <a:pt x="6" y="22"/>
                  <a:pt x="6" y="22"/>
                </a:cubicBezTo>
                <a:cubicBezTo>
                  <a:pt x="10" y="24"/>
                  <a:pt x="10" y="24"/>
                  <a:pt x="10" y="24"/>
                </a:cubicBezTo>
                <a:cubicBezTo>
                  <a:pt x="15" y="26"/>
                  <a:pt x="15" y="26"/>
                  <a:pt x="15" y="26"/>
                </a:cubicBezTo>
                <a:cubicBezTo>
                  <a:pt x="15" y="26"/>
                  <a:pt x="15" y="26"/>
                  <a:pt x="15" y="26"/>
                </a:cubicBezTo>
                <a:cubicBezTo>
                  <a:pt x="19" y="28"/>
                  <a:pt x="19" y="28"/>
                  <a:pt x="19" y="28"/>
                </a:cubicBezTo>
                <a:cubicBezTo>
                  <a:pt x="23" y="28"/>
                  <a:pt x="23" y="28"/>
                  <a:pt x="23" y="28"/>
                </a:cubicBezTo>
                <a:cubicBezTo>
                  <a:pt x="25" y="28"/>
                  <a:pt x="25" y="28"/>
                  <a:pt x="25" y="28"/>
                </a:cubicBezTo>
                <a:cubicBezTo>
                  <a:pt x="27" y="28"/>
                  <a:pt x="27" y="28"/>
                  <a:pt x="27" y="28"/>
                </a:cubicBezTo>
                <a:cubicBezTo>
                  <a:pt x="29" y="23"/>
                  <a:pt x="29" y="23"/>
                  <a:pt x="29" y="23"/>
                </a:cubicBezTo>
                <a:cubicBezTo>
                  <a:pt x="31" y="21"/>
                  <a:pt x="31" y="21"/>
                  <a:pt x="31" y="21"/>
                </a:cubicBezTo>
                <a:cubicBezTo>
                  <a:pt x="30" y="17"/>
                  <a:pt x="30" y="17"/>
                  <a:pt x="30" y="17"/>
                </a:cubicBezTo>
                <a:cubicBezTo>
                  <a:pt x="30" y="15"/>
                  <a:pt x="30" y="15"/>
                  <a:pt x="30" y="15"/>
                </a:cubicBezTo>
                <a:cubicBezTo>
                  <a:pt x="29" y="12"/>
                  <a:pt x="29" y="12"/>
                  <a:pt x="29" y="12"/>
                </a:cubicBezTo>
                <a:cubicBezTo>
                  <a:pt x="31" y="10"/>
                  <a:pt x="31" y="10"/>
                  <a:pt x="31" y="10"/>
                </a:cubicBezTo>
                <a:cubicBezTo>
                  <a:pt x="30" y="6"/>
                  <a:pt x="30" y="6"/>
                  <a:pt x="30" y="6"/>
                </a:cubicBezTo>
                <a:cubicBezTo>
                  <a:pt x="28" y="3"/>
                  <a:pt x="28" y="3"/>
                  <a:pt x="28" y="3"/>
                </a:cubicBezTo>
                <a:cubicBezTo>
                  <a:pt x="27" y="3"/>
                  <a:pt x="27" y="3"/>
                  <a:pt x="27" y="3"/>
                </a:cubicBezTo>
                <a:cubicBezTo>
                  <a:pt x="20" y="2"/>
                  <a:pt x="20" y="2"/>
                  <a:pt x="20" y="2"/>
                </a:cubicBezTo>
                <a:cubicBezTo>
                  <a:pt x="18" y="0"/>
                  <a:pt x="18" y="0"/>
                  <a:pt x="18" y="0"/>
                </a:cubicBezTo>
                <a:cubicBezTo>
                  <a:pt x="18" y="1"/>
                  <a:pt x="18" y="1"/>
                  <a:pt x="18" y="1"/>
                </a:cubicBezTo>
                <a:cubicBezTo>
                  <a:pt x="18" y="1"/>
                  <a:pt x="15" y="1"/>
                  <a:pt x="15" y="1"/>
                </a:cubicBezTo>
                <a:cubicBezTo>
                  <a:pt x="14" y="1"/>
                  <a:pt x="14" y="0"/>
                  <a:pt x="14" y="0"/>
                </a:cubicBezTo>
                <a:cubicBezTo>
                  <a:pt x="13" y="0"/>
                  <a:pt x="13" y="0"/>
                  <a:pt x="13" y="0"/>
                </a:cubicBezTo>
                <a:cubicBezTo>
                  <a:pt x="5" y="3"/>
                  <a:pt x="5" y="3"/>
                  <a:pt x="5" y="3"/>
                </a:cubicBezTo>
                <a:cubicBezTo>
                  <a:pt x="1" y="5"/>
                  <a:pt x="1" y="5"/>
                  <a:pt x="1" y="5"/>
                </a:cubicBezTo>
                <a:cubicBezTo>
                  <a:pt x="0" y="4"/>
                  <a:pt x="0" y="4"/>
                  <a:pt x="0" y="4"/>
                </a:cubicBezTo>
                <a:cubicBezTo>
                  <a:pt x="0" y="6"/>
                  <a:pt x="0" y="6"/>
                  <a:pt x="0" y="6"/>
                </a:cubicBezTo>
                <a:lnTo>
                  <a:pt x="1" y="9"/>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68" name="Freeform 364"/>
          <p:cNvSpPr>
            <a:spLocks/>
          </p:cNvSpPr>
          <p:nvPr/>
        </p:nvSpPr>
        <p:spPr bwMode="auto">
          <a:xfrm>
            <a:off x="4480329" y="3202412"/>
            <a:ext cx="393700" cy="242093"/>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69" name="Freeform 365"/>
          <p:cNvSpPr>
            <a:spLocks/>
          </p:cNvSpPr>
          <p:nvPr/>
        </p:nvSpPr>
        <p:spPr bwMode="auto">
          <a:xfrm>
            <a:off x="4480329" y="3202412"/>
            <a:ext cx="393700" cy="242093"/>
          </a:xfrm>
          <a:custGeom>
            <a:avLst/>
            <a:gdLst>
              <a:gd name="T0" fmla="*/ 2147483647 w 300"/>
              <a:gd name="T1" fmla="*/ 2147483647 h 223"/>
              <a:gd name="T2" fmla="*/ 2147483647 w 300"/>
              <a:gd name="T3" fmla="*/ 2147483647 h 223"/>
              <a:gd name="T4" fmla="*/ 2147483647 w 300"/>
              <a:gd name="T5" fmla="*/ 2147483647 h 223"/>
              <a:gd name="T6" fmla="*/ 2147483647 w 300"/>
              <a:gd name="T7" fmla="*/ 2147483647 h 223"/>
              <a:gd name="T8" fmla="*/ 2147483647 w 300"/>
              <a:gd name="T9" fmla="*/ 2147483647 h 223"/>
              <a:gd name="T10" fmla="*/ 2147483647 w 300"/>
              <a:gd name="T11" fmla="*/ 2147483647 h 223"/>
              <a:gd name="T12" fmla="*/ 2147483647 w 300"/>
              <a:gd name="T13" fmla="*/ 2147483647 h 223"/>
              <a:gd name="T14" fmla="*/ 2147483647 w 300"/>
              <a:gd name="T15" fmla="*/ 2147483647 h 223"/>
              <a:gd name="T16" fmla="*/ 2147483647 w 300"/>
              <a:gd name="T17" fmla="*/ 2147483647 h 223"/>
              <a:gd name="T18" fmla="*/ 2147483647 w 300"/>
              <a:gd name="T19" fmla="*/ 2147483647 h 223"/>
              <a:gd name="T20" fmla="*/ 2147483647 w 300"/>
              <a:gd name="T21" fmla="*/ 2147483647 h 223"/>
              <a:gd name="T22" fmla="*/ 2147483647 w 300"/>
              <a:gd name="T23" fmla="*/ 2147483647 h 223"/>
              <a:gd name="T24" fmla="*/ 2147483647 w 300"/>
              <a:gd name="T25" fmla="*/ 2147483647 h 223"/>
              <a:gd name="T26" fmla="*/ 2147483647 w 300"/>
              <a:gd name="T27" fmla="*/ 2147483647 h 223"/>
              <a:gd name="T28" fmla="*/ 2147483647 w 300"/>
              <a:gd name="T29" fmla="*/ 2147483647 h 223"/>
              <a:gd name="T30" fmla="*/ 2147483647 w 300"/>
              <a:gd name="T31" fmla="*/ 0 h 223"/>
              <a:gd name="T32" fmla="*/ 2147483647 w 300"/>
              <a:gd name="T33" fmla="*/ 2147483647 h 223"/>
              <a:gd name="T34" fmla="*/ 2147483647 w 300"/>
              <a:gd name="T35" fmla="*/ 2147483647 h 223"/>
              <a:gd name="T36" fmla="*/ 2147483647 w 300"/>
              <a:gd name="T37" fmla="*/ 2147483647 h 223"/>
              <a:gd name="T38" fmla="*/ 2147483647 w 300"/>
              <a:gd name="T39" fmla="*/ 2147483647 h 223"/>
              <a:gd name="T40" fmla="*/ 2147483647 w 300"/>
              <a:gd name="T41" fmla="*/ 2147483647 h 223"/>
              <a:gd name="T42" fmla="*/ 2147483647 w 300"/>
              <a:gd name="T43" fmla="*/ 2147483647 h 223"/>
              <a:gd name="T44" fmla="*/ 0 w 300"/>
              <a:gd name="T45" fmla="*/ 2147483647 h 223"/>
              <a:gd name="T46" fmla="*/ 2147483647 w 300"/>
              <a:gd name="T47" fmla="*/ 2147483647 h 223"/>
              <a:gd name="T48" fmla="*/ 2147483647 w 300"/>
              <a:gd name="T49" fmla="*/ 2147483647 h 223"/>
              <a:gd name="T50" fmla="*/ 2147483647 w 300"/>
              <a:gd name="T51" fmla="*/ 2147483647 h 223"/>
              <a:gd name="T52" fmla="*/ 2147483647 w 300"/>
              <a:gd name="T53" fmla="*/ 2147483647 h 223"/>
              <a:gd name="T54" fmla="*/ 2147483647 w 300"/>
              <a:gd name="T55" fmla="*/ 2147483647 h 22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0" h="223">
                <a:moveTo>
                  <a:pt x="66" y="223"/>
                </a:moveTo>
                <a:lnTo>
                  <a:pt x="78" y="205"/>
                </a:lnTo>
                <a:lnTo>
                  <a:pt x="102" y="205"/>
                </a:lnTo>
                <a:lnTo>
                  <a:pt x="138" y="217"/>
                </a:lnTo>
                <a:lnTo>
                  <a:pt x="162" y="205"/>
                </a:lnTo>
                <a:lnTo>
                  <a:pt x="198" y="205"/>
                </a:lnTo>
                <a:lnTo>
                  <a:pt x="228" y="199"/>
                </a:lnTo>
                <a:lnTo>
                  <a:pt x="258" y="174"/>
                </a:lnTo>
                <a:lnTo>
                  <a:pt x="288" y="138"/>
                </a:lnTo>
                <a:lnTo>
                  <a:pt x="300" y="66"/>
                </a:lnTo>
                <a:lnTo>
                  <a:pt x="288" y="54"/>
                </a:lnTo>
                <a:lnTo>
                  <a:pt x="282" y="24"/>
                </a:lnTo>
                <a:lnTo>
                  <a:pt x="282" y="18"/>
                </a:lnTo>
                <a:lnTo>
                  <a:pt x="270" y="6"/>
                </a:lnTo>
                <a:lnTo>
                  <a:pt x="222" y="0"/>
                </a:lnTo>
                <a:lnTo>
                  <a:pt x="114" y="72"/>
                </a:lnTo>
                <a:lnTo>
                  <a:pt x="78" y="90"/>
                </a:lnTo>
                <a:lnTo>
                  <a:pt x="78" y="144"/>
                </a:lnTo>
                <a:lnTo>
                  <a:pt x="66" y="162"/>
                </a:lnTo>
                <a:lnTo>
                  <a:pt x="24" y="168"/>
                </a:lnTo>
                <a:lnTo>
                  <a:pt x="0" y="168"/>
                </a:lnTo>
                <a:lnTo>
                  <a:pt x="12" y="193"/>
                </a:lnTo>
                <a:lnTo>
                  <a:pt x="36" y="217"/>
                </a:lnTo>
                <a:lnTo>
                  <a:pt x="48" y="217"/>
                </a:lnTo>
                <a:lnTo>
                  <a:pt x="60" y="223"/>
                </a:lnTo>
                <a:lnTo>
                  <a:pt x="66" y="223"/>
                </a:lnTo>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70" name="Freeform 366"/>
          <p:cNvSpPr>
            <a:spLocks/>
          </p:cNvSpPr>
          <p:nvPr/>
        </p:nvSpPr>
        <p:spPr bwMode="auto">
          <a:xfrm>
            <a:off x="4175530" y="3169339"/>
            <a:ext cx="407987" cy="320146"/>
          </a:xfrm>
          <a:custGeom>
            <a:avLst/>
            <a:gdLst>
              <a:gd name="T0" fmla="*/ 2147483647 w 52"/>
              <a:gd name="T1" fmla="*/ 2147483647 h 49"/>
              <a:gd name="T2" fmla="*/ 2147483647 w 52"/>
              <a:gd name="T3" fmla="*/ 2147483647 h 49"/>
              <a:gd name="T4" fmla="*/ 2147483647 w 52"/>
              <a:gd name="T5" fmla="*/ 2147483647 h 49"/>
              <a:gd name="T6" fmla="*/ 2147483647 w 52"/>
              <a:gd name="T7" fmla="*/ 2147483647 h 49"/>
              <a:gd name="T8" fmla="*/ 2147483647 w 52"/>
              <a:gd name="T9" fmla="*/ 2147483647 h 49"/>
              <a:gd name="T10" fmla="*/ 2147483647 w 52"/>
              <a:gd name="T11" fmla="*/ 2147483647 h 49"/>
              <a:gd name="T12" fmla="*/ 2147483647 w 52"/>
              <a:gd name="T13" fmla="*/ 2147483647 h 49"/>
              <a:gd name="T14" fmla="*/ 2147483647 w 52"/>
              <a:gd name="T15" fmla="*/ 2147483647 h 49"/>
              <a:gd name="T16" fmla="*/ 2147483647 w 52"/>
              <a:gd name="T17" fmla="*/ 2147483647 h 49"/>
              <a:gd name="T18" fmla="*/ 2147483647 w 52"/>
              <a:gd name="T19" fmla="*/ 2147483647 h 49"/>
              <a:gd name="T20" fmla="*/ 2147483647 w 52"/>
              <a:gd name="T21" fmla="*/ 2147483647 h 49"/>
              <a:gd name="T22" fmla="*/ 2147483647 w 52"/>
              <a:gd name="T23" fmla="*/ 0 h 49"/>
              <a:gd name="T24" fmla="*/ 2147483647 w 52"/>
              <a:gd name="T25" fmla="*/ 0 h 49"/>
              <a:gd name="T26" fmla="*/ 2147483647 w 52"/>
              <a:gd name="T27" fmla="*/ 2147483647 h 49"/>
              <a:gd name="T28" fmla="*/ 2147483647 w 52"/>
              <a:gd name="T29" fmla="*/ 2147483647 h 49"/>
              <a:gd name="T30" fmla="*/ 2147483647 w 52"/>
              <a:gd name="T31" fmla="*/ 2147483647 h 49"/>
              <a:gd name="T32" fmla="*/ 2147483647 w 52"/>
              <a:gd name="T33" fmla="*/ 2147483647 h 49"/>
              <a:gd name="T34" fmla="*/ 2147483647 w 52"/>
              <a:gd name="T35" fmla="*/ 2147483647 h 49"/>
              <a:gd name="T36" fmla="*/ 2147483647 w 52"/>
              <a:gd name="T37" fmla="*/ 2147483647 h 49"/>
              <a:gd name="T38" fmla="*/ 0 w 52"/>
              <a:gd name="T39" fmla="*/ 2147483647 h 49"/>
              <a:gd name="T40" fmla="*/ 0 w 52"/>
              <a:gd name="T41" fmla="*/ 2147483647 h 49"/>
              <a:gd name="T42" fmla="*/ 2147483647 w 52"/>
              <a:gd name="T43" fmla="*/ 2147483647 h 49"/>
              <a:gd name="T44" fmla="*/ 2147483647 w 52"/>
              <a:gd name="T45" fmla="*/ 2147483647 h 49"/>
              <a:gd name="T46" fmla="*/ 2147483647 w 52"/>
              <a:gd name="T47" fmla="*/ 2147483647 h 49"/>
              <a:gd name="T48" fmla="*/ 2147483647 w 52"/>
              <a:gd name="T49" fmla="*/ 2147483647 h 49"/>
              <a:gd name="T50" fmla="*/ 2147483647 w 52"/>
              <a:gd name="T51" fmla="*/ 2147483647 h 49"/>
              <a:gd name="T52" fmla="*/ 2147483647 w 52"/>
              <a:gd name="T53" fmla="*/ 2147483647 h 49"/>
              <a:gd name="T54" fmla="*/ 2147483647 w 52"/>
              <a:gd name="T55" fmla="*/ 2147483647 h 49"/>
              <a:gd name="T56" fmla="*/ 2147483647 w 52"/>
              <a:gd name="T57" fmla="*/ 2147483647 h 49"/>
              <a:gd name="T58" fmla="*/ 2147483647 w 52"/>
              <a:gd name="T59" fmla="*/ 2147483647 h 49"/>
              <a:gd name="T60" fmla="*/ 2147483647 w 52"/>
              <a:gd name="T61" fmla="*/ 2147483647 h 49"/>
              <a:gd name="T62" fmla="*/ 2147483647 w 52"/>
              <a:gd name="T63" fmla="*/ 2147483647 h 49"/>
              <a:gd name="T64" fmla="*/ 2147483647 w 52"/>
              <a:gd name="T65" fmla="*/ 2147483647 h 49"/>
              <a:gd name="T66" fmla="*/ 2147483647 w 52"/>
              <a:gd name="T67" fmla="*/ 2147483647 h 49"/>
              <a:gd name="T68" fmla="*/ 2147483647 w 52"/>
              <a:gd name="T69" fmla="*/ 2147483647 h 49"/>
              <a:gd name="T70" fmla="*/ 2147483647 w 52"/>
              <a:gd name="T71" fmla="*/ 2147483647 h 49"/>
              <a:gd name="T72" fmla="*/ 2147483647 w 52"/>
              <a:gd name="T73" fmla="*/ 2147483647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2" h="49">
                <a:moveTo>
                  <a:pt x="24" y="44"/>
                </a:moveTo>
                <a:cubicBezTo>
                  <a:pt x="27" y="40"/>
                  <a:pt x="27" y="40"/>
                  <a:pt x="27" y="40"/>
                </a:cubicBezTo>
                <a:cubicBezTo>
                  <a:pt x="32" y="36"/>
                  <a:pt x="32" y="36"/>
                  <a:pt x="32" y="36"/>
                </a:cubicBezTo>
                <a:cubicBezTo>
                  <a:pt x="38" y="33"/>
                  <a:pt x="38" y="33"/>
                  <a:pt x="38" y="33"/>
                </a:cubicBezTo>
                <a:cubicBezTo>
                  <a:pt x="39" y="33"/>
                  <a:pt x="39" y="33"/>
                  <a:pt x="39" y="33"/>
                </a:cubicBezTo>
                <a:cubicBezTo>
                  <a:pt x="43" y="33"/>
                  <a:pt x="43" y="33"/>
                  <a:pt x="43" y="33"/>
                </a:cubicBezTo>
                <a:cubicBezTo>
                  <a:pt x="50" y="32"/>
                  <a:pt x="50" y="32"/>
                  <a:pt x="50" y="32"/>
                </a:cubicBezTo>
                <a:cubicBezTo>
                  <a:pt x="51" y="29"/>
                  <a:pt x="51" y="29"/>
                  <a:pt x="51" y="29"/>
                </a:cubicBezTo>
                <a:cubicBezTo>
                  <a:pt x="52" y="20"/>
                  <a:pt x="52" y="20"/>
                  <a:pt x="52" y="20"/>
                </a:cubicBezTo>
                <a:cubicBezTo>
                  <a:pt x="49" y="20"/>
                  <a:pt x="49" y="20"/>
                  <a:pt x="49" y="20"/>
                </a:cubicBezTo>
                <a:cubicBezTo>
                  <a:pt x="47" y="18"/>
                  <a:pt x="47" y="18"/>
                  <a:pt x="47" y="18"/>
                </a:cubicBezTo>
                <a:cubicBezTo>
                  <a:pt x="21" y="0"/>
                  <a:pt x="21" y="0"/>
                  <a:pt x="21" y="0"/>
                </a:cubicBezTo>
                <a:cubicBezTo>
                  <a:pt x="18" y="0"/>
                  <a:pt x="18" y="0"/>
                  <a:pt x="18" y="0"/>
                </a:cubicBezTo>
                <a:cubicBezTo>
                  <a:pt x="21" y="29"/>
                  <a:pt x="21" y="29"/>
                  <a:pt x="21" y="29"/>
                </a:cubicBezTo>
                <a:cubicBezTo>
                  <a:pt x="23" y="30"/>
                  <a:pt x="23" y="30"/>
                  <a:pt x="23" y="30"/>
                </a:cubicBezTo>
                <a:cubicBezTo>
                  <a:pt x="20" y="32"/>
                  <a:pt x="20" y="32"/>
                  <a:pt x="20" y="32"/>
                </a:cubicBezTo>
                <a:cubicBezTo>
                  <a:pt x="6" y="32"/>
                  <a:pt x="6" y="32"/>
                  <a:pt x="6" y="32"/>
                </a:cubicBezTo>
                <a:cubicBezTo>
                  <a:pt x="5" y="33"/>
                  <a:pt x="5" y="33"/>
                  <a:pt x="5" y="33"/>
                </a:cubicBezTo>
                <a:cubicBezTo>
                  <a:pt x="3" y="31"/>
                  <a:pt x="3" y="31"/>
                  <a:pt x="3" y="31"/>
                </a:cubicBezTo>
                <a:cubicBezTo>
                  <a:pt x="0" y="34"/>
                  <a:pt x="0" y="34"/>
                  <a:pt x="0" y="34"/>
                </a:cubicBezTo>
                <a:cubicBezTo>
                  <a:pt x="0" y="35"/>
                  <a:pt x="0" y="35"/>
                  <a:pt x="0" y="35"/>
                </a:cubicBezTo>
                <a:cubicBezTo>
                  <a:pt x="1" y="38"/>
                  <a:pt x="1" y="38"/>
                  <a:pt x="1" y="38"/>
                </a:cubicBezTo>
                <a:cubicBezTo>
                  <a:pt x="3" y="42"/>
                  <a:pt x="3" y="42"/>
                  <a:pt x="3" y="42"/>
                </a:cubicBezTo>
                <a:cubicBezTo>
                  <a:pt x="2" y="42"/>
                  <a:pt x="2" y="42"/>
                  <a:pt x="2" y="42"/>
                </a:cubicBezTo>
                <a:cubicBezTo>
                  <a:pt x="2" y="43"/>
                  <a:pt x="2" y="43"/>
                  <a:pt x="2" y="43"/>
                </a:cubicBezTo>
                <a:cubicBezTo>
                  <a:pt x="6" y="43"/>
                  <a:pt x="6" y="43"/>
                  <a:pt x="6" y="43"/>
                </a:cubicBezTo>
                <a:cubicBezTo>
                  <a:pt x="6" y="43"/>
                  <a:pt x="10" y="42"/>
                  <a:pt x="10" y="42"/>
                </a:cubicBezTo>
                <a:cubicBezTo>
                  <a:pt x="11" y="42"/>
                  <a:pt x="11" y="44"/>
                  <a:pt x="11" y="44"/>
                </a:cubicBezTo>
                <a:cubicBezTo>
                  <a:pt x="13" y="49"/>
                  <a:pt x="13" y="49"/>
                  <a:pt x="13" y="49"/>
                </a:cubicBezTo>
                <a:cubicBezTo>
                  <a:pt x="15" y="48"/>
                  <a:pt x="15" y="48"/>
                  <a:pt x="15" y="48"/>
                </a:cubicBezTo>
                <a:cubicBezTo>
                  <a:pt x="17" y="48"/>
                  <a:pt x="17" y="48"/>
                  <a:pt x="17" y="48"/>
                </a:cubicBezTo>
                <a:cubicBezTo>
                  <a:pt x="18" y="48"/>
                  <a:pt x="18" y="48"/>
                  <a:pt x="18" y="48"/>
                </a:cubicBezTo>
                <a:cubicBezTo>
                  <a:pt x="20" y="49"/>
                  <a:pt x="20" y="49"/>
                  <a:pt x="20" y="49"/>
                </a:cubicBezTo>
                <a:cubicBezTo>
                  <a:pt x="22" y="49"/>
                  <a:pt x="22" y="49"/>
                  <a:pt x="22" y="49"/>
                </a:cubicBezTo>
                <a:cubicBezTo>
                  <a:pt x="23" y="49"/>
                  <a:pt x="23" y="49"/>
                  <a:pt x="23" y="49"/>
                </a:cubicBezTo>
                <a:cubicBezTo>
                  <a:pt x="23" y="47"/>
                  <a:pt x="23" y="47"/>
                  <a:pt x="23" y="47"/>
                </a:cubicBezTo>
                <a:lnTo>
                  <a:pt x="24" y="44"/>
                </a:lnTo>
                <a:close/>
              </a:path>
            </a:pathLst>
          </a:custGeom>
          <a:solidFill>
            <a:srgbClr val="67676B"/>
          </a:solidFill>
          <a:ln w="9525">
            <a:solidFill>
              <a:schemeClr val="tx1">
                <a:lumMod val="50000"/>
                <a:lumOff val="50000"/>
              </a:schemeClr>
            </a:solidFill>
            <a:round/>
            <a:headEnd/>
            <a:tailEnd/>
          </a:ln>
        </p:spPr>
        <p:txBody>
          <a:bodyPr/>
          <a:lstStyle/>
          <a:p>
            <a:endParaRPr lang="en-US" dirty="0"/>
          </a:p>
        </p:txBody>
      </p:sp>
      <p:sp>
        <p:nvSpPr>
          <p:cNvPr id="371" name="Freeform 367"/>
          <p:cNvSpPr>
            <a:spLocks/>
          </p:cNvSpPr>
          <p:nvPr/>
        </p:nvSpPr>
        <p:spPr bwMode="auto">
          <a:xfrm>
            <a:off x="5502679" y="3464349"/>
            <a:ext cx="234950" cy="264583"/>
          </a:xfrm>
          <a:custGeom>
            <a:avLst/>
            <a:gdLst>
              <a:gd name="T0" fmla="*/ 2147483647 w 180"/>
              <a:gd name="T1" fmla="*/ 2147483647 h 246"/>
              <a:gd name="T2" fmla="*/ 2147483647 w 180"/>
              <a:gd name="T3" fmla="*/ 2147483647 h 246"/>
              <a:gd name="T4" fmla="*/ 2147483647 w 180"/>
              <a:gd name="T5" fmla="*/ 2147483647 h 246"/>
              <a:gd name="T6" fmla="*/ 2147483647 w 180"/>
              <a:gd name="T7" fmla="*/ 2147483647 h 246"/>
              <a:gd name="T8" fmla="*/ 2147483647 w 180"/>
              <a:gd name="T9" fmla="*/ 2147483647 h 246"/>
              <a:gd name="T10" fmla="*/ 2147483647 w 180"/>
              <a:gd name="T11" fmla="*/ 2147483647 h 246"/>
              <a:gd name="T12" fmla="*/ 2147483647 w 180"/>
              <a:gd name="T13" fmla="*/ 2147483647 h 246"/>
              <a:gd name="T14" fmla="*/ 2147483647 w 180"/>
              <a:gd name="T15" fmla="*/ 2147483647 h 246"/>
              <a:gd name="T16" fmla="*/ 2147483647 w 180"/>
              <a:gd name="T17" fmla="*/ 2147483647 h 246"/>
              <a:gd name="T18" fmla="*/ 2147483647 w 180"/>
              <a:gd name="T19" fmla="*/ 2147483647 h 246"/>
              <a:gd name="T20" fmla="*/ 2147483647 w 180"/>
              <a:gd name="T21" fmla="*/ 2147483647 h 246"/>
              <a:gd name="T22" fmla="*/ 2147483647 w 180"/>
              <a:gd name="T23" fmla="*/ 2147483647 h 246"/>
              <a:gd name="T24" fmla="*/ 2147483647 w 180"/>
              <a:gd name="T25" fmla="*/ 2147483647 h 246"/>
              <a:gd name="T26" fmla="*/ 0 w 180"/>
              <a:gd name="T27" fmla="*/ 2147483647 h 246"/>
              <a:gd name="T28" fmla="*/ 0 w 180"/>
              <a:gd name="T29" fmla="*/ 2147483647 h 246"/>
              <a:gd name="T30" fmla="*/ 2147483647 w 180"/>
              <a:gd name="T31" fmla="*/ 2147483647 h 246"/>
              <a:gd name="T32" fmla="*/ 2147483647 w 180"/>
              <a:gd name="T33" fmla="*/ 2147483647 h 246"/>
              <a:gd name="T34" fmla="*/ 2147483647 w 180"/>
              <a:gd name="T35" fmla="*/ 2147483647 h 246"/>
              <a:gd name="T36" fmla="*/ 2147483647 w 180"/>
              <a:gd name="T37" fmla="*/ 2147483647 h 246"/>
              <a:gd name="T38" fmla="*/ 2147483647 w 180"/>
              <a:gd name="T39" fmla="*/ 2147483647 h 246"/>
              <a:gd name="T40" fmla="*/ 2147483647 w 180"/>
              <a:gd name="T41" fmla="*/ 0 h 246"/>
              <a:gd name="T42" fmla="*/ 2147483647 w 180"/>
              <a:gd name="T43" fmla="*/ 2147483647 h 2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246">
                <a:moveTo>
                  <a:pt x="72" y="18"/>
                </a:moveTo>
                <a:lnTo>
                  <a:pt x="48" y="12"/>
                </a:lnTo>
                <a:lnTo>
                  <a:pt x="48" y="6"/>
                </a:lnTo>
                <a:lnTo>
                  <a:pt x="30" y="18"/>
                </a:lnTo>
                <a:lnTo>
                  <a:pt x="42" y="36"/>
                </a:lnTo>
                <a:lnTo>
                  <a:pt x="84" y="60"/>
                </a:lnTo>
                <a:lnTo>
                  <a:pt x="126" y="66"/>
                </a:lnTo>
                <a:lnTo>
                  <a:pt x="78" y="120"/>
                </a:lnTo>
                <a:lnTo>
                  <a:pt x="36" y="132"/>
                </a:lnTo>
                <a:lnTo>
                  <a:pt x="18" y="144"/>
                </a:lnTo>
                <a:lnTo>
                  <a:pt x="24" y="150"/>
                </a:lnTo>
                <a:lnTo>
                  <a:pt x="18" y="144"/>
                </a:lnTo>
                <a:lnTo>
                  <a:pt x="18" y="150"/>
                </a:lnTo>
                <a:lnTo>
                  <a:pt x="0" y="168"/>
                </a:lnTo>
                <a:lnTo>
                  <a:pt x="0" y="228"/>
                </a:lnTo>
                <a:lnTo>
                  <a:pt x="12" y="246"/>
                </a:lnTo>
                <a:lnTo>
                  <a:pt x="42" y="204"/>
                </a:lnTo>
                <a:lnTo>
                  <a:pt x="90" y="180"/>
                </a:lnTo>
                <a:lnTo>
                  <a:pt x="132" y="132"/>
                </a:lnTo>
                <a:lnTo>
                  <a:pt x="168" y="48"/>
                </a:lnTo>
                <a:lnTo>
                  <a:pt x="180" y="0"/>
                </a:lnTo>
                <a:lnTo>
                  <a:pt x="72" y="18"/>
                </a:lnTo>
                <a:close/>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72" name="Freeform 368"/>
          <p:cNvSpPr>
            <a:spLocks/>
          </p:cNvSpPr>
          <p:nvPr/>
        </p:nvSpPr>
        <p:spPr bwMode="auto">
          <a:xfrm>
            <a:off x="4826404" y="3444505"/>
            <a:ext cx="31750" cy="103188"/>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2147483647 w 24"/>
              <a:gd name="T15" fmla="*/ 0 h 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96">
                <a:moveTo>
                  <a:pt x="12" y="0"/>
                </a:moveTo>
                <a:lnTo>
                  <a:pt x="12" y="0"/>
                </a:lnTo>
                <a:lnTo>
                  <a:pt x="24" y="42"/>
                </a:lnTo>
                <a:lnTo>
                  <a:pt x="0" y="48"/>
                </a:lnTo>
                <a:lnTo>
                  <a:pt x="0" y="66"/>
                </a:lnTo>
                <a:lnTo>
                  <a:pt x="18" y="96"/>
                </a:lnTo>
                <a:lnTo>
                  <a:pt x="24" y="96"/>
                </a:lnTo>
                <a:lnTo>
                  <a:pt x="12" y="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73" name="Freeform 369"/>
          <p:cNvSpPr>
            <a:spLocks/>
          </p:cNvSpPr>
          <p:nvPr/>
        </p:nvSpPr>
        <p:spPr bwMode="auto">
          <a:xfrm>
            <a:off x="4826404" y="3444505"/>
            <a:ext cx="31750" cy="103188"/>
          </a:xfrm>
          <a:custGeom>
            <a:avLst/>
            <a:gdLst>
              <a:gd name="T0" fmla="*/ 2147483647 w 24"/>
              <a:gd name="T1" fmla="*/ 0 h 96"/>
              <a:gd name="T2" fmla="*/ 2147483647 w 24"/>
              <a:gd name="T3" fmla="*/ 0 h 96"/>
              <a:gd name="T4" fmla="*/ 2147483647 w 24"/>
              <a:gd name="T5" fmla="*/ 2147483647 h 96"/>
              <a:gd name="T6" fmla="*/ 0 w 24"/>
              <a:gd name="T7" fmla="*/ 2147483647 h 96"/>
              <a:gd name="T8" fmla="*/ 0 w 24"/>
              <a:gd name="T9" fmla="*/ 2147483647 h 96"/>
              <a:gd name="T10" fmla="*/ 2147483647 w 24"/>
              <a:gd name="T11" fmla="*/ 2147483647 h 96"/>
              <a:gd name="T12" fmla="*/ 2147483647 w 24"/>
              <a:gd name="T13" fmla="*/ 2147483647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96">
                <a:moveTo>
                  <a:pt x="12" y="0"/>
                </a:moveTo>
                <a:lnTo>
                  <a:pt x="12" y="0"/>
                </a:lnTo>
                <a:lnTo>
                  <a:pt x="24" y="42"/>
                </a:lnTo>
                <a:lnTo>
                  <a:pt x="0" y="48"/>
                </a:lnTo>
                <a:lnTo>
                  <a:pt x="0" y="66"/>
                </a:lnTo>
                <a:lnTo>
                  <a:pt x="18" y="96"/>
                </a:lnTo>
                <a:lnTo>
                  <a:pt x="24" y="96"/>
                </a:lnTo>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74" name="Freeform 370"/>
          <p:cNvSpPr>
            <a:spLocks/>
          </p:cNvSpPr>
          <p:nvPr/>
        </p:nvSpPr>
        <p:spPr bwMode="auto">
          <a:xfrm>
            <a:off x="4810529" y="3210349"/>
            <a:ext cx="258762" cy="337343"/>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2147483647 w 198"/>
              <a:gd name="T51" fmla="*/ 2147483647 h 31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lnTo>
                  <a:pt x="36" y="313"/>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75" name="Freeform 371"/>
          <p:cNvSpPr>
            <a:spLocks/>
          </p:cNvSpPr>
          <p:nvPr/>
        </p:nvSpPr>
        <p:spPr bwMode="auto">
          <a:xfrm>
            <a:off x="4810529" y="3210349"/>
            <a:ext cx="258762" cy="337343"/>
          </a:xfrm>
          <a:custGeom>
            <a:avLst/>
            <a:gdLst>
              <a:gd name="T0" fmla="*/ 2147483647 w 198"/>
              <a:gd name="T1" fmla="*/ 2147483647 h 313"/>
              <a:gd name="T2" fmla="*/ 2147483647 w 198"/>
              <a:gd name="T3" fmla="*/ 2147483647 h 313"/>
              <a:gd name="T4" fmla="*/ 2147483647 w 198"/>
              <a:gd name="T5" fmla="*/ 2147483647 h 313"/>
              <a:gd name="T6" fmla="*/ 2147483647 w 198"/>
              <a:gd name="T7" fmla="*/ 2147483647 h 313"/>
              <a:gd name="T8" fmla="*/ 2147483647 w 198"/>
              <a:gd name="T9" fmla="*/ 2147483647 h 313"/>
              <a:gd name="T10" fmla="*/ 2147483647 w 198"/>
              <a:gd name="T11" fmla="*/ 2147483647 h 313"/>
              <a:gd name="T12" fmla="*/ 2147483647 w 198"/>
              <a:gd name="T13" fmla="*/ 2147483647 h 313"/>
              <a:gd name="T14" fmla="*/ 2147483647 w 198"/>
              <a:gd name="T15" fmla="*/ 2147483647 h 313"/>
              <a:gd name="T16" fmla="*/ 2147483647 w 198"/>
              <a:gd name="T17" fmla="*/ 2147483647 h 313"/>
              <a:gd name="T18" fmla="*/ 2147483647 w 198"/>
              <a:gd name="T19" fmla="*/ 2147483647 h 313"/>
              <a:gd name="T20" fmla="*/ 2147483647 w 198"/>
              <a:gd name="T21" fmla="*/ 2147483647 h 313"/>
              <a:gd name="T22" fmla="*/ 2147483647 w 198"/>
              <a:gd name="T23" fmla="*/ 2147483647 h 313"/>
              <a:gd name="T24" fmla="*/ 2147483647 w 198"/>
              <a:gd name="T25" fmla="*/ 0 h 313"/>
              <a:gd name="T26" fmla="*/ 2147483647 w 198"/>
              <a:gd name="T27" fmla="*/ 2147483647 h 313"/>
              <a:gd name="T28" fmla="*/ 2147483647 w 198"/>
              <a:gd name="T29" fmla="*/ 2147483647 h 313"/>
              <a:gd name="T30" fmla="*/ 2147483647 w 198"/>
              <a:gd name="T31" fmla="*/ 2147483647 h 313"/>
              <a:gd name="T32" fmla="*/ 2147483647 w 198"/>
              <a:gd name="T33" fmla="*/ 2147483647 h 313"/>
              <a:gd name="T34" fmla="*/ 2147483647 w 198"/>
              <a:gd name="T35" fmla="*/ 2147483647 h 313"/>
              <a:gd name="T36" fmla="*/ 2147483647 w 198"/>
              <a:gd name="T37" fmla="*/ 2147483647 h 313"/>
              <a:gd name="T38" fmla="*/ 2147483647 w 198"/>
              <a:gd name="T39" fmla="*/ 2147483647 h 313"/>
              <a:gd name="T40" fmla="*/ 2147483647 w 198"/>
              <a:gd name="T41" fmla="*/ 2147483647 h 313"/>
              <a:gd name="T42" fmla="*/ 0 w 198"/>
              <a:gd name="T43" fmla="*/ 2147483647 h 313"/>
              <a:gd name="T44" fmla="*/ 2147483647 w 198"/>
              <a:gd name="T45" fmla="*/ 2147483647 h 313"/>
              <a:gd name="T46" fmla="*/ 2147483647 w 198"/>
              <a:gd name="T47" fmla="*/ 2147483647 h 313"/>
              <a:gd name="T48" fmla="*/ 2147483647 w 198"/>
              <a:gd name="T49" fmla="*/ 2147483647 h 31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8" h="313">
                <a:moveTo>
                  <a:pt x="36" y="313"/>
                </a:moveTo>
                <a:lnTo>
                  <a:pt x="60" y="307"/>
                </a:lnTo>
                <a:lnTo>
                  <a:pt x="96" y="295"/>
                </a:lnTo>
                <a:lnTo>
                  <a:pt x="102" y="283"/>
                </a:lnTo>
                <a:lnTo>
                  <a:pt x="132" y="277"/>
                </a:lnTo>
                <a:lnTo>
                  <a:pt x="180" y="247"/>
                </a:lnTo>
                <a:lnTo>
                  <a:pt x="162" y="211"/>
                </a:lnTo>
                <a:lnTo>
                  <a:pt x="168" y="193"/>
                </a:lnTo>
                <a:lnTo>
                  <a:pt x="174" y="162"/>
                </a:lnTo>
                <a:lnTo>
                  <a:pt x="192" y="150"/>
                </a:lnTo>
                <a:lnTo>
                  <a:pt x="198" y="78"/>
                </a:lnTo>
                <a:lnTo>
                  <a:pt x="54" y="0"/>
                </a:lnTo>
                <a:lnTo>
                  <a:pt x="30" y="12"/>
                </a:lnTo>
                <a:lnTo>
                  <a:pt x="30" y="18"/>
                </a:lnTo>
                <a:lnTo>
                  <a:pt x="36" y="48"/>
                </a:lnTo>
                <a:lnTo>
                  <a:pt x="48" y="60"/>
                </a:lnTo>
                <a:lnTo>
                  <a:pt x="36" y="132"/>
                </a:lnTo>
                <a:lnTo>
                  <a:pt x="6" y="168"/>
                </a:lnTo>
                <a:lnTo>
                  <a:pt x="12" y="168"/>
                </a:lnTo>
                <a:lnTo>
                  <a:pt x="6" y="168"/>
                </a:lnTo>
                <a:lnTo>
                  <a:pt x="0" y="175"/>
                </a:lnTo>
                <a:lnTo>
                  <a:pt x="12" y="193"/>
                </a:lnTo>
                <a:lnTo>
                  <a:pt x="30" y="199"/>
                </a:lnTo>
                <a:lnTo>
                  <a:pt x="24" y="217"/>
                </a:lnTo>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76" name="Freeform 372"/>
          <p:cNvSpPr>
            <a:spLocks/>
          </p:cNvSpPr>
          <p:nvPr/>
        </p:nvSpPr>
        <p:spPr bwMode="auto">
          <a:xfrm>
            <a:off x="4889904" y="4165495"/>
            <a:ext cx="398462" cy="295010"/>
          </a:xfrm>
          <a:custGeom>
            <a:avLst/>
            <a:gdLst>
              <a:gd name="T0" fmla="*/ 2147483647 w 51"/>
              <a:gd name="T1" fmla="*/ 2147483647 h 45"/>
              <a:gd name="T2" fmla="*/ 2147483647 w 51"/>
              <a:gd name="T3" fmla="*/ 2147483647 h 45"/>
              <a:gd name="T4" fmla="*/ 2147483647 w 51"/>
              <a:gd name="T5" fmla="*/ 2147483647 h 45"/>
              <a:gd name="T6" fmla="*/ 2147483647 w 51"/>
              <a:gd name="T7" fmla="*/ 2147483647 h 45"/>
              <a:gd name="T8" fmla="*/ 2147483647 w 51"/>
              <a:gd name="T9" fmla="*/ 0 h 45"/>
              <a:gd name="T10" fmla="*/ 2147483647 w 51"/>
              <a:gd name="T11" fmla="*/ 2147483647 h 45"/>
              <a:gd name="T12" fmla="*/ 2147483647 w 51"/>
              <a:gd name="T13" fmla="*/ 2147483647 h 45"/>
              <a:gd name="T14" fmla="*/ 2147483647 w 51"/>
              <a:gd name="T15" fmla="*/ 2147483647 h 45"/>
              <a:gd name="T16" fmla="*/ 2147483647 w 51"/>
              <a:gd name="T17" fmla="*/ 2147483647 h 45"/>
              <a:gd name="T18" fmla="*/ 2147483647 w 51"/>
              <a:gd name="T19" fmla="*/ 2147483647 h 45"/>
              <a:gd name="T20" fmla="*/ 2147483647 w 51"/>
              <a:gd name="T21" fmla="*/ 2147483647 h 45"/>
              <a:gd name="T22" fmla="*/ 2147483647 w 51"/>
              <a:gd name="T23" fmla="*/ 2147483647 h 45"/>
              <a:gd name="T24" fmla="*/ 2147483647 w 51"/>
              <a:gd name="T25" fmla="*/ 2147483647 h 45"/>
              <a:gd name="T26" fmla="*/ 2147483647 w 51"/>
              <a:gd name="T27" fmla="*/ 2147483647 h 45"/>
              <a:gd name="T28" fmla="*/ 2147483647 w 51"/>
              <a:gd name="T29" fmla="*/ 2147483647 h 45"/>
              <a:gd name="T30" fmla="*/ 2147483647 w 51"/>
              <a:gd name="T31" fmla="*/ 2147483647 h 45"/>
              <a:gd name="T32" fmla="*/ 2147483647 w 51"/>
              <a:gd name="T33" fmla="*/ 2147483647 h 45"/>
              <a:gd name="T34" fmla="*/ 0 w 51"/>
              <a:gd name="T35" fmla="*/ 2147483647 h 45"/>
              <a:gd name="T36" fmla="*/ 2147483647 w 51"/>
              <a:gd name="T37" fmla="*/ 2147483647 h 45"/>
              <a:gd name="T38" fmla="*/ 2147483647 w 51"/>
              <a:gd name="T39" fmla="*/ 2147483647 h 45"/>
              <a:gd name="T40" fmla="*/ 2147483647 w 51"/>
              <a:gd name="T41" fmla="*/ 2147483647 h 45"/>
              <a:gd name="T42" fmla="*/ 2147483647 w 51"/>
              <a:gd name="T43" fmla="*/ 2147483647 h 45"/>
              <a:gd name="T44" fmla="*/ 2147483647 w 51"/>
              <a:gd name="T45" fmla="*/ 2147483647 h 45"/>
              <a:gd name="T46" fmla="*/ 2147483647 w 51"/>
              <a:gd name="T47" fmla="*/ 2147483647 h 45"/>
              <a:gd name="T48" fmla="*/ 2147483647 w 51"/>
              <a:gd name="T49" fmla="*/ 2147483647 h 45"/>
              <a:gd name="T50" fmla="*/ 2147483647 w 51"/>
              <a:gd name="T51" fmla="*/ 2147483647 h 45"/>
              <a:gd name="T52" fmla="*/ 2147483647 w 51"/>
              <a:gd name="T53" fmla="*/ 2147483647 h 45"/>
              <a:gd name="T54" fmla="*/ 2147483647 w 51"/>
              <a:gd name="T55" fmla="*/ 2147483647 h 45"/>
              <a:gd name="T56" fmla="*/ 2147483647 w 51"/>
              <a:gd name="T57" fmla="*/ 2147483647 h 45"/>
              <a:gd name="T58" fmla="*/ 2147483647 w 51"/>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1" h="45">
                <a:moveTo>
                  <a:pt x="48" y="1"/>
                </a:moveTo>
                <a:cubicBezTo>
                  <a:pt x="47" y="1"/>
                  <a:pt x="47" y="1"/>
                  <a:pt x="47" y="1"/>
                </a:cubicBezTo>
                <a:cubicBezTo>
                  <a:pt x="46" y="2"/>
                  <a:pt x="46" y="2"/>
                  <a:pt x="46" y="2"/>
                </a:cubicBezTo>
                <a:cubicBezTo>
                  <a:pt x="47" y="1"/>
                  <a:pt x="47" y="1"/>
                  <a:pt x="47" y="1"/>
                </a:cubicBezTo>
                <a:cubicBezTo>
                  <a:pt x="41" y="0"/>
                  <a:pt x="41" y="0"/>
                  <a:pt x="41" y="0"/>
                </a:cubicBezTo>
                <a:cubicBezTo>
                  <a:pt x="34" y="5"/>
                  <a:pt x="34" y="5"/>
                  <a:pt x="34" y="5"/>
                </a:cubicBezTo>
                <a:cubicBezTo>
                  <a:pt x="26" y="12"/>
                  <a:pt x="26" y="12"/>
                  <a:pt x="26" y="12"/>
                </a:cubicBezTo>
                <a:cubicBezTo>
                  <a:pt x="22" y="12"/>
                  <a:pt x="22" y="12"/>
                  <a:pt x="22" y="12"/>
                </a:cubicBezTo>
                <a:cubicBezTo>
                  <a:pt x="17" y="15"/>
                  <a:pt x="17" y="15"/>
                  <a:pt x="17" y="15"/>
                </a:cubicBezTo>
                <a:cubicBezTo>
                  <a:pt x="14" y="15"/>
                  <a:pt x="14" y="15"/>
                  <a:pt x="14" y="15"/>
                </a:cubicBezTo>
                <a:cubicBezTo>
                  <a:pt x="13" y="13"/>
                  <a:pt x="13" y="13"/>
                  <a:pt x="13" y="13"/>
                </a:cubicBezTo>
                <a:cubicBezTo>
                  <a:pt x="11" y="9"/>
                  <a:pt x="11" y="9"/>
                  <a:pt x="11" y="9"/>
                </a:cubicBezTo>
                <a:cubicBezTo>
                  <a:pt x="11" y="11"/>
                  <a:pt x="11" y="11"/>
                  <a:pt x="11" y="11"/>
                </a:cubicBezTo>
                <a:cubicBezTo>
                  <a:pt x="11" y="9"/>
                  <a:pt x="11" y="9"/>
                  <a:pt x="11" y="9"/>
                </a:cubicBezTo>
                <a:cubicBezTo>
                  <a:pt x="9" y="23"/>
                  <a:pt x="9" y="23"/>
                  <a:pt x="9" y="23"/>
                </a:cubicBezTo>
                <a:cubicBezTo>
                  <a:pt x="6" y="24"/>
                  <a:pt x="6" y="24"/>
                  <a:pt x="6" y="24"/>
                </a:cubicBezTo>
                <a:cubicBezTo>
                  <a:pt x="1" y="22"/>
                  <a:pt x="1" y="22"/>
                  <a:pt x="1" y="22"/>
                </a:cubicBezTo>
                <a:cubicBezTo>
                  <a:pt x="0" y="24"/>
                  <a:pt x="0" y="24"/>
                  <a:pt x="0" y="24"/>
                </a:cubicBezTo>
                <a:cubicBezTo>
                  <a:pt x="2" y="27"/>
                  <a:pt x="2" y="27"/>
                  <a:pt x="2" y="27"/>
                </a:cubicBezTo>
                <a:cubicBezTo>
                  <a:pt x="5" y="35"/>
                  <a:pt x="5" y="35"/>
                  <a:pt x="5" y="35"/>
                </a:cubicBezTo>
                <a:cubicBezTo>
                  <a:pt x="5" y="39"/>
                  <a:pt x="5" y="39"/>
                  <a:pt x="5" y="39"/>
                </a:cubicBezTo>
                <a:cubicBezTo>
                  <a:pt x="9" y="45"/>
                  <a:pt x="9" y="45"/>
                  <a:pt x="9" y="45"/>
                </a:cubicBezTo>
                <a:cubicBezTo>
                  <a:pt x="17" y="43"/>
                  <a:pt x="17" y="43"/>
                  <a:pt x="17" y="43"/>
                </a:cubicBezTo>
                <a:cubicBezTo>
                  <a:pt x="25" y="42"/>
                  <a:pt x="25" y="42"/>
                  <a:pt x="25" y="42"/>
                </a:cubicBezTo>
                <a:cubicBezTo>
                  <a:pt x="32" y="41"/>
                  <a:pt x="32" y="41"/>
                  <a:pt x="32" y="41"/>
                </a:cubicBezTo>
                <a:cubicBezTo>
                  <a:pt x="47" y="25"/>
                  <a:pt x="47" y="25"/>
                  <a:pt x="47" y="25"/>
                </a:cubicBezTo>
                <a:cubicBezTo>
                  <a:pt x="47" y="25"/>
                  <a:pt x="50" y="19"/>
                  <a:pt x="51" y="16"/>
                </a:cubicBezTo>
                <a:cubicBezTo>
                  <a:pt x="51" y="16"/>
                  <a:pt x="51" y="16"/>
                  <a:pt x="51" y="16"/>
                </a:cubicBezTo>
                <a:cubicBezTo>
                  <a:pt x="49" y="16"/>
                  <a:pt x="49" y="16"/>
                  <a:pt x="49" y="16"/>
                </a:cubicBezTo>
                <a:lnTo>
                  <a:pt x="48" y="1"/>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377" name="Freeform 373"/>
          <p:cNvSpPr>
            <a:spLocks/>
          </p:cNvSpPr>
          <p:nvPr/>
        </p:nvSpPr>
        <p:spPr bwMode="auto">
          <a:xfrm>
            <a:off x="4975630" y="4068922"/>
            <a:ext cx="236537" cy="195792"/>
          </a:xfrm>
          <a:custGeom>
            <a:avLst/>
            <a:gdLst>
              <a:gd name="T0" fmla="*/ 2147483647 w 180"/>
              <a:gd name="T1" fmla="*/ 2147483647 h 180"/>
              <a:gd name="T2" fmla="*/ 2147483647 w 180"/>
              <a:gd name="T3" fmla="*/ 2147483647 h 180"/>
              <a:gd name="T4" fmla="*/ 2147483647 w 180"/>
              <a:gd name="T5" fmla="*/ 2147483647 h 180"/>
              <a:gd name="T6" fmla="*/ 2147483647 w 180"/>
              <a:gd name="T7" fmla="*/ 2147483647 h 180"/>
              <a:gd name="T8" fmla="*/ 2147483647 w 180"/>
              <a:gd name="T9" fmla="*/ 2147483647 h 180"/>
              <a:gd name="T10" fmla="*/ 2147483647 w 180"/>
              <a:gd name="T11" fmla="*/ 2147483647 h 180"/>
              <a:gd name="T12" fmla="*/ 2147483647 w 180"/>
              <a:gd name="T13" fmla="*/ 2147483647 h 180"/>
              <a:gd name="T14" fmla="*/ 2147483647 w 180"/>
              <a:gd name="T15" fmla="*/ 0 h 180"/>
              <a:gd name="T16" fmla="*/ 2147483647 w 180"/>
              <a:gd name="T17" fmla="*/ 2147483647 h 180"/>
              <a:gd name="T18" fmla="*/ 2147483647 w 180"/>
              <a:gd name="T19" fmla="*/ 2147483647 h 180"/>
              <a:gd name="T20" fmla="*/ 2147483647 w 180"/>
              <a:gd name="T21" fmla="*/ 2147483647 h 180"/>
              <a:gd name="T22" fmla="*/ 0 w 180"/>
              <a:gd name="T23" fmla="*/ 2147483647 h 180"/>
              <a:gd name="T24" fmla="*/ 0 w 180"/>
              <a:gd name="T25" fmla="*/ 2147483647 h 180"/>
              <a:gd name="T26" fmla="*/ 2147483647 w 180"/>
              <a:gd name="T27" fmla="*/ 2147483647 h 180"/>
              <a:gd name="T28" fmla="*/ 2147483647 w 180"/>
              <a:gd name="T29" fmla="*/ 2147483647 h 180"/>
              <a:gd name="T30" fmla="*/ 2147483647 w 180"/>
              <a:gd name="T31" fmla="*/ 2147483647 h 180"/>
              <a:gd name="T32" fmla="*/ 2147483647 w 180"/>
              <a:gd name="T33" fmla="*/ 2147483647 h 180"/>
              <a:gd name="T34" fmla="*/ 2147483647 w 180"/>
              <a:gd name="T35" fmla="*/ 2147483647 h 180"/>
              <a:gd name="T36" fmla="*/ 2147483647 w 180"/>
              <a:gd name="T37" fmla="*/ 2147483647 h 180"/>
              <a:gd name="T38" fmla="*/ 2147483647 w 180"/>
              <a:gd name="T39" fmla="*/ 2147483647 h 180"/>
              <a:gd name="T40" fmla="*/ 2147483647 w 180"/>
              <a:gd name="T41" fmla="*/ 2147483647 h 180"/>
              <a:gd name="T42" fmla="*/ 2147483647 w 18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80" h="180">
                <a:moveTo>
                  <a:pt x="144" y="54"/>
                </a:moveTo>
                <a:lnTo>
                  <a:pt x="132" y="54"/>
                </a:lnTo>
                <a:lnTo>
                  <a:pt x="114" y="30"/>
                </a:lnTo>
                <a:lnTo>
                  <a:pt x="102" y="6"/>
                </a:lnTo>
                <a:lnTo>
                  <a:pt x="96" y="6"/>
                </a:lnTo>
                <a:lnTo>
                  <a:pt x="84" y="12"/>
                </a:lnTo>
                <a:lnTo>
                  <a:pt x="96" y="6"/>
                </a:lnTo>
                <a:lnTo>
                  <a:pt x="84" y="0"/>
                </a:lnTo>
                <a:lnTo>
                  <a:pt x="66" y="6"/>
                </a:lnTo>
                <a:lnTo>
                  <a:pt x="18" y="18"/>
                </a:lnTo>
                <a:lnTo>
                  <a:pt x="12" y="84"/>
                </a:lnTo>
                <a:lnTo>
                  <a:pt x="0" y="90"/>
                </a:lnTo>
                <a:lnTo>
                  <a:pt x="0" y="144"/>
                </a:lnTo>
                <a:lnTo>
                  <a:pt x="12" y="168"/>
                </a:lnTo>
                <a:lnTo>
                  <a:pt x="18" y="180"/>
                </a:lnTo>
                <a:lnTo>
                  <a:pt x="36" y="180"/>
                </a:lnTo>
                <a:lnTo>
                  <a:pt x="66" y="162"/>
                </a:lnTo>
                <a:lnTo>
                  <a:pt x="90" y="162"/>
                </a:lnTo>
                <a:lnTo>
                  <a:pt x="138" y="120"/>
                </a:lnTo>
                <a:lnTo>
                  <a:pt x="180" y="90"/>
                </a:lnTo>
                <a:lnTo>
                  <a:pt x="150" y="78"/>
                </a:lnTo>
                <a:lnTo>
                  <a:pt x="144" y="54"/>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78" name="Freeform 374"/>
          <p:cNvSpPr>
            <a:spLocks/>
          </p:cNvSpPr>
          <p:nvPr/>
        </p:nvSpPr>
        <p:spPr bwMode="auto">
          <a:xfrm>
            <a:off x="5218516" y="3918110"/>
            <a:ext cx="268288" cy="351896"/>
          </a:xfrm>
          <a:custGeom>
            <a:avLst/>
            <a:gdLst>
              <a:gd name="T0" fmla="*/ 2147483647 w 34"/>
              <a:gd name="T1" fmla="*/ 2147483647 h 54"/>
              <a:gd name="T2" fmla="*/ 2147483647 w 34"/>
              <a:gd name="T3" fmla="*/ 2147483647 h 54"/>
              <a:gd name="T4" fmla="*/ 2147483647 w 34"/>
              <a:gd name="T5" fmla="*/ 2147483647 h 54"/>
              <a:gd name="T6" fmla="*/ 2147483647 w 34"/>
              <a:gd name="T7" fmla="*/ 2147483647 h 54"/>
              <a:gd name="T8" fmla="*/ 2147483647 w 34"/>
              <a:gd name="T9" fmla="*/ 2147483647 h 54"/>
              <a:gd name="T10" fmla="*/ 2147483647 w 34"/>
              <a:gd name="T11" fmla="*/ 2147483647 h 54"/>
              <a:gd name="T12" fmla="*/ 2147483647 w 34"/>
              <a:gd name="T13" fmla="*/ 2147483647 h 54"/>
              <a:gd name="T14" fmla="*/ 2147483647 w 34"/>
              <a:gd name="T15" fmla="*/ 2147483647 h 54"/>
              <a:gd name="T16" fmla="*/ 2147483647 w 34"/>
              <a:gd name="T17" fmla="*/ 2147483647 h 54"/>
              <a:gd name="T18" fmla="*/ 2147483647 w 34"/>
              <a:gd name="T19" fmla="*/ 2147483647 h 54"/>
              <a:gd name="T20" fmla="*/ 2147483647 w 34"/>
              <a:gd name="T21" fmla="*/ 2147483647 h 54"/>
              <a:gd name="T22" fmla="*/ 2147483647 w 34"/>
              <a:gd name="T23" fmla="*/ 2147483647 h 54"/>
              <a:gd name="T24" fmla="*/ 0 w 34"/>
              <a:gd name="T25" fmla="*/ 2147483647 h 54"/>
              <a:gd name="T26" fmla="*/ 0 w 34"/>
              <a:gd name="T27" fmla="*/ 2147483647 h 54"/>
              <a:gd name="T28" fmla="*/ 2147483647 w 34"/>
              <a:gd name="T29" fmla="*/ 2147483647 h 54"/>
              <a:gd name="T30" fmla="*/ 2147483647 w 34"/>
              <a:gd name="T31" fmla="*/ 2147483647 h 54"/>
              <a:gd name="T32" fmla="*/ 2147483647 w 34"/>
              <a:gd name="T33" fmla="*/ 2147483647 h 54"/>
              <a:gd name="T34" fmla="*/ 2147483647 w 34"/>
              <a:gd name="T35" fmla="*/ 2147483647 h 54"/>
              <a:gd name="T36" fmla="*/ 2147483647 w 34"/>
              <a:gd name="T37" fmla="*/ 2147483647 h 54"/>
              <a:gd name="T38" fmla="*/ 2147483647 w 34"/>
              <a:gd name="T39" fmla="*/ 2147483647 h 54"/>
              <a:gd name="T40" fmla="*/ 2147483647 w 34"/>
              <a:gd name="T41" fmla="*/ 2147483647 h 54"/>
              <a:gd name="T42" fmla="*/ 2147483647 w 34"/>
              <a:gd name="T43" fmla="*/ 2147483647 h 54"/>
              <a:gd name="T44" fmla="*/ 2147483647 w 34"/>
              <a:gd name="T45" fmla="*/ 2147483647 h 54"/>
              <a:gd name="T46" fmla="*/ 2147483647 w 34"/>
              <a:gd name="T47" fmla="*/ 2147483647 h 54"/>
              <a:gd name="T48" fmla="*/ 2147483647 w 34"/>
              <a:gd name="T49" fmla="*/ 2147483647 h 54"/>
              <a:gd name="T50" fmla="*/ 2147483647 w 34"/>
              <a:gd name="T51" fmla="*/ 2147483647 h 54"/>
              <a:gd name="T52" fmla="*/ 2147483647 w 34"/>
              <a:gd name="T53" fmla="*/ 2147483647 h 54"/>
              <a:gd name="T54" fmla="*/ 2147483647 w 34"/>
              <a:gd name="T55" fmla="*/ 2147483647 h 54"/>
              <a:gd name="T56" fmla="*/ 2147483647 w 34"/>
              <a:gd name="T57" fmla="*/ 2147483647 h 54"/>
              <a:gd name="T58" fmla="*/ 2147483647 w 34"/>
              <a:gd name="T59" fmla="*/ 2147483647 h 54"/>
              <a:gd name="T60" fmla="*/ 2147483647 w 34"/>
              <a:gd name="T61" fmla="*/ 2147483647 h 54"/>
              <a:gd name="T62" fmla="*/ 2147483647 w 34"/>
              <a:gd name="T63" fmla="*/ 2147483647 h 54"/>
              <a:gd name="T64" fmla="*/ 2147483647 w 34"/>
              <a:gd name="T65" fmla="*/ 2147483647 h 54"/>
              <a:gd name="T66" fmla="*/ 2147483647 w 34"/>
              <a:gd name="T67" fmla="*/ 2147483647 h 54"/>
              <a:gd name="T68" fmla="*/ 2147483647 w 34"/>
              <a:gd name="T69" fmla="*/ 0 h 54"/>
              <a:gd name="T70" fmla="*/ 2147483647 w 34"/>
              <a:gd name="T71" fmla="*/ 0 h 54"/>
              <a:gd name="T72" fmla="*/ 2147483647 w 34"/>
              <a:gd name="T73" fmla="*/ 2147483647 h 54"/>
              <a:gd name="T74" fmla="*/ 2147483647 w 34"/>
              <a:gd name="T75" fmla="*/ 2147483647 h 5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4" h="54">
                <a:moveTo>
                  <a:pt x="22" y="2"/>
                </a:moveTo>
                <a:cubicBezTo>
                  <a:pt x="17" y="3"/>
                  <a:pt x="17" y="3"/>
                  <a:pt x="17" y="3"/>
                </a:cubicBezTo>
                <a:cubicBezTo>
                  <a:pt x="17" y="4"/>
                  <a:pt x="17" y="4"/>
                  <a:pt x="17" y="4"/>
                </a:cubicBezTo>
                <a:cubicBezTo>
                  <a:pt x="17" y="3"/>
                  <a:pt x="17" y="3"/>
                  <a:pt x="17" y="3"/>
                </a:cubicBezTo>
                <a:cubicBezTo>
                  <a:pt x="16" y="3"/>
                  <a:pt x="16" y="3"/>
                  <a:pt x="16" y="3"/>
                </a:cubicBezTo>
                <a:cubicBezTo>
                  <a:pt x="16" y="8"/>
                  <a:pt x="16" y="8"/>
                  <a:pt x="16" y="8"/>
                </a:cubicBezTo>
                <a:cubicBezTo>
                  <a:pt x="19" y="13"/>
                  <a:pt x="19" y="13"/>
                  <a:pt x="19" y="13"/>
                </a:cubicBezTo>
                <a:cubicBezTo>
                  <a:pt x="19" y="16"/>
                  <a:pt x="19" y="16"/>
                  <a:pt x="19" y="16"/>
                </a:cubicBezTo>
                <a:cubicBezTo>
                  <a:pt x="16" y="18"/>
                  <a:pt x="16" y="18"/>
                  <a:pt x="16" y="18"/>
                </a:cubicBezTo>
                <a:cubicBezTo>
                  <a:pt x="15" y="16"/>
                  <a:pt x="15" y="16"/>
                  <a:pt x="15" y="16"/>
                </a:cubicBezTo>
                <a:cubicBezTo>
                  <a:pt x="13" y="13"/>
                  <a:pt x="13" y="13"/>
                  <a:pt x="13" y="13"/>
                </a:cubicBezTo>
                <a:cubicBezTo>
                  <a:pt x="9" y="11"/>
                  <a:pt x="9" y="11"/>
                  <a:pt x="9" y="11"/>
                </a:cubicBezTo>
                <a:cubicBezTo>
                  <a:pt x="0" y="15"/>
                  <a:pt x="0" y="15"/>
                  <a:pt x="0" y="15"/>
                </a:cubicBezTo>
                <a:cubicBezTo>
                  <a:pt x="0" y="16"/>
                  <a:pt x="0" y="16"/>
                  <a:pt x="0" y="16"/>
                </a:cubicBezTo>
                <a:cubicBezTo>
                  <a:pt x="1" y="16"/>
                  <a:pt x="1" y="16"/>
                  <a:pt x="1" y="16"/>
                </a:cubicBezTo>
                <a:cubicBezTo>
                  <a:pt x="2" y="15"/>
                  <a:pt x="2" y="15"/>
                  <a:pt x="2" y="15"/>
                </a:cubicBezTo>
                <a:cubicBezTo>
                  <a:pt x="1" y="16"/>
                  <a:pt x="1" y="16"/>
                  <a:pt x="1" y="16"/>
                </a:cubicBezTo>
                <a:cubicBezTo>
                  <a:pt x="9" y="19"/>
                  <a:pt x="9" y="19"/>
                  <a:pt x="9" y="19"/>
                </a:cubicBezTo>
                <a:cubicBezTo>
                  <a:pt x="9" y="23"/>
                  <a:pt x="9" y="23"/>
                  <a:pt x="9" y="23"/>
                </a:cubicBezTo>
                <a:cubicBezTo>
                  <a:pt x="9" y="28"/>
                  <a:pt x="9" y="28"/>
                  <a:pt x="9" y="28"/>
                </a:cubicBezTo>
                <a:cubicBezTo>
                  <a:pt x="7" y="36"/>
                  <a:pt x="7" y="36"/>
                  <a:pt x="7" y="36"/>
                </a:cubicBezTo>
                <a:cubicBezTo>
                  <a:pt x="5" y="39"/>
                  <a:pt x="5" y="39"/>
                  <a:pt x="5" y="39"/>
                </a:cubicBezTo>
                <a:cubicBezTo>
                  <a:pt x="6" y="39"/>
                  <a:pt x="6" y="39"/>
                  <a:pt x="6" y="39"/>
                </a:cubicBezTo>
                <a:cubicBezTo>
                  <a:pt x="7" y="54"/>
                  <a:pt x="7" y="54"/>
                  <a:pt x="7" y="54"/>
                </a:cubicBezTo>
                <a:cubicBezTo>
                  <a:pt x="9" y="54"/>
                  <a:pt x="9" y="54"/>
                  <a:pt x="9" y="54"/>
                </a:cubicBezTo>
                <a:cubicBezTo>
                  <a:pt x="10" y="51"/>
                  <a:pt x="9" y="51"/>
                  <a:pt x="9" y="51"/>
                </a:cubicBezTo>
                <a:cubicBezTo>
                  <a:pt x="16" y="45"/>
                  <a:pt x="16" y="45"/>
                  <a:pt x="16" y="45"/>
                </a:cubicBezTo>
                <a:cubicBezTo>
                  <a:pt x="18" y="40"/>
                  <a:pt x="18" y="40"/>
                  <a:pt x="18" y="40"/>
                </a:cubicBezTo>
                <a:cubicBezTo>
                  <a:pt x="16" y="31"/>
                  <a:pt x="16" y="31"/>
                  <a:pt x="16" y="31"/>
                </a:cubicBezTo>
                <a:cubicBezTo>
                  <a:pt x="21" y="25"/>
                  <a:pt x="21" y="25"/>
                  <a:pt x="21" y="25"/>
                </a:cubicBezTo>
                <a:cubicBezTo>
                  <a:pt x="30" y="20"/>
                  <a:pt x="30" y="20"/>
                  <a:pt x="30" y="20"/>
                </a:cubicBezTo>
                <a:cubicBezTo>
                  <a:pt x="33" y="16"/>
                  <a:pt x="33" y="16"/>
                  <a:pt x="33" y="16"/>
                </a:cubicBezTo>
                <a:cubicBezTo>
                  <a:pt x="34" y="11"/>
                  <a:pt x="34" y="11"/>
                  <a:pt x="34" y="11"/>
                </a:cubicBezTo>
                <a:cubicBezTo>
                  <a:pt x="33" y="4"/>
                  <a:pt x="33" y="4"/>
                  <a:pt x="33" y="4"/>
                </a:cubicBezTo>
                <a:cubicBezTo>
                  <a:pt x="33" y="0"/>
                  <a:pt x="33" y="0"/>
                  <a:pt x="33" y="0"/>
                </a:cubicBezTo>
                <a:cubicBezTo>
                  <a:pt x="33" y="0"/>
                  <a:pt x="33" y="0"/>
                  <a:pt x="33" y="0"/>
                </a:cubicBezTo>
                <a:cubicBezTo>
                  <a:pt x="30" y="1"/>
                  <a:pt x="30" y="1"/>
                  <a:pt x="30" y="1"/>
                </a:cubicBezTo>
                <a:lnTo>
                  <a:pt x="22" y="2"/>
                </a:lnTo>
                <a:close/>
              </a:path>
            </a:pathLst>
          </a:custGeom>
          <a:solidFill>
            <a:srgbClr val="67676B"/>
          </a:solidFill>
          <a:ln w="9525">
            <a:solidFill>
              <a:schemeClr val="tx1">
                <a:lumMod val="50000"/>
                <a:lumOff val="50000"/>
              </a:schemeClr>
            </a:solidFill>
            <a:round/>
            <a:headEnd/>
            <a:tailEnd/>
          </a:ln>
        </p:spPr>
        <p:txBody>
          <a:bodyPr/>
          <a:lstStyle/>
          <a:p>
            <a:endParaRPr lang="en-US" dirty="0"/>
          </a:p>
        </p:txBody>
      </p:sp>
      <p:sp>
        <p:nvSpPr>
          <p:cNvPr id="379" name="Freeform 375"/>
          <p:cNvSpPr>
            <a:spLocks/>
          </p:cNvSpPr>
          <p:nvPr/>
        </p:nvSpPr>
        <p:spPr bwMode="auto">
          <a:xfrm>
            <a:off x="5218516" y="3717026"/>
            <a:ext cx="260350" cy="220928"/>
          </a:xfrm>
          <a:custGeom>
            <a:avLst/>
            <a:gdLst>
              <a:gd name="T0" fmla="*/ 2147483647 w 33"/>
              <a:gd name="T1" fmla="*/ 2147483647 h 34"/>
              <a:gd name="T2" fmla="*/ 2147483647 w 33"/>
              <a:gd name="T3" fmla="*/ 2147483647 h 34"/>
              <a:gd name="T4" fmla="*/ 2147483647 w 33"/>
              <a:gd name="T5" fmla="*/ 2147483647 h 34"/>
              <a:gd name="T6" fmla="*/ 2147483647 w 33"/>
              <a:gd name="T7" fmla="*/ 2147483647 h 34"/>
              <a:gd name="T8" fmla="*/ 2147483647 w 33"/>
              <a:gd name="T9" fmla="*/ 0 h 34"/>
              <a:gd name="T10" fmla="*/ 2147483647 w 33"/>
              <a:gd name="T11" fmla="*/ 2147483647 h 34"/>
              <a:gd name="T12" fmla="*/ 2147483647 w 33"/>
              <a:gd name="T13" fmla="*/ 2147483647 h 34"/>
              <a:gd name="T14" fmla="*/ 2147483647 w 33"/>
              <a:gd name="T15" fmla="*/ 2147483647 h 34"/>
              <a:gd name="T16" fmla="*/ 2147483647 w 33"/>
              <a:gd name="T17" fmla="*/ 2147483647 h 34"/>
              <a:gd name="T18" fmla="*/ 2147483647 w 33"/>
              <a:gd name="T19" fmla="*/ 2147483647 h 34"/>
              <a:gd name="T20" fmla="*/ 2147483647 w 33"/>
              <a:gd name="T21" fmla="*/ 2147483647 h 34"/>
              <a:gd name="T22" fmla="*/ 0 w 33"/>
              <a:gd name="T23" fmla="*/ 2147483647 h 34"/>
              <a:gd name="T24" fmla="*/ 2147483647 w 33"/>
              <a:gd name="T25" fmla="*/ 2147483647 h 34"/>
              <a:gd name="T26" fmla="*/ 2147483647 w 33"/>
              <a:gd name="T27" fmla="*/ 2147483647 h 34"/>
              <a:gd name="T28" fmla="*/ 2147483647 w 33"/>
              <a:gd name="T29" fmla="*/ 2147483647 h 34"/>
              <a:gd name="T30" fmla="*/ 2147483647 w 33"/>
              <a:gd name="T31" fmla="*/ 2147483647 h 34"/>
              <a:gd name="T32" fmla="*/ 2147483647 w 33"/>
              <a:gd name="T33" fmla="*/ 2147483647 h 34"/>
              <a:gd name="T34" fmla="*/ 2147483647 w 33"/>
              <a:gd name="T35" fmla="*/ 2147483647 h 34"/>
              <a:gd name="T36" fmla="*/ 2147483647 w 33"/>
              <a:gd name="T37" fmla="*/ 2147483647 h 34"/>
              <a:gd name="T38" fmla="*/ 2147483647 w 33"/>
              <a:gd name="T39" fmla="*/ 2147483647 h 34"/>
              <a:gd name="T40" fmla="*/ 2147483647 w 33"/>
              <a:gd name="T41" fmla="*/ 2147483647 h 34"/>
              <a:gd name="T42" fmla="*/ 2147483647 w 33"/>
              <a:gd name="T43" fmla="*/ 2147483647 h 34"/>
              <a:gd name="T44" fmla="*/ 2147483647 w 33"/>
              <a:gd name="T45" fmla="*/ 2147483647 h 34"/>
              <a:gd name="T46" fmla="*/ 2147483647 w 33"/>
              <a:gd name="T47" fmla="*/ 2147483647 h 34"/>
              <a:gd name="T48" fmla="*/ 2147483647 w 33"/>
              <a:gd name="T49" fmla="*/ 2147483647 h 34"/>
              <a:gd name="T50" fmla="*/ 2147483647 w 33"/>
              <a:gd name="T51" fmla="*/ 2147483647 h 34"/>
              <a:gd name="T52" fmla="*/ 2147483647 w 33"/>
              <a:gd name="T53" fmla="*/ 2147483647 h 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33" h="34">
                <a:moveTo>
                  <a:pt x="25" y="6"/>
                </a:moveTo>
                <a:cubicBezTo>
                  <a:pt x="14" y="1"/>
                  <a:pt x="14" y="1"/>
                  <a:pt x="14" y="1"/>
                </a:cubicBezTo>
                <a:cubicBezTo>
                  <a:pt x="14" y="1"/>
                  <a:pt x="14" y="1"/>
                  <a:pt x="14" y="1"/>
                </a:cubicBezTo>
                <a:cubicBezTo>
                  <a:pt x="14" y="1"/>
                  <a:pt x="14" y="1"/>
                  <a:pt x="14" y="1"/>
                </a:cubicBezTo>
                <a:cubicBezTo>
                  <a:pt x="13" y="0"/>
                  <a:pt x="13" y="0"/>
                  <a:pt x="13" y="0"/>
                </a:cubicBezTo>
                <a:cubicBezTo>
                  <a:pt x="12" y="2"/>
                  <a:pt x="12" y="2"/>
                  <a:pt x="12" y="2"/>
                </a:cubicBezTo>
                <a:cubicBezTo>
                  <a:pt x="12" y="5"/>
                  <a:pt x="12" y="5"/>
                  <a:pt x="12" y="5"/>
                </a:cubicBezTo>
                <a:cubicBezTo>
                  <a:pt x="8" y="5"/>
                  <a:pt x="8" y="5"/>
                  <a:pt x="8" y="5"/>
                </a:cubicBezTo>
                <a:cubicBezTo>
                  <a:pt x="6" y="1"/>
                  <a:pt x="6" y="1"/>
                  <a:pt x="6" y="1"/>
                </a:cubicBezTo>
                <a:cubicBezTo>
                  <a:pt x="1" y="1"/>
                  <a:pt x="1" y="1"/>
                  <a:pt x="1" y="1"/>
                </a:cubicBezTo>
                <a:cubicBezTo>
                  <a:pt x="2" y="8"/>
                  <a:pt x="2" y="8"/>
                  <a:pt x="2" y="8"/>
                </a:cubicBezTo>
                <a:cubicBezTo>
                  <a:pt x="0" y="11"/>
                  <a:pt x="0" y="11"/>
                  <a:pt x="0" y="11"/>
                </a:cubicBezTo>
                <a:cubicBezTo>
                  <a:pt x="2" y="19"/>
                  <a:pt x="2" y="19"/>
                  <a:pt x="2" y="19"/>
                </a:cubicBezTo>
                <a:cubicBezTo>
                  <a:pt x="4" y="24"/>
                  <a:pt x="4" y="24"/>
                  <a:pt x="4" y="24"/>
                </a:cubicBezTo>
                <a:cubicBezTo>
                  <a:pt x="4" y="24"/>
                  <a:pt x="8" y="26"/>
                  <a:pt x="9" y="26"/>
                </a:cubicBezTo>
                <a:cubicBezTo>
                  <a:pt x="9" y="26"/>
                  <a:pt x="14" y="27"/>
                  <a:pt x="14" y="27"/>
                </a:cubicBezTo>
                <a:cubicBezTo>
                  <a:pt x="15" y="29"/>
                  <a:pt x="15" y="29"/>
                  <a:pt x="15" y="29"/>
                </a:cubicBezTo>
                <a:cubicBezTo>
                  <a:pt x="17" y="34"/>
                  <a:pt x="17" y="34"/>
                  <a:pt x="17" y="34"/>
                </a:cubicBezTo>
                <a:cubicBezTo>
                  <a:pt x="22" y="33"/>
                  <a:pt x="22" y="33"/>
                  <a:pt x="22" y="33"/>
                </a:cubicBezTo>
                <a:cubicBezTo>
                  <a:pt x="30" y="32"/>
                  <a:pt x="30" y="32"/>
                  <a:pt x="30" y="32"/>
                </a:cubicBezTo>
                <a:cubicBezTo>
                  <a:pt x="33" y="31"/>
                  <a:pt x="33" y="31"/>
                  <a:pt x="33" y="31"/>
                </a:cubicBezTo>
                <a:cubicBezTo>
                  <a:pt x="31" y="28"/>
                  <a:pt x="31" y="28"/>
                  <a:pt x="31" y="28"/>
                </a:cubicBezTo>
                <a:cubicBezTo>
                  <a:pt x="30" y="19"/>
                  <a:pt x="30" y="19"/>
                  <a:pt x="30" y="19"/>
                </a:cubicBezTo>
                <a:cubicBezTo>
                  <a:pt x="30" y="19"/>
                  <a:pt x="28" y="15"/>
                  <a:pt x="28" y="14"/>
                </a:cubicBezTo>
                <a:cubicBezTo>
                  <a:pt x="28" y="13"/>
                  <a:pt x="29" y="12"/>
                  <a:pt x="30" y="12"/>
                </a:cubicBezTo>
                <a:cubicBezTo>
                  <a:pt x="25" y="9"/>
                  <a:pt x="25" y="9"/>
                  <a:pt x="25" y="9"/>
                </a:cubicBezTo>
                <a:lnTo>
                  <a:pt x="25" y="6"/>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80" name="Freeform 376"/>
          <p:cNvSpPr>
            <a:spLocks/>
          </p:cNvSpPr>
          <p:nvPr/>
        </p:nvSpPr>
        <p:spPr bwMode="auto">
          <a:xfrm>
            <a:off x="4778779" y="3820214"/>
            <a:ext cx="298450" cy="248708"/>
          </a:xfrm>
          <a:custGeom>
            <a:avLst/>
            <a:gdLst>
              <a:gd name="T0" fmla="*/ 2147483647 w 38"/>
              <a:gd name="T1" fmla="*/ 2147483647 h 38"/>
              <a:gd name="T2" fmla="*/ 2147483647 w 38"/>
              <a:gd name="T3" fmla="*/ 2147483647 h 38"/>
              <a:gd name="T4" fmla="*/ 2147483647 w 38"/>
              <a:gd name="T5" fmla="*/ 2147483647 h 38"/>
              <a:gd name="T6" fmla="*/ 2147483647 w 38"/>
              <a:gd name="T7" fmla="*/ 2147483647 h 38"/>
              <a:gd name="T8" fmla="*/ 2147483647 w 38"/>
              <a:gd name="T9" fmla="*/ 2147483647 h 38"/>
              <a:gd name="T10" fmla="*/ 2147483647 w 38"/>
              <a:gd name="T11" fmla="*/ 2147483647 h 38"/>
              <a:gd name="T12" fmla="*/ 2147483647 w 38"/>
              <a:gd name="T13" fmla="*/ 2147483647 h 38"/>
              <a:gd name="T14" fmla="*/ 2147483647 w 38"/>
              <a:gd name="T15" fmla="*/ 2147483647 h 38"/>
              <a:gd name="T16" fmla="*/ 2147483647 w 38"/>
              <a:gd name="T17" fmla="*/ 2147483647 h 38"/>
              <a:gd name="T18" fmla="*/ 2147483647 w 38"/>
              <a:gd name="T19" fmla="*/ 2147483647 h 38"/>
              <a:gd name="T20" fmla="*/ 2147483647 w 38"/>
              <a:gd name="T21" fmla="*/ 2147483647 h 38"/>
              <a:gd name="T22" fmla="*/ 2147483647 w 38"/>
              <a:gd name="T23" fmla="*/ 2147483647 h 38"/>
              <a:gd name="T24" fmla="*/ 2147483647 w 38"/>
              <a:gd name="T25" fmla="*/ 2147483647 h 38"/>
              <a:gd name="T26" fmla="*/ 2147483647 w 38"/>
              <a:gd name="T27" fmla="*/ 2147483647 h 38"/>
              <a:gd name="T28" fmla="*/ 2147483647 w 38"/>
              <a:gd name="T29" fmla="*/ 2147483647 h 38"/>
              <a:gd name="T30" fmla="*/ 2147483647 w 38"/>
              <a:gd name="T31" fmla="*/ 2147483647 h 38"/>
              <a:gd name="T32" fmla="*/ 2147483647 w 38"/>
              <a:gd name="T33" fmla="*/ 0 h 38"/>
              <a:gd name="T34" fmla="*/ 2147483647 w 38"/>
              <a:gd name="T35" fmla="*/ 0 h 38"/>
              <a:gd name="T36" fmla="*/ 2147483647 w 38"/>
              <a:gd name="T37" fmla="*/ 2147483647 h 38"/>
              <a:gd name="T38" fmla="*/ 2147483647 w 38"/>
              <a:gd name="T39" fmla="*/ 2147483647 h 38"/>
              <a:gd name="T40" fmla="*/ 2147483647 w 38"/>
              <a:gd name="T41" fmla="*/ 2147483647 h 38"/>
              <a:gd name="T42" fmla="*/ 0 w 38"/>
              <a:gd name="T43" fmla="*/ 2147483647 h 38"/>
              <a:gd name="T44" fmla="*/ 0 w 38"/>
              <a:gd name="T45" fmla="*/ 2147483647 h 38"/>
              <a:gd name="T46" fmla="*/ 2147483647 w 38"/>
              <a:gd name="T47" fmla="*/ 2147483647 h 38"/>
              <a:gd name="T48" fmla="*/ 2147483647 w 38"/>
              <a:gd name="T49" fmla="*/ 2147483647 h 3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8" h="38">
                <a:moveTo>
                  <a:pt x="4" y="37"/>
                </a:moveTo>
                <a:cubicBezTo>
                  <a:pt x="18" y="37"/>
                  <a:pt x="18" y="37"/>
                  <a:pt x="18" y="37"/>
                </a:cubicBezTo>
                <a:cubicBezTo>
                  <a:pt x="20" y="38"/>
                  <a:pt x="20" y="38"/>
                  <a:pt x="20" y="38"/>
                </a:cubicBezTo>
                <a:cubicBezTo>
                  <a:pt x="28" y="38"/>
                  <a:pt x="28" y="38"/>
                  <a:pt x="28" y="38"/>
                </a:cubicBezTo>
                <a:cubicBezTo>
                  <a:pt x="34" y="37"/>
                  <a:pt x="34" y="37"/>
                  <a:pt x="34" y="37"/>
                </a:cubicBezTo>
                <a:cubicBezTo>
                  <a:pt x="32" y="33"/>
                  <a:pt x="32" y="33"/>
                  <a:pt x="32" y="33"/>
                </a:cubicBezTo>
                <a:cubicBezTo>
                  <a:pt x="32" y="22"/>
                  <a:pt x="32" y="22"/>
                  <a:pt x="32" y="22"/>
                </a:cubicBezTo>
                <a:cubicBezTo>
                  <a:pt x="38" y="21"/>
                  <a:pt x="38" y="21"/>
                  <a:pt x="38" y="21"/>
                </a:cubicBezTo>
                <a:cubicBezTo>
                  <a:pt x="38" y="17"/>
                  <a:pt x="38" y="17"/>
                  <a:pt x="38" y="17"/>
                </a:cubicBezTo>
                <a:cubicBezTo>
                  <a:pt x="37" y="17"/>
                  <a:pt x="37" y="17"/>
                  <a:pt x="37" y="17"/>
                </a:cubicBezTo>
                <a:cubicBezTo>
                  <a:pt x="38" y="17"/>
                  <a:pt x="38" y="17"/>
                  <a:pt x="38" y="17"/>
                </a:cubicBezTo>
                <a:cubicBezTo>
                  <a:pt x="32" y="16"/>
                  <a:pt x="32" y="16"/>
                  <a:pt x="32" y="16"/>
                </a:cubicBezTo>
                <a:cubicBezTo>
                  <a:pt x="30" y="4"/>
                  <a:pt x="30" y="4"/>
                  <a:pt x="30" y="4"/>
                </a:cubicBezTo>
                <a:cubicBezTo>
                  <a:pt x="30" y="4"/>
                  <a:pt x="25" y="4"/>
                  <a:pt x="24" y="4"/>
                </a:cubicBezTo>
                <a:cubicBezTo>
                  <a:pt x="24" y="4"/>
                  <a:pt x="22" y="6"/>
                  <a:pt x="21" y="6"/>
                </a:cubicBezTo>
                <a:cubicBezTo>
                  <a:pt x="20" y="7"/>
                  <a:pt x="19" y="6"/>
                  <a:pt x="18" y="6"/>
                </a:cubicBezTo>
                <a:cubicBezTo>
                  <a:pt x="17" y="6"/>
                  <a:pt x="13" y="0"/>
                  <a:pt x="12" y="0"/>
                </a:cubicBezTo>
                <a:cubicBezTo>
                  <a:pt x="11" y="0"/>
                  <a:pt x="4" y="0"/>
                  <a:pt x="4" y="0"/>
                </a:cubicBezTo>
                <a:cubicBezTo>
                  <a:pt x="1" y="2"/>
                  <a:pt x="1" y="2"/>
                  <a:pt x="1" y="2"/>
                </a:cubicBezTo>
                <a:cubicBezTo>
                  <a:pt x="3" y="15"/>
                  <a:pt x="3" y="15"/>
                  <a:pt x="3" y="15"/>
                </a:cubicBezTo>
                <a:cubicBezTo>
                  <a:pt x="4" y="21"/>
                  <a:pt x="4" y="21"/>
                  <a:pt x="4" y="21"/>
                </a:cubicBezTo>
                <a:cubicBezTo>
                  <a:pt x="0" y="28"/>
                  <a:pt x="0" y="28"/>
                  <a:pt x="0" y="28"/>
                </a:cubicBezTo>
                <a:cubicBezTo>
                  <a:pt x="0" y="36"/>
                  <a:pt x="0" y="36"/>
                  <a:pt x="0" y="36"/>
                </a:cubicBezTo>
                <a:cubicBezTo>
                  <a:pt x="2" y="35"/>
                  <a:pt x="2" y="35"/>
                  <a:pt x="2" y="35"/>
                </a:cubicBezTo>
                <a:lnTo>
                  <a:pt x="4" y="37"/>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81" name="Freeform 377"/>
          <p:cNvSpPr>
            <a:spLocks/>
          </p:cNvSpPr>
          <p:nvPr/>
        </p:nvSpPr>
        <p:spPr bwMode="auto">
          <a:xfrm>
            <a:off x="4778779" y="3586058"/>
            <a:ext cx="463550" cy="383646"/>
          </a:xfrm>
          <a:custGeom>
            <a:avLst/>
            <a:gdLst>
              <a:gd name="T0" fmla="*/ 2147483647 w 59"/>
              <a:gd name="T1" fmla="*/ 2147483647 h 59"/>
              <a:gd name="T2" fmla="*/ 2147483647 w 59"/>
              <a:gd name="T3" fmla="*/ 2147483647 h 59"/>
              <a:gd name="T4" fmla="*/ 2147483647 w 59"/>
              <a:gd name="T5" fmla="*/ 2147483647 h 59"/>
              <a:gd name="T6" fmla="*/ 2147483647 w 59"/>
              <a:gd name="T7" fmla="*/ 2147483647 h 59"/>
              <a:gd name="T8" fmla="*/ 2147483647 w 59"/>
              <a:gd name="T9" fmla="*/ 2147483647 h 59"/>
              <a:gd name="T10" fmla="*/ 2147483647 w 59"/>
              <a:gd name="T11" fmla="*/ 2147483647 h 59"/>
              <a:gd name="T12" fmla="*/ 0 w 59"/>
              <a:gd name="T13" fmla="*/ 2147483647 h 59"/>
              <a:gd name="T14" fmla="*/ 2147483647 w 59"/>
              <a:gd name="T15" fmla="*/ 2147483647 h 59"/>
              <a:gd name="T16" fmla="*/ 2147483647 w 59"/>
              <a:gd name="T17" fmla="*/ 2147483647 h 59"/>
              <a:gd name="T18" fmla="*/ 2147483647 w 59"/>
              <a:gd name="T19" fmla="*/ 2147483647 h 59"/>
              <a:gd name="T20" fmla="*/ 2147483647 w 59"/>
              <a:gd name="T21" fmla="*/ 2147483647 h 59"/>
              <a:gd name="T22" fmla="*/ 2147483647 w 59"/>
              <a:gd name="T23" fmla="*/ 2147483647 h 59"/>
              <a:gd name="T24" fmla="*/ 2147483647 w 59"/>
              <a:gd name="T25" fmla="*/ 2147483647 h 59"/>
              <a:gd name="T26" fmla="*/ 2147483647 w 59"/>
              <a:gd name="T27" fmla="*/ 2147483647 h 59"/>
              <a:gd name="T28" fmla="*/ 2147483647 w 59"/>
              <a:gd name="T29" fmla="*/ 2147483647 h 59"/>
              <a:gd name="T30" fmla="*/ 2147483647 w 59"/>
              <a:gd name="T31" fmla="*/ 2147483647 h 59"/>
              <a:gd name="T32" fmla="*/ 2147483647 w 59"/>
              <a:gd name="T33" fmla="*/ 2147483647 h 59"/>
              <a:gd name="T34" fmla="*/ 2147483647 w 59"/>
              <a:gd name="T35" fmla="*/ 2147483647 h 59"/>
              <a:gd name="T36" fmla="*/ 2147483647 w 59"/>
              <a:gd name="T37" fmla="*/ 2147483647 h 59"/>
              <a:gd name="T38" fmla="*/ 2147483647 w 59"/>
              <a:gd name="T39" fmla="*/ 2147483647 h 59"/>
              <a:gd name="T40" fmla="*/ 2147483647 w 59"/>
              <a:gd name="T41" fmla="*/ 2147483647 h 59"/>
              <a:gd name="T42" fmla="*/ 2147483647 w 59"/>
              <a:gd name="T43" fmla="*/ 2147483647 h 59"/>
              <a:gd name="T44" fmla="*/ 2147483647 w 59"/>
              <a:gd name="T45" fmla="*/ 2147483647 h 59"/>
              <a:gd name="T46" fmla="*/ 2147483647 w 59"/>
              <a:gd name="T47" fmla="*/ 2147483647 h 59"/>
              <a:gd name="T48" fmla="*/ 2147483647 w 59"/>
              <a:gd name="T49" fmla="*/ 2147483647 h 59"/>
              <a:gd name="T50" fmla="*/ 2147483647 w 59"/>
              <a:gd name="T51" fmla="*/ 2147483647 h 59"/>
              <a:gd name="T52" fmla="*/ 2147483647 w 59"/>
              <a:gd name="T53" fmla="*/ 2147483647 h 59"/>
              <a:gd name="T54" fmla="*/ 2147483647 w 59"/>
              <a:gd name="T55" fmla="*/ 2147483647 h 59"/>
              <a:gd name="T56" fmla="*/ 2147483647 w 59"/>
              <a:gd name="T57" fmla="*/ 2147483647 h 59"/>
              <a:gd name="T58" fmla="*/ 2147483647 w 59"/>
              <a:gd name="T59" fmla="*/ 2147483647 h 59"/>
              <a:gd name="T60" fmla="*/ 2147483647 w 59"/>
              <a:gd name="T61" fmla="*/ 2147483647 h 59"/>
              <a:gd name="T62" fmla="*/ 2147483647 w 59"/>
              <a:gd name="T63" fmla="*/ 2147483647 h 59"/>
              <a:gd name="T64" fmla="*/ 2147483647 w 59"/>
              <a:gd name="T65" fmla="*/ 2147483647 h 59"/>
              <a:gd name="T66" fmla="*/ 2147483647 w 59"/>
              <a:gd name="T67" fmla="*/ 2147483647 h 59"/>
              <a:gd name="T68" fmla="*/ 2147483647 w 59"/>
              <a:gd name="T69" fmla="*/ 0 h 59"/>
              <a:gd name="T70" fmla="*/ 2147483647 w 59"/>
              <a:gd name="T71" fmla="*/ 2147483647 h 59"/>
              <a:gd name="T72" fmla="*/ 2147483647 w 59"/>
              <a:gd name="T73" fmla="*/ 2147483647 h 59"/>
              <a:gd name="T74" fmla="*/ 2147483647 w 59"/>
              <a:gd name="T75" fmla="*/ 2147483647 h 59"/>
              <a:gd name="T76" fmla="*/ 2147483647 w 59"/>
              <a:gd name="T77" fmla="*/ 2147483647 h 59"/>
              <a:gd name="T78" fmla="*/ 2147483647 w 59"/>
              <a:gd name="T79" fmla="*/ 2147483647 h 5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 h="59">
                <a:moveTo>
                  <a:pt x="21" y="6"/>
                </a:moveTo>
                <a:cubicBezTo>
                  <a:pt x="18" y="18"/>
                  <a:pt x="18" y="18"/>
                  <a:pt x="18" y="18"/>
                </a:cubicBezTo>
                <a:cubicBezTo>
                  <a:pt x="15" y="21"/>
                  <a:pt x="15" y="21"/>
                  <a:pt x="15" y="21"/>
                </a:cubicBezTo>
                <a:cubicBezTo>
                  <a:pt x="11" y="29"/>
                  <a:pt x="11" y="29"/>
                  <a:pt x="11" y="29"/>
                </a:cubicBezTo>
                <a:cubicBezTo>
                  <a:pt x="7" y="32"/>
                  <a:pt x="7" y="32"/>
                  <a:pt x="7" y="32"/>
                </a:cubicBezTo>
                <a:cubicBezTo>
                  <a:pt x="3" y="32"/>
                  <a:pt x="3" y="32"/>
                  <a:pt x="3" y="32"/>
                </a:cubicBezTo>
                <a:cubicBezTo>
                  <a:pt x="0" y="35"/>
                  <a:pt x="0" y="35"/>
                  <a:pt x="0" y="35"/>
                </a:cubicBezTo>
                <a:cubicBezTo>
                  <a:pt x="1" y="38"/>
                  <a:pt x="1" y="38"/>
                  <a:pt x="1" y="38"/>
                </a:cubicBezTo>
                <a:cubicBezTo>
                  <a:pt x="1" y="38"/>
                  <a:pt x="1" y="38"/>
                  <a:pt x="1" y="38"/>
                </a:cubicBezTo>
                <a:cubicBezTo>
                  <a:pt x="4" y="36"/>
                  <a:pt x="4" y="36"/>
                  <a:pt x="4" y="36"/>
                </a:cubicBezTo>
                <a:cubicBezTo>
                  <a:pt x="4" y="36"/>
                  <a:pt x="11" y="36"/>
                  <a:pt x="12" y="36"/>
                </a:cubicBezTo>
                <a:cubicBezTo>
                  <a:pt x="13" y="36"/>
                  <a:pt x="17" y="42"/>
                  <a:pt x="18" y="42"/>
                </a:cubicBezTo>
                <a:cubicBezTo>
                  <a:pt x="19" y="42"/>
                  <a:pt x="20" y="43"/>
                  <a:pt x="21" y="42"/>
                </a:cubicBezTo>
                <a:cubicBezTo>
                  <a:pt x="22" y="42"/>
                  <a:pt x="24" y="40"/>
                  <a:pt x="24" y="40"/>
                </a:cubicBezTo>
                <a:cubicBezTo>
                  <a:pt x="25" y="40"/>
                  <a:pt x="30" y="40"/>
                  <a:pt x="30" y="40"/>
                </a:cubicBezTo>
                <a:cubicBezTo>
                  <a:pt x="32" y="52"/>
                  <a:pt x="32" y="52"/>
                  <a:pt x="32" y="52"/>
                </a:cubicBezTo>
                <a:cubicBezTo>
                  <a:pt x="38" y="53"/>
                  <a:pt x="38" y="53"/>
                  <a:pt x="38" y="53"/>
                </a:cubicBezTo>
                <a:cubicBezTo>
                  <a:pt x="43" y="53"/>
                  <a:pt x="43" y="53"/>
                  <a:pt x="43" y="53"/>
                </a:cubicBezTo>
                <a:cubicBezTo>
                  <a:pt x="49" y="56"/>
                  <a:pt x="49" y="56"/>
                  <a:pt x="49" y="56"/>
                </a:cubicBezTo>
                <a:cubicBezTo>
                  <a:pt x="55" y="59"/>
                  <a:pt x="55" y="59"/>
                  <a:pt x="55" y="59"/>
                </a:cubicBezTo>
                <a:cubicBezTo>
                  <a:pt x="55" y="57"/>
                  <a:pt x="55" y="57"/>
                  <a:pt x="55" y="57"/>
                </a:cubicBezTo>
                <a:cubicBezTo>
                  <a:pt x="52" y="53"/>
                  <a:pt x="52" y="53"/>
                  <a:pt x="52" y="53"/>
                </a:cubicBezTo>
                <a:cubicBezTo>
                  <a:pt x="53" y="50"/>
                  <a:pt x="53" y="50"/>
                  <a:pt x="53" y="50"/>
                </a:cubicBezTo>
                <a:cubicBezTo>
                  <a:pt x="54" y="44"/>
                  <a:pt x="54" y="44"/>
                  <a:pt x="54" y="44"/>
                </a:cubicBezTo>
                <a:cubicBezTo>
                  <a:pt x="57" y="43"/>
                  <a:pt x="57" y="43"/>
                  <a:pt x="57" y="43"/>
                </a:cubicBezTo>
                <a:cubicBezTo>
                  <a:pt x="55" y="37"/>
                  <a:pt x="55" y="37"/>
                  <a:pt x="55" y="37"/>
                </a:cubicBezTo>
                <a:cubicBezTo>
                  <a:pt x="54" y="31"/>
                  <a:pt x="54" y="31"/>
                  <a:pt x="54" y="31"/>
                </a:cubicBezTo>
                <a:cubicBezTo>
                  <a:pt x="53" y="25"/>
                  <a:pt x="53" y="25"/>
                  <a:pt x="53" y="25"/>
                </a:cubicBezTo>
                <a:cubicBezTo>
                  <a:pt x="55" y="18"/>
                  <a:pt x="55" y="18"/>
                  <a:pt x="55" y="18"/>
                </a:cubicBezTo>
                <a:cubicBezTo>
                  <a:pt x="59" y="11"/>
                  <a:pt x="59" y="11"/>
                  <a:pt x="59" y="11"/>
                </a:cubicBezTo>
                <a:cubicBezTo>
                  <a:pt x="59" y="10"/>
                  <a:pt x="59" y="10"/>
                  <a:pt x="59" y="10"/>
                </a:cubicBezTo>
                <a:cubicBezTo>
                  <a:pt x="59" y="5"/>
                  <a:pt x="59" y="5"/>
                  <a:pt x="59" y="5"/>
                </a:cubicBezTo>
                <a:cubicBezTo>
                  <a:pt x="56" y="3"/>
                  <a:pt x="56" y="3"/>
                  <a:pt x="56" y="3"/>
                </a:cubicBezTo>
                <a:cubicBezTo>
                  <a:pt x="51" y="3"/>
                  <a:pt x="51" y="3"/>
                  <a:pt x="51" y="3"/>
                </a:cubicBezTo>
                <a:cubicBezTo>
                  <a:pt x="49" y="0"/>
                  <a:pt x="49" y="0"/>
                  <a:pt x="49" y="0"/>
                </a:cubicBezTo>
                <a:cubicBezTo>
                  <a:pt x="41" y="1"/>
                  <a:pt x="41" y="1"/>
                  <a:pt x="41" y="1"/>
                </a:cubicBezTo>
                <a:cubicBezTo>
                  <a:pt x="32" y="3"/>
                  <a:pt x="32" y="3"/>
                  <a:pt x="32" y="3"/>
                </a:cubicBezTo>
                <a:cubicBezTo>
                  <a:pt x="27" y="1"/>
                  <a:pt x="27" y="1"/>
                  <a:pt x="27" y="1"/>
                </a:cubicBezTo>
                <a:cubicBezTo>
                  <a:pt x="21" y="2"/>
                  <a:pt x="21" y="2"/>
                  <a:pt x="21" y="2"/>
                </a:cubicBezTo>
                <a:cubicBezTo>
                  <a:pt x="21" y="6"/>
                  <a:pt x="21" y="6"/>
                  <a:pt x="21" y="6"/>
                </a:cubicBezTo>
              </a:path>
            </a:pathLst>
          </a:custGeom>
          <a:solidFill>
            <a:srgbClr val="959799"/>
          </a:solidFill>
          <a:ln w="9525">
            <a:solidFill>
              <a:schemeClr val="tx1">
                <a:lumMod val="50000"/>
                <a:lumOff val="50000"/>
              </a:schemeClr>
            </a:solidFill>
            <a:round/>
            <a:headEnd/>
            <a:tailEnd/>
          </a:ln>
        </p:spPr>
        <p:txBody>
          <a:bodyPr/>
          <a:lstStyle/>
          <a:p>
            <a:endParaRPr lang="en-US" dirty="0"/>
          </a:p>
        </p:txBody>
      </p:sp>
      <p:sp>
        <p:nvSpPr>
          <p:cNvPr id="382" name="Freeform 378"/>
          <p:cNvSpPr>
            <a:spLocks/>
          </p:cNvSpPr>
          <p:nvPr/>
        </p:nvSpPr>
        <p:spPr bwMode="auto">
          <a:xfrm>
            <a:off x="5296304" y="3325443"/>
            <a:ext cx="369887" cy="295011"/>
          </a:xfrm>
          <a:custGeom>
            <a:avLst/>
            <a:gdLst>
              <a:gd name="T0" fmla="*/ 2147483647 w 47"/>
              <a:gd name="T1" fmla="*/ 2147483647 h 45"/>
              <a:gd name="T2" fmla="*/ 2147483647 w 47"/>
              <a:gd name="T3" fmla="*/ 2147483647 h 45"/>
              <a:gd name="T4" fmla="*/ 2147483647 w 47"/>
              <a:gd name="T5" fmla="*/ 2147483647 h 45"/>
              <a:gd name="T6" fmla="*/ 2147483647 w 47"/>
              <a:gd name="T7" fmla="*/ 2147483647 h 45"/>
              <a:gd name="T8" fmla="*/ 2147483647 w 47"/>
              <a:gd name="T9" fmla="*/ 2147483647 h 45"/>
              <a:gd name="T10" fmla="*/ 2147483647 w 47"/>
              <a:gd name="T11" fmla="*/ 2147483647 h 45"/>
              <a:gd name="T12" fmla="*/ 2147483647 w 47"/>
              <a:gd name="T13" fmla="*/ 2147483647 h 45"/>
              <a:gd name="T14" fmla="*/ 2147483647 w 47"/>
              <a:gd name="T15" fmla="*/ 2147483647 h 45"/>
              <a:gd name="T16" fmla="*/ 2147483647 w 47"/>
              <a:gd name="T17" fmla="*/ 2147483647 h 45"/>
              <a:gd name="T18" fmla="*/ 2147483647 w 47"/>
              <a:gd name="T19" fmla="*/ 2147483647 h 45"/>
              <a:gd name="T20" fmla="*/ 2147483647 w 47"/>
              <a:gd name="T21" fmla="*/ 2147483647 h 45"/>
              <a:gd name="T22" fmla="*/ 2147483647 w 47"/>
              <a:gd name="T23" fmla="*/ 2147483647 h 45"/>
              <a:gd name="T24" fmla="*/ 2147483647 w 47"/>
              <a:gd name="T25" fmla="*/ 2147483647 h 45"/>
              <a:gd name="T26" fmla="*/ 2147483647 w 47"/>
              <a:gd name="T27" fmla="*/ 2147483647 h 45"/>
              <a:gd name="T28" fmla="*/ 2147483647 w 47"/>
              <a:gd name="T29" fmla="*/ 0 h 45"/>
              <a:gd name="T30" fmla="*/ 2147483647 w 47"/>
              <a:gd name="T31" fmla="*/ 0 h 45"/>
              <a:gd name="T32" fmla="*/ 2147483647 w 47"/>
              <a:gd name="T33" fmla="*/ 2147483647 h 45"/>
              <a:gd name="T34" fmla="*/ 2147483647 w 47"/>
              <a:gd name="T35" fmla="*/ 2147483647 h 45"/>
              <a:gd name="T36" fmla="*/ 2147483647 w 47"/>
              <a:gd name="T37" fmla="*/ 2147483647 h 45"/>
              <a:gd name="T38" fmla="*/ 2147483647 w 47"/>
              <a:gd name="T39" fmla="*/ 2147483647 h 45"/>
              <a:gd name="T40" fmla="*/ 2147483647 w 47"/>
              <a:gd name="T41" fmla="*/ 2147483647 h 45"/>
              <a:gd name="T42" fmla="*/ 2147483647 w 47"/>
              <a:gd name="T43" fmla="*/ 2147483647 h 45"/>
              <a:gd name="T44" fmla="*/ 2147483647 w 47"/>
              <a:gd name="T45" fmla="*/ 2147483647 h 45"/>
              <a:gd name="T46" fmla="*/ 0 w 47"/>
              <a:gd name="T47" fmla="*/ 2147483647 h 45"/>
              <a:gd name="T48" fmla="*/ 2147483647 w 47"/>
              <a:gd name="T49" fmla="*/ 2147483647 h 45"/>
              <a:gd name="T50" fmla="*/ 2147483647 w 47"/>
              <a:gd name="T51" fmla="*/ 2147483647 h 45"/>
              <a:gd name="T52" fmla="*/ 2147483647 w 47"/>
              <a:gd name="T53" fmla="*/ 2147483647 h 45"/>
              <a:gd name="T54" fmla="*/ 2147483647 w 47"/>
              <a:gd name="T55" fmla="*/ 2147483647 h 45"/>
              <a:gd name="T56" fmla="*/ 2147483647 w 47"/>
              <a:gd name="T57" fmla="*/ 2147483647 h 45"/>
              <a:gd name="T58" fmla="*/ 2147483647 w 47"/>
              <a:gd name="T59" fmla="*/ 2147483647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7" h="45">
                <a:moveTo>
                  <a:pt x="22" y="45"/>
                </a:moveTo>
                <a:cubicBezTo>
                  <a:pt x="23" y="45"/>
                  <a:pt x="24" y="44"/>
                  <a:pt x="24" y="44"/>
                </a:cubicBezTo>
                <a:cubicBezTo>
                  <a:pt x="27" y="45"/>
                  <a:pt x="27" y="45"/>
                  <a:pt x="27" y="45"/>
                </a:cubicBezTo>
                <a:cubicBezTo>
                  <a:pt x="29" y="45"/>
                  <a:pt x="29" y="45"/>
                  <a:pt x="29" y="45"/>
                </a:cubicBezTo>
                <a:cubicBezTo>
                  <a:pt x="32" y="43"/>
                  <a:pt x="32" y="43"/>
                  <a:pt x="32" y="43"/>
                </a:cubicBezTo>
                <a:cubicBezTo>
                  <a:pt x="39" y="41"/>
                  <a:pt x="39" y="41"/>
                  <a:pt x="39" y="41"/>
                </a:cubicBezTo>
                <a:cubicBezTo>
                  <a:pt x="47" y="32"/>
                  <a:pt x="47" y="32"/>
                  <a:pt x="47" y="32"/>
                </a:cubicBezTo>
                <a:cubicBezTo>
                  <a:pt x="40" y="31"/>
                  <a:pt x="40" y="31"/>
                  <a:pt x="40" y="31"/>
                </a:cubicBezTo>
                <a:cubicBezTo>
                  <a:pt x="33" y="27"/>
                  <a:pt x="33" y="27"/>
                  <a:pt x="33" y="27"/>
                </a:cubicBezTo>
                <a:cubicBezTo>
                  <a:pt x="31" y="24"/>
                  <a:pt x="31" y="24"/>
                  <a:pt x="31" y="24"/>
                </a:cubicBezTo>
                <a:cubicBezTo>
                  <a:pt x="34" y="22"/>
                  <a:pt x="34" y="22"/>
                  <a:pt x="34" y="22"/>
                </a:cubicBezTo>
                <a:cubicBezTo>
                  <a:pt x="33" y="20"/>
                  <a:pt x="33" y="20"/>
                  <a:pt x="33" y="20"/>
                </a:cubicBezTo>
                <a:cubicBezTo>
                  <a:pt x="25" y="8"/>
                  <a:pt x="25" y="8"/>
                  <a:pt x="25" y="8"/>
                </a:cubicBezTo>
                <a:cubicBezTo>
                  <a:pt x="20" y="6"/>
                  <a:pt x="20" y="6"/>
                  <a:pt x="20" y="6"/>
                </a:cubicBezTo>
                <a:cubicBezTo>
                  <a:pt x="17" y="0"/>
                  <a:pt x="17" y="0"/>
                  <a:pt x="17" y="0"/>
                </a:cubicBezTo>
                <a:cubicBezTo>
                  <a:pt x="17" y="0"/>
                  <a:pt x="17" y="0"/>
                  <a:pt x="17" y="0"/>
                </a:cubicBezTo>
                <a:cubicBezTo>
                  <a:pt x="15" y="1"/>
                  <a:pt x="15" y="1"/>
                  <a:pt x="15" y="1"/>
                </a:cubicBezTo>
                <a:cubicBezTo>
                  <a:pt x="12" y="3"/>
                  <a:pt x="12" y="3"/>
                  <a:pt x="12" y="3"/>
                </a:cubicBezTo>
                <a:cubicBezTo>
                  <a:pt x="11" y="14"/>
                  <a:pt x="11" y="14"/>
                  <a:pt x="11" y="14"/>
                </a:cubicBezTo>
                <a:cubicBezTo>
                  <a:pt x="8" y="20"/>
                  <a:pt x="8" y="20"/>
                  <a:pt x="8" y="20"/>
                </a:cubicBezTo>
                <a:cubicBezTo>
                  <a:pt x="4" y="24"/>
                  <a:pt x="4" y="24"/>
                  <a:pt x="4" y="24"/>
                </a:cubicBezTo>
                <a:cubicBezTo>
                  <a:pt x="3" y="30"/>
                  <a:pt x="3" y="30"/>
                  <a:pt x="3" y="30"/>
                </a:cubicBezTo>
                <a:cubicBezTo>
                  <a:pt x="1" y="30"/>
                  <a:pt x="1" y="30"/>
                  <a:pt x="1" y="30"/>
                </a:cubicBezTo>
                <a:cubicBezTo>
                  <a:pt x="0" y="33"/>
                  <a:pt x="0" y="33"/>
                  <a:pt x="0" y="33"/>
                </a:cubicBezTo>
                <a:cubicBezTo>
                  <a:pt x="4" y="36"/>
                  <a:pt x="4" y="36"/>
                  <a:pt x="4" y="36"/>
                </a:cubicBezTo>
                <a:cubicBezTo>
                  <a:pt x="7" y="39"/>
                  <a:pt x="7" y="39"/>
                  <a:pt x="7" y="39"/>
                </a:cubicBezTo>
                <a:cubicBezTo>
                  <a:pt x="9" y="41"/>
                  <a:pt x="9" y="41"/>
                  <a:pt x="9" y="41"/>
                </a:cubicBezTo>
                <a:cubicBezTo>
                  <a:pt x="9" y="42"/>
                  <a:pt x="9" y="42"/>
                  <a:pt x="9" y="42"/>
                </a:cubicBezTo>
                <a:cubicBezTo>
                  <a:pt x="12" y="43"/>
                  <a:pt x="12" y="43"/>
                  <a:pt x="12" y="43"/>
                </a:cubicBezTo>
                <a:cubicBezTo>
                  <a:pt x="12" y="43"/>
                  <a:pt x="21" y="45"/>
                  <a:pt x="22" y="45"/>
                </a:cubicBez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83" name="Freeform 379"/>
          <p:cNvSpPr>
            <a:spLocks/>
          </p:cNvSpPr>
          <p:nvPr/>
        </p:nvSpPr>
        <p:spPr bwMode="auto">
          <a:xfrm>
            <a:off x="5320116" y="3599287"/>
            <a:ext cx="204788" cy="195792"/>
          </a:xfrm>
          <a:custGeom>
            <a:avLst/>
            <a:gdLst>
              <a:gd name="T0" fmla="*/ 2147483647 w 26"/>
              <a:gd name="T1" fmla="*/ 2147483647 h 30"/>
              <a:gd name="T2" fmla="*/ 2147483647 w 26"/>
              <a:gd name="T3" fmla="*/ 2147483647 h 30"/>
              <a:gd name="T4" fmla="*/ 2147483647 w 26"/>
              <a:gd name="T5" fmla="*/ 2147483647 h 30"/>
              <a:gd name="T6" fmla="*/ 2147483647 w 26"/>
              <a:gd name="T7" fmla="*/ 2147483647 h 30"/>
              <a:gd name="T8" fmla="*/ 2147483647 w 26"/>
              <a:gd name="T9" fmla="*/ 2147483647 h 30"/>
              <a:gd name="T10" fmla="*/ 2147483647 w 26"/>
              <a:gd name="T11" fmla="*/ 2147483647 h 30"/>
              <a:gd name="T12" fmla="*/ 2147483647 w 26"/>
              <a:gd name="T13" fmla="*/ 2147483647 h 30"/>
              <a:gd name="T14" fmla="*/ 2147483647 w 26"/>
              <a:gd name="T15" fmla="*/ 0 h 30"/>
              <a:gd name="T16" fmla="*/ 2147483647 w 26"/>
              <a:gd name="T17" fmla="*/ 2147483647 h 30"/>
              <a:gd name="T18" fmla="*/ 2147483647 w 26"/>
              <a:gd name="T19" fmla="*/ 2147483647 h 30"/>
              <a:gd name="T20" fmla="*/ 0 w 26"/>
              <a:gd name="T21" fmla="*/ 2147483647 h 30"/>
              <a:gd name="T22" fmla="*/ 2147483647 w 26"/>
              <a:gd name="T23" fmla="*/ 2147483647 h 30"/>
              <a:gd name="T24" fmla="*/ 2147483647 w 26"/>
              <a:gd name="T25" fmla="*/ 2147483647 h 30"/>
              <a:gd name="T26" fmla="*/ 0 w 26"/>
              <a:gd name="T27" fmla="*/ 2147483647 h 30"/>
              <a:gd name="T28" fmla="*/ 2147483647 w 26"/>
              <a:gd name="T29" fmla="*/ 2147483647 h 30"/>
              <a:gd name="T30" fmla="*/ 2147483647 w 26"/>
              <a:gd name="T31" fmla="*/ 2147483647 h 30"/>
              <a:gd name="T32" fmla="*/ 2147483647 w 26"/>
              <a:gd name="T33" fmla="*/ 2147483647 h 30"/>
              <a:gd name="T34" fmla="*/ 2147483647 w 26"/>
              <a:gd name="T35" fmla="*/ 2147483647 h 30"/>
              <a:gd name="T36" fmla="*/ 2147483647 w 26"/>
              <a:gd name="T37" fmla="*/ 2147483647 h 30"/>
              <a:gd name="T38" fmla="*/ 2147483647 w 26"/>
              <a:gd name="T39" fmla="*/ 2147483647 h 30"/>
              <a:gd name="T40" fmla="*/ 2147483647 w 26"/>
              <a:gd name="T41" fmla="*/ 2147483647 h 30"/>
              <a:gd name="T42" fmla="*/ 2147483647 w 26"/>
              <a:gd name="T43" fmla="*/ 2147483647 h 30"/>
              <a:gd name="T44" fmla="*/ 2147483647 w 26"/>
              <a:gd name="T45" fmla="*/ 2147483647 h 3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6" h="30">
                <a:moveTo>
                  <a:pt x="23" y="7"/>
                </a:moveTo>
                <a:cubicBezTo>
                  <a:pt x="26" y="4"/>
                  <a:pt x="26" y="4"/>
                  <a:pt x="26" y="4"/>
                </a:cubicBezTo>
                <a:cubicBezTo>
                  <a:pt x="26" y="3"/>
                  <a:pt x="26" y="3"/>
                  <a:pt x="26" y="3"/>
                </a:cubicBezTo>
                <a:cubicBezTo>
                  <a:pt x="24" y="3"/>
                  <a:pt x="24" y="3"/>
                  <a:pt x="24" y="3"/>
                </a:cubicBezTo>
                <a:cubicBezTo>
                  <a:pt x="21" y="2"/>
                  <a:pt x="21" y="2"/>
                  <a:pt x="21" y="2"/>
                </a:cubicBezTo>
                <a:cubicBezTo>
                  <a:pt x="21" y="2"/>
                  <a:pt x="20" y="3"/>
                  <a:pt x="19" y="3"/>
                </a:cubicBezTo>
                <a:cubicBezTo>
                  <a:pt x="18" y="3"/>
                  <a:pt x="9" y="1"/>
                  <a:pt x="9" y="1"/>
                </a:cubicBezTo>
                <a:cubicBezTo>
                  <a:pt x="6" y="0"/>
                  <a:pt x="6" y="0"/>
                  <a:pt x="6" y="0"/>
                </a:cubicBezTo>
                <a:cubicBezTo>
                  <a:pt x="6" y="1"/>
                  <a:pt x="6" y="1"/>
                  <a:pt x="6" y="1"/>
                </a:cubicBezTo>
                <a:cubicBezTo>
                  <a:pt x="3" y="1"/>
                  <a:pt x="3" y="1"/>
                  <a:pt x="3" y="1"/>
                </a:cubicBezTo>
                <a:cubicBezTo>
                  <a:pt x="0" y="3"/>
                  <a:pt x="0" y="3"/>
                  <a:pt x="0" y="3"/>
                </a:cubicBezTo>
                <a:cubicBezTo>
                  <a:pt x="2" y="5"/>
                  <a:pt x="2" y="5"/>
                  <a:pt x="2" y="5"/>
                </a:cubicBezTo>
                <a:cubicBezTo>
                  <a:pt x="2" y="9"/>
                  <a:pt x="2" y="9"/>
                  <a:pt x="2" y="9"/>
                </a:cubicBezTo>
                <a:cubicBezTo>
                  <a:pt x="0" y="13"/>
                  <a:pt x="0" y="13"/>
                  <a:pt x="0" y="13"/>
                </a:cubicBezTo>
                <a:cubicBezTo>
                  <a:pt x="1" y="19"/>
                  <a:pt x="1" y="19"/>
                  <a:pt x="1" y="19"/>
                </a:cubicBezTo>
                <a:cubicBezTo>
                  <a:pt x="12" y="24"/>
                  <a:pt x="12" y="24"/>
                  <a:pt x="12" y="24"/>
                </a:cubicBezTo>
                <a:cubicBezTo>
                  <a:pt x="12" y="27"/>
                  <a:pt x="12" y="27"/>
                  <a:pt x="12" y="27"/>
                </a:cubicBezTo>
                <a:cubicBezTo>
                  <a:pt x="17" y="30"/>
                  <a:pt x="17" y="30"/>
                  <a:pt x="17" y="30"/>
                </a:cubicBezTo>
                <a:cubicBezTo>
                  <a:pt x="17" y="29"/>
                  <a:pt x="18" y="29"/>
                  <a:pt x="18" y="29"/>
                </a:cubicBezTo>
                <a:cubicBezTo>
                  <a:pt x="22" y="23"/>
                  <a:pt x="22" y="23"/>
                  <a:pt x="22" y="23"/>
                </a:cubicBezTo>
                <a:cubicBezTo>
                  <a:pt x="25" y="20"/>
                  <a:pt x="25" y="20"/>
                  <a:pt x="25" y="20"/>
                </a:cubicBezTo>
                <a:cubicBezTo>
                  <a:pt x="23" y="17"/>
                  <a:pt x="23" y="17"/>
                  <a:pt x="23" y="17"/>
                </a:cubicBezTo>
                <a:lnTo>
                  <a:pt x="23" y="7"/>
                </a:lnTo>
                <a:close/>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84" name="Freeform 380"/>
          <p:cNvSpPr>
            <a:spLocks/>
          </p:cNvSpPr>
          <p:nvPr/>
        </p:nvSpPr>
        <p:spPr bwMode="auto">
          <a:xfrm>
            <a:off x="5099454" y="4022621"/>
            <a:ext cx="188912" cy="149489"/>
          </a:xfrm>
          <a:custGeom>
            <a:avLst/>
            <a:gdLst>
              <a:gd name="T0" fmla="*/ 2147483647 w 24"/>
              <a:gd name="T1" fmla="*/ 2147483647 h 23"/>
              <a:gd name="T2" fmla="*/ 2147483647 w 24"/>
              <a:gd name="T3" fmla="*/ 2147483647 h 23"/>
              <a:gd name="T4" fmla="*/ 2147483647 w 24"/>
              <a:gd name="T5" fmla="*/ 2147483647 h 23"/>
              <a:gd name="T6" fmla="*/ 0 w 24"/>
              <a:gd name="T7" fmla="*/ 2147483647 h 23"/>
              <a:gd name="T8" fmla="*/ 2147483647 w 24"/>
              <a:gd name="T9" fmla="*/ 2147483647 h 23"/>
              <a:gd name="T10" fmla="*/ 2147483647 w 24"/>
              <a:gd name="T11" fmla="*/ 2147483647 h 23"/>
              <a:gd name="T12" fmla="*/ 2147483647 w 24"/>
              <a:gd name="T13" fmla="*/ 2147483647 h 23"/>
              <a:gd name="T14" fmla="*/ 2147483647 w 24"/>
              <a:gd name="T15" fmla="*/ 2147483647 h 23"/>
              <a:gd name="T16" fmla="*/ 2147483647 w 24"/>
              <a:gd name="T17" fmla="*/ 2147483647 h 23"/>
              <a:gd name="T18" fmla="*/ 2147483647 w 24"/>
              <a:gd name="T19" fmla="*/ 2147483647 h 23"/>
              <a:gd name="T20" fmla="*/ 2147483647 w 24"/>
              <a:gd name="T21" fmla="*/ 2147483647 h 23"/>
              <a:gd name="T22" fmla="*/ 2147483647 w 24"/>
              <a:gd name="T23" fmla="*/ 2147483647 h 23"/>
              <a:gd name="T24" fmla="*/ 2147483647 w 24"/>
              <a:gd name="T25" fmla="*/ 2147483647 h 23"/>
              <a:gd name="T26" fmla="*/ 2147483647 w 24"/>
              <a:gd name="T27" fmla="*/ 2147483647 h 23"/>
              <a:gd name="T28" fmla="*/ 2147483647 w 24"/>
              <a:gd name="T29" fmla="*/ 2147483647 h 23"/>
              <a:gd name="T30" fmla="*/ 2147483647 w 24"/>
              <a:gd name="T31" fmla="*/ 0 h 23"/>
              <a:gd name="T32" fmla="*/ 2147483647 w 24"/>
              <a:gd name="T33" fmla="*/ 2147483647 h 23"/>
              <a:gd name="T34" fmla="*/ 2147483647 w 24"/>
              <a:gd name="T35" fmla="*/ 2147483647 h 2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4" h="23">
                <a:moveTo>
                  <a:pt x="9" y="5"/>
                </a:moveTo>
                <a:cubicBezTo>
                  <a:pt x="9" y="5"/>
                  <a:pt x="6" y="8"/>
                  <a:pt x="6" y="8"/>
                </a:cubicBezTo>
                <a:cubicBezTo>
                  <a:pt x="5" y="8"/>
                  <a:pt x="2" y="7"/>
                  <a:pt x="2" y="7"/>
                </a:cubicBezTo>
                <a:cubicBezTo>
                  <a:pt x="0" y="8"/>
                  <a:pt x="0" y="8"/>
                  <a:pt x="0" y="8"/>
                </a:cubicBezTo>
                <a:cubicBezTo>
                  <a:pt x="1" y="8"/>
                  <a:pt x="1" y="8"/>
                  <a:pt x="1" y="8"/>
                </a:cubicBezTo>
                <a:cubicBezTo>
                  <a:pt x="3" y="12"/>
                  <a:pt x="3" y="12"/>
                  <a:pt x="3" y="12"/>
                </a:cubicBezTo>
                <a:cubicBezTo>
                  <a:pt x="6" y="16"/>
                  <a:pt x="6" y="16"/>
                  <a:pt x="6" y="16"/>
                </a:cubicBezTo>
                <a:cubicBezTo>
                  <a:pt x="8" y="16"/>
                  <a:pt x="8" y="16"/>
                  <a:pt x="8" y="16"/>
                </a:cubicBezTo>
                <a:cubicBezTo>
                  <a:pt x="9" y="20"/>
                  <a:pt x="9" y="20"/>
                  <a:pt x="9" y="20"/>
                </a:cubicBezTo>
                <a:cubicBezTo>
                  <a:pt x="14" y="22"/>
                  <a:pt x="14" y="22"/>
                  <a:pt x="14" y="22"/>
                </a:cubicBezTo>
                <a:cubicBezTo>
                  <a:pt x="20" y="23"/>
                  <a:pt x="20" y="23"/>
                  <a:pt x="20" y="23"/>
                </a:cubicBezTo>
                <a:cubicBezTo>
                  <a:pt x="22" y="20"/>
                  <a:pt x="22" y="20"/>
                  <a:pt x="22" y="20"/>
                </a:cubicBezTo>
                <a:cubicBezTo>
                  <a:pt x="24" y="12"/>
                  <a:pt x="24" y="12"/>
                  <a:pt x="24" y="12"/>
                </a:cubicBezTo>
                <a:cubicBezTo>
                  <a:pt x="24" y="7"/>
                  <a:pt x="24" y="7"/>
                  <a:pt x="24" y="7"/>
                </a:cubicBezTo>
                <a:cubicBezTo>
                  <a:pt x="24" y="3"/>
                  <a:pt x="24" y="3"/>
                  <a:pt x="24" y="3"/>
                </a:cubicBezTo>
                <a:cubicBezTo>
                  <a:pt x="16" y="0"/>
                  <a:pt x="16" y="0"/>
                  <a:pt x="16" y="0"/>
                </a:cubicBezTo>
                <a:cubicBezTo>
                  <a:pt x="13" y="1"/>
                  <a:pt x="13" y="1"/>
                  <a:pt x="13" y="1"/>
                </a:cubicBezTo>
                <a:lnTo>
                  <a:pt x="9" y="5"/>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385" name="Freeform 381"/>
          <p:cNvSpPr>
            <a:spLocks/>
          </p:cNvSpPr>
          <p:nvPr/>
        </p:nvSpPr>
        <p:spPr bwMode="auto">
          <a:xfrm>
            <a:off x="5029605" y="3620453"/>
            <a:ext cx="338137" cy="453760"/>
          </a:xfrm>
          <a:custGeom>
            <a:avLst/>
            <a:gdLst>
              <a:gd name="T0" fmla="*/ 2147483647 w 43"/>
              <a:gd name="T1" fmla="*/ 2147483647 h 70"/>
              <a:gd name="T2" fmla="*/ 2147483647 w 43"/>
              <a:gd name="T3" fmla="*/ 2147483647 h 70"/>
              <a:gd name="T4" fmla="*/ 2147483647 w 43"/>
              <a:gd name="T5" fmla="*/ 2147483647 h 70"/>
              <a:gd name="T6" fmla="*/ 2147483647 w 43"/>
              <a:gd name="T7" fmla="*/ 2147483647 h 70"/>
              <a:gd name="T8" fmla="*/ 2147483647 w 43"/>
              <a:gd name="T9" fmla="*/ 2147483647 h 70"/>
              <a:gd name="T10" fmla="*/ 2147483647 w 43"/>
              <a:gd name="T11" fmla="*/ 2147483647 h 70"/>
              <a:gd name="T12" fmla="*/ 2147483647 w 43"/>
              <a:gd name="T13" fmla="*/ 2147483647 h 70"/>
              <a:gd name="T14" fmla="*/ 2147483647 w 43"/>
              <a:gd name="T15" fmla="*/ 2147483647 h 70"/>
              <a:gd name="T16" fmla="*/ 2147483647 w 43"/>
              <a:gd name="T17" fmla="*/ 2147483647 h 70"/>
              <a:gd name="T18" fmla="*/ 2147483647 w 43"/>
              <a:gd name="T19" fmla="*/ 2147483647 h 70"/>
              <a:gd name="T20" fmla="*/ 2147483647 w 43"/>
              <a:gd name="T21" fmla="*/ 2147483647 h 70"/>
              <a:gd name="T22" fmla="*/ 2147483647 w 43"/>
              <a:gd name="T23" fmla="*/ 2147483647 h 70"/>
              <a:gd name="T24" fmla="*/ 2147483647 w 43"/>
              <a:gd name="T25" fmla="*/ 2147483647 h 70"/>
              <a:gd name="T26" fmla="*/ 2147483647 w 43"/>
              <a:gd name="T27" fmla="*/ 2147483647 h 70"/>
              <a:gd name="T28" fmla="*/ 2147483647 w 43"/>
              <a:gd name="T29" fmla="*/ 2147483647 h 70"/>
              <a:gd name="T30" fmla="*/ 0 w 43"/>
              <a:gd name="T31" fmla="*/ 2147483647 h 70"/>
              <a:gd name="T32" fmla="*/ 0 w 43"/>
              <a:gd name="T33" fmla="*/ 2147483647 h 70"/>
              <a:gd name="T34" fmla="*/ 2147483647 w 43"/>
              <a:gd name="T35" fmla="*/ 2147483647 h 70"/>
              <a:gd name="T36" fmla="*/ 2147483647 w 43"/>
              <a:gd name="T37" fmla="*/ 2147483647 h 70"/>
              <a:gd name="T38" fmla="*/ 2147483647 w 43"/>
              <a:gd name="T39" fmla="*/ 2147483647 h 70"/>
              <a:gd name="T40" fmla="*/ 2147483647 w 43"/>
              <a:gd name="T41" fmla="*/ 2147483647 h 70"/>
              <a:gd name="T42" fmla="*/ 2147483647 w 43"/>
              <a:gd name="T43" fmla="*/ 2147483647 h 70"/>
              <a:gd name="T44" fmla="*/ 2147483647 w 43"/>
              <a:gd name="T45" fmla="*/ 2147483647 h 70"/>
              <a:gd name="T46" fmla="*/ 2147483647 w 43"/>
              <a:gd name="T47" fmla="*/ 2147483647 h 70"/>
              <a:gd name="T48" fmla="*/ 2147483647 w 43"/>
              <a:gd name="T49" fmla="*/ 2147483647 h 70"/>
              <a:gd name="T50" fmla="*/ 2147483647 w 43"/>
              <a:gd name="T51" fmla="*/ 2147483647 h 70"/>
              <a:gd name="T52" fmla="*/ 2147483647 w 43"/>
              <a:gd name="T53" fmla="*/ 2147483647 h 70"/>
              <a:gd name="T54" fmla="*/ 2147483647 w 43"/>
              <a:gd name="T55" fmla="*/ 2147483647 h 70"/>
              <a:gd name="T56" fmla="*/ 2147483647 w 43"/>
              <a:gd name="T57" fmla="*/ 2147483647 h 70"/>
              <a:gd name="T58" fmla="*/ 2147483647 w 43"/>
              <a:gd name="T59" fmla="*/ 2147483647 h 70"/>
              <a:gd name="T60" fmla="*/ 2147483647 w 43"/>
              <a:gd name="T61" fmla="*/ 2147483647 h 70"/>
              <a:gd name="T62" fmla="*/ 2147483647 w 43"/>
              <a:gd name="T63" fmla="*/ 2147483647 h 70"/>
              <a:gd name="T64" fmla="*/ 2147483647 w 43"/>
              <a:gd name="T65" fmla="*/ 2147483647 h 70"/>
              <a:gd name="T66" fmla="*/ 2147483647 w 43"/>
              <a:gd name="T67" fmla="*/ 2147483647 h 70"/>
              <a:gd name="T68" fmla="*/ 2147483647 w 43"/>
              <a:gd name="T69" fmla="*/ 2147483647 h 70"/>
              <a:gd name="T70" fmla="*/ 2147483647 w 43"/>
              <a:gd name="T71" fmla="*/ 2147483647 h 70"/>
              <a:gd name="T72" fmla="*/ 2147483647 w 43"/>
              <a:gd name="T73" fmla="*/ 2147483647 h 70"/>
              <a:gd name="T74" fmla="*/ 2147483647 w 43"/>
              <a:gd name="T75" fmla="*/ 2147483647 h 70"/>
              <a:gd name="T76" fmla="*/ 2147483647 w 43"/>
              <a:gd name="T77" fmla="*/ 2147483647 h 70"/>
              <a:gd name="T78" fmla="*/ 2147483647 w 43"/>
              <a:gd name="T79" fmla="*/ 2147483647 h 70"/>
              <a:gd name="T80" fmla="*/ 2147483647 w 43"/>
              <a:gd name="T81" fmla="*/ 2147483647 h 70"/>
              <a:gd name="T82" fmla="*/ 2147483647 w 43"/>
              <a:gd name="T83" fmla="*/ 2147483647 h 70"/>
              <a:gd name="T84" fmla="*/ 2147483647 w 43"/>
              <a:gd name="T85" fmla="*/ 2147483647 h 70"/>
              <a:gd name="T86" fmla="*/ 2147483647 w 43"/>
              <a:gd name="T87" fmla="*/ 2147483647 h 70"/>
              <a:gd name="T88" fmla="*/ 2147483647 w 43"/>
              <a:gd name="T89" fmla="*/ 2147483647 h 70"/>
              <a:gd name="T90" fmla="*/ 2147483647 w 43"/>
              <a:gd name="T91" fmla="*/ 2147483647 h 70"/>
              <a:gd name="T92" fmla="*/ 2147483647 w 43"/>
              <a:gd name="T93" fmla="*/ 2147483647 h 70"/>
              <a:gd name="T94" fmla="*/ 2147483647 w 43"/>
              <a:gd name="T95" fmla="*/ 2147483647 h 70"/>
              <a:gd name="T96" fmla="*/ 2147483647 w 43"/>
              <a:gd name="T97" fmla="*/ 2147483647 h 70"/>
              <a:gd name="T98" fmla="*/ 2147483647 w 43"/>
              <a:gd name="T99" fmla="*/ 2147483647 h 70"/>
              <a:gd name="T100" fmla="*/ 2147483647 w 43"/>
              <a:gd name="T101" fmla="*/ 2147483647 h 70"/>
              <a:gd name="T102" fmla="*/ 2147483647 w 43"/>
              <a:gd name="T103" fmla="*/ 2147483647 h 70"/>
              <a:gd name="T104" fmla="*/ 2147483647 w 43"/>
              <a:gd name="T105" fmla="*/ 2147483647 h 70"/>
              <a:gd name="T106" fmla="*/ 2147483647 w 43"/>
              <a:gd name="T107" fmla="*/ 2147483647 h 70"/>
              <a:gd name="T108" fmla="*/ 2147483647 w 43"/>
              <a:gd name="T109" fmla="*/ 2147483647 h 70"/>
              <a:gd name="T110" fmla="*/ 2147483647 w 43"/>
              <a:gd name="T111" fmla="*/ 0 h 70"/>
              <a:gd name="T112" fmla="*/ 2147483647 w 43"/>
              <a:gd name="T113" fmla="*/ 0 h 70"/>
              <a:gd name="T114" fmla="*/ 2147483647 w 43"/>
              <a:gd name="T115" fmla="*/ 2147483647 h 70"/>
              <a:gd name="T116" fmla="*/ 2147483647 w 43"/>
              <a:gd name="T117" fmla="*/ 0 h 70"/>
              <a:gd name="T118" fmla="*/ 2147483647 w 43"/>
              <a:gd name="T119" fmla="*/ 2147483647 h 70"/>
              <a:gd name="T120" fmla="*/ 2147483647 w 43"/>
              <a:gd name="T121" fmla="*/ 2147483647 h 7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 h="70">
                <a:moveTo>
                  <a:pt x="27" y="6"/>
                </a:moveTo>
                <a:cubicBezTo>
                  <a:pt x="23" y="13"/>
                  <a:pt x="23" y="13"/>
                  <a:pt x="23" y="13"/>
                </a:cubicBezTo>
                <a:cubicBezTo>
                  <a:pt x="21" y="20"/>
                  <a:pt x="21" y="20"/>
                  <a:pt x="21" y="20"/>
                </a:cubicBezTo>
                <a:cubicBezTo>
                  <a:pt x="22" y="26"/>
                  <a:pt x="22" y="26"/>
                  <a:pt x="22" y="26"/>
                </a:cubicBezTo>
                <a:cubicBezTo>
                  <a:pt x="23" y="32"/>
                  <a:pt x="23" y="32"/>
                  <a:pt x="23" y="32"/>
                </a:cubicBezTo>
                <a:cubicBezTo>
                  <a:pt x="25" y="38"/>
                  <a:pt x="25" y="38"/>
                  <a:pt x="25" y="38"/>
                </a:cubicBezTo>
                <a:cubicBezTo>
                  <a:pt x="22" y="39"/>
                  <a:pt x="22" y="39"/>
                  <a:pt x="22" y="39"/>
                </a:cubicBezTo>
                <a:cubicBezTo>
                  <a:pt x="21" y="45"/>
                  <a:pt x="21" y="45"/>
                  <a:pt x="21" y="45"/>
                </a:cubicBezTo>
                <a:cubicBezTo>
                  <a:pt x="20" y="48"/>
                  <a:pt x="20" y="48"/>
                  <a:pt x="20" y="48"/>
                </a:cubicBezTo>
                <a:cubicBezTo>
                  <a:pt x="23" y="52"/>
                  <a:pt x="23" y="52"/>
                  <a:pt x="23" y="52"/>
                </a:cubicBezTo>
                <a:cubicBezTo>
                  <a:pt x="23" y="54"/>
                  <a:pt x="23" y="54"/>
                  <a:pt x="23" y="54"/>
                </a:cubicBezTo>
                <a:cubicBezTo>
                  <a:pt x="17" y="51"/>
                  <a:pt x="17" y="51"/>
                  <a:pt x="17" y="51"/>
                </a:cubicBezTo>
                <a:cubicBezTo>
                  <a:pt x="11" y="48"/>
                  <a:pt x="11" y="48"/>
                  <a:pt x="11" y="48"/>
                </a:cubicBezTo>
                <a:cubicBezTo>
                  <a:pt x="6" y="48"/>
                  <a:pt x="6" y="48"/>
                  <a:pt x="6" y="48"/>
                </a:cubicBezTo>
                <a:cubicBezTo>
                  <a:pt x="6" y="52"/>
                  <a:pt x="6" y="52"/>
                  <a:pt x="6" y="52"/>
                </a:cubicBezTo>
                <a:cubicBezTo>
                  <a:pt x="0" y="53"/>
                  <a:pt x="0" y="53"/>
                  <a:pt x="0" y="53"/>
                </a:cubicBezTo>
                <a:cubicBezTo>
                  <a:pt x="0" y="64"/>
                  <a:pt x="0" y="64"/>
                  <a:pt x="0" y="64"/>
                </a:cubicBezTo>
                <a:cubicBezTo>
                  <a:pt x="2" y="68"/>
                  <a:pt x="2" y="68"/>
                  <a:pt x="2" y="68"/>
                </a:cubicBezTo>
                <a:cubicBezTo>
                  <a:pt x="6" y="68"/>
                  <a:pt x="6" y="68"/>
                  <a:pt x="6" y="68"/>
                </a:cubicBezTo>
                <a:cubicBezTo>
                  <a:pt x="8" y="69"/>
                  <a:pt x="8" y="69"/>
                  <a:pt x="8" y="69"/>
                </a:cubicBezTo>
                <a:cubicBezTo>
                  <a:pt x="7" y="69"/>
                  <a:pt x="7" y="69"/>
                  <a:pt x="7" y="69"/>
                </a:cubicBezTo>
                <a:cubicBezTo>
                  <a:pt x="9" y="70"/>
                  <a:pt x="9" y="70"/>
                  <a:pt x="9" y="70"/>
                </a:cubicBezTo>
                <a:cubicBezTo>
                  <a:pt x="11" y="69"/>
                  <a:pt x="11" y="69"/>
                  <a:pt x="11" y="69"/>
                </a:cubicBezTo>
                <a:cubicBezTo>
                  <a:pt x="11" y="69"/>
                  <a:pt x="14" y="70"/>
                  <a:pt x="15" y="70"/>
                </a:cubicBezTo>
                <a:cubicBezTo>
                  <a:pt x="15" y="70"/>
                  <a:pt x="18" y="67"/>
                  <a:pt x="18" y="67"/>
                </a:cubicBezTo>
                <a:cubicBezTo>
                  <a:pt x="22" y="63"/>
                  <a:pt x="22" y="63"/>
                  <a:pt x="22" y="63"/>
                </a:cubicBezTo>
                <a:cubicBezTo>
                  <a:pt x="25" y="62"/>
                  <a:pt x="25" y="62"/>
                  <a:pt x="25" y="62"/>
                </a:cubicBezTo>
                <a:cubicBezTo>
                  <a:pt x="24" y="62"/>
                  <a:pt x="24" y="62"/>
                  <a:pt x="24" y="62"/>
                </a:cubicBezTo>
                <a:cubicBezTo>
                  <a:pt x="24" y="61"/>
                  <a:pt x="24" y="61"/>
                  <a:pt x="24" y="61"/>
                </a:cubicBezTo>
                <a:cubicBezTo>
                  <a:pt x="33" y="57"/>
                  <a:pt x="33" y="57"/>
                  <a:pt x="33" y="57"/>
                </a:cubicBezTo>
                <a:cubicBezTo>
                  <a:pt x="37" y="59"/>
                  <a:pt x="37" y="59"/>
                  <a:pt x="37" y="59"/>
                </a:cubicBezTo>
                <a:cubicBezTo>
                  <a:pt x="39" y="62"/>
                  <a:pt x="39" y="62"/>
                  <a:pt x="39" y="62"/>
                </a:cubicBezTo>
                <a:cubicBezTo>
                  <a:pt x="40" y="64"/>
                  <a:pt x="40" y="64"/>
                  <a:pt x="40" y="64"/>
                </a:cubicBezTo>
                <a:cubicBezTo>
                  <a:pt x="43" y="62"/>
                  <a:pt x="43" y="62"/>
                  <a:pt x="43" y="62"/>
                </a:cubicBezTo>
                <a:cubicBezTo>
                  <a:pt x="43" y="59"/>
                  <a:pt x="43" y="59"/>
                  <a:pt x="43" y="59"/>
                </a:cubicBezTo>
                <a:cubicBezTo>
                  <a:pt x="40" y="54"/>
                  <a:pt x="40" y="54"/>
                  <a:pt x="40" y="54"/>
                </a:cubicBezTo>
                <a:cubicBezTo>
                  <a:pt x="40" y="49"/>
                  <a:pt x="40" y="49"/>
                  <a:pt x="40" y="49"/>
                </a:cubicBezTo>
                <a:cubicBezTo>
                  <a:pt x="41" y="49"/>
                  <a:pt x="41" y="49"/>
                  <a:pt x="41" y="49"/>
                </a:cubicBezTo>
                <a:cubicBezTo>
                  <a:pt x="39" y="44"/>
                  <a:pt x="39" y="44"/>
                  <a:pt x="39" y="44"/>
                </a:cubicBezTo>
                <a:cubicBezTo>
                  <a:pt x="38" y="42"/>
                  <a:pt x="38" y="42"/>
                  <a:pt x="38" y="42"/>
                </a:cubicBezTo>
                <a:cubicBezTo>
                  <a:pt x="38" y="42"/>
                  <a:pt x="33" y="41"/>
                  <a:pt x="33" y="41"/>
                </a:cubicBezTo>
                <a:cubicBezTo>
                  <a:pt x="32" y="41"/>
                  <a:pt x="28" y="39"/>
                  <a:pt x="28" y="39"/>
                </a:cubicBezTo>
                <a:cubicBezTo>
                  <a:pt x="26" y="34"/>
                  <a:pt x="26" y="34"/>
                  <a:pt x="26" y="34"/>
                </a:cubicBezTo>
                <a:cubicBezTo>
                  <a:pt x="24" y="26"/>
                  <a:pt x="24" y="26"/>
                  <a:pt x="24" y="26"/>
                </a:cubicBezTo>
                <a:cubicBezTo>
                  <a:pt x="26" y="23"/>
                  <a:pt x="26" y="23"/>
                  <a:pt x="26" y="23"/>
                </a:cubicBezTo>
                <a:cubicBezTo>
                  <a:pt x="25" y="16"/>
                  <a:pt x="25" y="16"/>
                  <a:pt x="25" y="16"/>
                </a:cubicBezTo>
                <a:cubicBezTo>
                  <a:pt x="30" y="16"/>
                  <a:pt x="30" y="16"/>
                  <a:pt x="30" y="16"/>
                </a:cubicBezTo>
                <a:cubicBezTo>
                  <a:pt x="32" y="20"/>
                  <a:pt x="32" y="20"/>
                  <a:pt x="32" y="20"/>
                </a:cubicBezTo>
                <a:cubicBezTo>
                  <a:pt x="36" y="20"/>
                  <a:pt x="36" y="20"/>
                  <a:pt x="36" y="20"/>
                </a:cubicBezTo>
                <a:cubicBezTo>
                  <a:pt x="36" y="17"/>
                  <a:pt x="36" y="17"/>
                  <a:pt x="36" y="17"/>
                </a:cubicBezTo>
                <a:cubicBezTo>
                  <a:pt x="37" y="15"/>
                  <a:pt x="37" y="15"/>
                  <a:pt x="37" y="15"/>
                </a:cubicBezTo>
                <a:cubicBezTo>
                  <a:pt x="38" y="16"/>
                  <a:pt x="38" y="16"/>
                  <a:pt x="38" y="16"/>
                </a:cubicBezTo>
                <a:cubicBezTo>
                  <a:pt x="37" y="10"/>
                  <a:pt x="37" y="10"/>
                  <a:pt x="37" y="10"/>
                </a:cubicBezTo>
                <a:cubicBezTo>
                  <a:pt x="39" y="6"/>
                  <a:pt x="39" y="6"/>
                  <a:pt x="39" y="6"/>
                </a:cubicBezTo>
                <a:cubicBezTo>
                  <a:pt x="39" y="2"/>
                  <a:pt x="39" y="2"/>
                  <a:pt x="39" y="2"/>
                </a:cubicBezTo>
                <a:cubicBezTo>
                  <a:pt x="37" y="0"/>
                  <a:pt x="37" y="0"/>
                  <a:pt x="37" y="0"/>
                </a:cubicBezTo>
                <a:cubicBezTo>
                  <a:pt x="35" y="0"/>
                  <a:pt x="35" y="0"/>
                  <a:pt x="35" y="0"/>
                </a:cubicBezTo>
                <a:cubicBezTo>
                  <a:pt x="28" y="1"/>
                  <a:pt x="28" y="1"/>
                  <a:pt x="28" y="1"/>
                </a:cubicBezTo>
                <a:cubicBezTo>
                  <a:pt x="27" y="0"/>
                  <a:pt x="27" y="0"/>
                  <a:pt x="27" y="0"/>
                </a:cubicBezTo>
                <a:cubicBezTo>
                  <a:pt x="27" y="5"/>
                  <a:pt x="27" y="5"/>
                  <a:pt x="27" y="5"/>
                </a:cubicBezTo>
                <a:lnTo>
                  <a:pt x="27" y="6"/>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386" name="Freeform 382"/>
          <p:cNvSpPr>
            <a:spLocks/>
          </p:cNvSpPr>
          <p:nvPr/>
        </p:nvSpPr>
        <p:spPr bwMode="auto">
          <a:xfrm>
            <a:off x="4356505" y="3384975"/>
            <a:ext cx="187325" cy="117739"/>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2147483647 w 144"/>
              <a:gd name="T39" fmla="*/ 2147483647 h 10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lnTo>
                  <a:pt x="114" y="79"/>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87" name="Freeform 383"/>
          <p:cNvSpPr>
            <a:spLocks/>
          </p:cNvSpPr>
          <p:nvPr/>
        </p:nvSpPr>
        <p:spPr bwMode="auto">
          <a:xfrm>
            <a:off x="4356505" y="3384975"/>
            <a:ext cx="187325" cy="117739"/>
          </a:xfrm>
          <a:custGeom>
            <a:avLst/>
            <a:gdLst>
              <a:gd name="T0" fmla="*/ 2147483647 w 144"/>
              <a:gd name="T1" fmla="*/ 2147483647 h 109"/>
              <a:gd name="T2" fmla="*/ 2147483647 w 144"/>
              <a:gd name="T3" fmla="*/ 2147483647 h 109"/>
              <a:gd name="T4" fmla="*/ 2147483647 w 144"/>
              <a:gd name="T5" fmla="*/ 2147483647 h 109"/>
              <a:gd name="T6" fmla="*/ 2147483647 w 144"/>
              <a:gd name="T7" fmla="*/ 2147483647 h 109"/>
              <a:gd name="T8" fmla="*/ 2147483647 w 144"/>
              <a:gd name="T9" fmla="*/ 2147483647 h 109"/>
              <a:gd name="T10" fmla="*/ 2147483647 w 144"/>
              <a:gd name="T11" fmla="*/ 2147483647 h 109"/>
              <a:gd name="T12" fmla="*/ 2147483647 w 144"/>
              <a:gd name="T13" fmla="*/ 0 h 109"/>
              <a:gd name="T14" fmla="*/ 2147483647 w 144"/>
              <a:gd name="T15" fmla="*/ 0 h 109"/>
              <a:gd name="T16" fmla="*/ 2147483647 w 144"/>
              <a:gd name="T17" fmla="*/ 2147483647 h 109"/>
              <a:gd name="T18" fmla="*/ 2147483647 w 144"/>
              <a:gd name="T19" fmla="*/ 2147483647 h 109"/>
              <a:gd name="T20" fmla="*/ 2147483647 w 144"/>
              <a:gd name="T21" fmla="*/ 2147483647 h 109"/>
              <a:gd name="T22" fmla="*/ 0 w 144"/>
              <a:gd name="T23" fmla="*/ 2147483647 h 109"/>
              <a:gd name="T24" fmla="*/ 0 w 144"/>
              <a:gd name="T25" fmla="*/ 2147483647 h 109"/>
              <a:gd name="T26" fmla="*/ 2147483647 w 144"/>
              <a:gd name="T27" fmla="*/ 2147483647 h 109"/>
              <a:gd name="T28" fmla="*/ 2147483647 w 144"/>
              <a:gd name="T29" fmla="*/ 2147483647 h 109"/>
              <a:gd name="T30" fmla="*/ 2147483647 w 144"/>
              <a:gd name="T31" fmla="*/ 2147483647 h 109"/>
              <a:gd name="T32" fmla="*/ 2147483647 w 144"/>
              <a:gd name="T33" fmla="*/ 2147483647 h 109"/>
              <a:gd name="T34" fmla="*/ 2147483647 w 144"/>
              <a:gd name="T35" fmla="*/ 2147483647 h 109"/>
              <a:gd name="T36" fmla="*/ 2147483647 w 144"/>
              <a:gd name="T37" fmla="*/ 2147483647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4" h="109">
                <a:moveTo>
                  <a:pt x="114" y="79"/>
                </a:moveTo>
                <a:lnTo>
                  <a:pt x="120" y="79"/>
                </a:lnTo>
                <a:lnTo>
                  <a:pt x="138" y="55"/>
                </a:lnTo>
                <a:lnTo>
                  <a:pt x="144" y="49"/>
                </a:lnTo>
                <a:lnTo>
                  <a:pt x="132" y="49"/>
                </a:lnTo>
                <a:lnTo>
                  <a:pt x="108" y="25"/>
                </a:lnTo>
                <a:lnTo>
                  <a:pt x="96" y="0"/>
                </a:lnTo>
                <a:lnTo>
                  <a:pt x="90" y="0"/>
                </a:lnTo>
                <a:lnTo>
                  <a:pt x="54" y="19"/>
                </a:lnTo>
                <a:lnTo>
                  <a:pt x="24" y="43"/>
                </a:lnTo>
                <a:lnTo>
                  <a:pt x="6" y="67"/>
                </a:lnTo>
                <a:lnTo>
                  <a:pt x="0" y="85"/>
                </a:lnTo>
                <a:lnTo>
                  <a:pt x="0" y="97"/>
                </a:lnTo>
                <a:lnTo>
                  <a:pt x="6" y="109"/>
                </a:lnTo>
                <a:lnTo>
                  <a:pt x="36" y="103"/>
                </a:lnTo>
                <a:lnTo>
                  <a:pt x="36" y="109"/>
                </a:lnTo>
                <a:lnTo>
                  <a:pt x="42" y="85"/>
                </a:lnTo>
                <a:lnTo>
                  <a:pt x="72" y="85"/>
                </a:lnTo>
                <a:lnTo>
                  <a:pt x="96" y="85"/>
                </a:lnTo>
              </a:path>
            </a:pathLst>
          </a:custGeom>
          <a:solidFill>
            <a:srgbClr val="444547"/>
          </a:solidFill>
          <a:ln w="9525">
            <a:solidFill>
              <a:schemeClr val="tx1">
                <a:lumMod val="50000"/>
                <a:lumOff val="50000"/>
              </a:schemeClr>
            </a:solidFill>
            <a:round/>
            <a:headEnd/>
            <a:tailEnd/>
          </a:ln>
        </p:spPr>
        <p:txBody>
          <a:bodyPr/>
          <a:lstStyle/>
          <a:p>
            <a:endParaRPr lang="en-US" dirty="0"/>
          </a:p>
        </p:txBody>
      </p:sp>
      <p:sp>
        <p:nvSpPr>
          <p:cNvPr id="388" name="Freeform 384"/>
          <p:cNvSpPr>
            <a:spLocks/>
          </p:cNvSpPr>
          <p:nvPr/>
        </p:nvSpPr>
        <p:spPr bwMode="auto">
          <a:xfrm>
            <a:off x="4480329" y="3470963"/>
            <a:ext cx="23812" cy="5292"/>
          </a:xfrm>
          <a:custGeom>
            <a:avLst/>
            <a:gdLst>
              <a:gd name="T0" fmla="*/ 0 w 18"/>
              <a:gd name="T1" fmla="*/ 2147483647 h 6"/>
              <a:gd name="T2" fmla="*/ 2147483647 w 18"/>
              <a:gd name="T3" fmla="*/ 2147483647 h 6"/>
              <a:gd name="T4" fmla="*/ 2147483647 w 18"/>
              <a:gd name="T5" fmla="*/ 0 h 6"/>
              <a:gd name="T6" fmla="*/ 0 w 18"/>
              <a:gd name="T7" fmla="*/ 2147483647 h 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 h="6">
                <a:moveTo>
                  <a:pt x="0" y="6"/>
                </a:moveTo>
                <a:lnTo>
                  <a:pt x="6" y="6"/>
                </a:lnTo>
                <a:lnTo>
                  <a:pt x="18" y="0"/>
                </a:lnTo>
                <a:lnTo>
                  <a:pt x="0" y="6"/>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89" name="Freeform 385"/>
          <p:cNvSpPr>
            <a:spLocks/>
          </p:cNvSpPr>
          <p:nvPr/>
        </p:nvSpPr>
        <p:spPr bwMode="auto">
          <a:xfrm>
            <a:off x="4480329" y="3470963"/>
            <a:ext cx="23812" cy="5292"/>
          </a:xfrm>
          <a:custGeom>
            <a:avLst/>
            <a:gdLst>
              <a:gd name="T0" fmla="*/ 0 w 18"/>
              <a:gd name="T1" fmla="*/ 2147483647 h 6"/>
              <a:gd name="T2" fmla="*/ 2147483647 w 18"/>
              <a:gd name="T3" fmla="*/ 2147483647 h 6"/>
              <a:gd name="T4" fmla="*/ 2147483647 w 18"/>
              <a:gd name="T5" fmla="*/ 0 h 6"/>
              <a:gd name="T6" fmla="*/ 0 60000 65536"/>
              <a:gd name="T7" fmla="*/ 0 60000 65536"/>
              <a:gd name="T8" fmla="*/ 0 60000 65536"/>
            </a:gdLst>
            <a:ahLst/>
            <a:cxnLst>
              <a:cxn ang="T6">
                <a:pos x="T0" y="T1"/>
              </a:cxn>
              <a:cxn ang="T7">
                <a:pos x="T2" y="T3"/>
              </a:cxn>
              <a:cxn ang="T8">
                <a:pos x="T4" y="T5"/>
              </a:cxn>
            </a:cxnLst>
            <a:rect l="0" t="0" r="r" b="b"/>
            <a:pathLst>
              <a:path w="18" h="6">
                <a:moveTo>
                  <a:pt x="0" y="6"/>
                </a:moveTo>
                <a:lnTo>
                  <a:pt x="6" y="6"/>
                </a:lnTo>
                <a:lnTo>
                  <a:pt x="18" y="0"/>
                </a:lnTo>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390" name="Freeform 386"/>
          <p:cNvSpPr>
            <a:spLocks/>
          </p:cNvSpPr>
          <p:nvPr/>
        </p:nvSpPr>
        <p:spPr bwMode="auto">
          <a:xfrm>
            <a:off x="4402541" y="3476255"/>
            <a:ext cx="101600" cy="109803"/>
          </a:xfrm>
          <a:custGeom>
            <a:avLst/>
            <a:gdLst>
              <a:gd name="T0" fmla="*/ 2147483647 w 78"/>
              <a:gd name="T1" fmla="*/ 2147483647 h 102"/>
              <a:gd name="T2" fmla="*/ 2147483647 w 78"/>
              <a:gd name="T3" fmla="*/ 0 h 102"/>
              <a:gd name="T4" fmla="*/ 2147483647 w 78"/>
              <a:gd name="T5" fmla="*/ 0 h 102"/>
              <a:gd name="T6" fmla="*/ 2147483647 w 78"/>
              <a:gd name="T7" fmla="*/ 0 h 102"/>
              <a:gd name="T8" fmla="*/ 0 w 78"/>
              <a:gd name="T9" fmla="*/ 2147483647 h 102"/>
              <a:gd name="T10" fmla="*/ 2147483647 w 78"/>
              <a:gd name="T11" fmla="*/ 2147483647 h 102"/>
              <a:gd name="T12" fmla="*/ 0 w 78"/>
              <a:gd name="T13" fmla="*/ 2147483647 h 102"/>
              <a:gd name="T14" fmla="*/ 0 w 78"/>
              <a:gd name="T15" fmla="*/ 2147483647 h 102"/>
              <a:gd name="T16" fmla="*/ 2147483647 w 78"/>
              <a:gd name="T17" fmla="*/ 2147483647 h 102"/>
              <a:gd name="T18" fmla="*/ 2147483647 w 78"/>
              <a:gd name="T19" fmla="*/ 2147483647 h 102"/>
              <a:gd name="T20" fmla="*/ 2147483647 w 78"/>
              <a:gd name="T21" fmla="*/ 2147483647 h 102"/>
              <a:gd name="T22" fmla="*/ 2147483647 w 78"/>
              <a:gd name="T23" fmla="*/ 2147483647 h 102"/>
              <a:gd name="T24" fmla="*/ 2147483647 w 78"/>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8" h="102">
                <a:moveTo>
                  <a:pt x="60" y="6"/>
                </a:moveTo>
                <a:lnTo>
                  <a:pt x="60" y="0"/>
                </a:lnTo>
                <a:lnTo>
                  <a:pt x="36" y="0"/>
                </a:lnTo>
                <a:lnTo>
                  <a:pt x="6" y="0"/>
                </a:lnTo>
                <a:lnTo>
                  <a:pt x="0" y="24"/>
                </a:lnTo>
                <a:lnTo>
                  <a:pt x="12" y="42"/>
                </a:lnTo>
                <a:lnTo>
                  <a:pt x="0" y="66"/>
                </a:lnTo>
                <a:lnTo>
                  <a:pt x="0" y="84"/>
                </a:lnTo>
                <a:lnTo>
                  <a:pt x="6" y="102"/>
                </a:lnTo>
                <a:lnTo>
                  <a:pt x="36" y="102"/>
                </a:lnTo>
                <a:lnTo>
                  <a:pt x="78" y="90"/>
                </a:lnTo>
                <a:lnTo>
                  <a:pt x="60" y="36"/>
                </a:lnTo>
                <a:lnTo>
                  <a:pt x="60" y="6"/>
                </a:lnTo>
                <a:close/>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391" name="Freeform 387"/>
          <p:cNvSpPr>
            <a:spLocks/>
          </p:cNvSpPr>
          <p:nvPr/>
        </p:nvSpPr>
        <p:spPr bwMode="auto">
          <a:xfrm>
            <a:off x="4553354" y="3391588"/>
            <a:ext cx="296862" cy="222250"/>
          </a:xfrm>
          <a:custGeom>
            <a:avLst/>
            <a:gdLst>
              <a:gd name="T0" fmla="*/ 2147483647 w 228"/>
              <a:gd name="T1" fmla="*/ 2147483647 h 205"/>
              <a:gd name="T2" fmla="*/ 2147483647 w 228"/>
              <a:gd name="T3" fmla="*/ 2147483647 h 205"/>
              <a:gd name="T4" fmla="*/ 2147483647 w 228"/>
              <a:gd name="T5" fmla="*/ 2147483647 h 205"/>
              <a:gd name="T6" fmla="*/ 2147483647 w 228"/>
              <a:gd name="T7" fmla="*/ 2147483647 h 205"/>
              <a:gd name="T8" fmla="*/ 2147483647 w 228"/>
              <a:gd name="T9" fmla="*/ 2147483647 h 205"/>
              <a:gd name="T10" fmla="*/ 2147483647 w 228"/>
              <a:gd name="T11" fmla="*/ 2147483647 h 205"/>
              <a:gd name="T12" fmla="*/ 2147483647 w 228"/>
              <a:gd name="T13" fmla="*/ 2147483647 h 205"/>
              <a:gd name="T14" fmla="*/ 2147483647 w 228"/>
              <a:gd name="T15" fmla="*/ 2147483647 h 205"/>
              <a:gd name="T16" fmla="*/ 2147483647 w 228"/>
              <a:gd name="T17" fmla="*/ 2147483647 h 205"/>
              <a:gd name="T18" fmla="*/ 2147483647 w 228"/>
              <a:gd name="T19" fmla="*/ 0 h 205"/>
              <a:gd name="T20" fmla="*/ 2147483647 w 228"/>
              <a:gd name="T21" fmla="*/ 2147483647 h 205"/>
              <a:gd name="T22" fmla="*/ 2147483647 w 228"/>
              <a:gd name="T23" fmla="*/ 2147483647 h 205"/>
              <a:gd name="T24" fmla="*/ 2147483647 w 228"/>
              <a:gd name="T25" fmla="*/ 2147483647 h 205"/>
              <a:gd name="T26" fmla="*/ 2147483647 w 228"/>
              <a:gd name="T27" fmla="*/ 2147483647 h 205"/>
              <a:gd name="T28" fmla="*/ 2147483647 w 228"/>
              <a:gd name="T29" fmla="*/ 2147483647 h 205"/>
              <a:gd name="T30" fmla="*/ 2147483647 w 228"/>
              <a:gd name="T31" fmla="*/ 2147483647 h 205"/>
              <a:gd name="T32" fmla="*/ 2147483647 w 228"/>
              <a:gd name="T33" fmla="*/ 2147483647 h 205"/>
              <a:gd name="T34" fmla="*/ 2147483647 w 228"/>
              <a:gd name="T35" fmla="*/ 2147483647 h 205"/>
              <a:gd name="T36" fmla="*/ 2147483647 w 228"/>
              <a:gd name="T37" fmla="*/ 2147483647 h 205"/>
              <a:gd name="T38" fmla="*/ 0 w 228"/>
              <a:gd name="T39" fmla="*/ 2147483647 h 205"/>
              <a:gd name="T40" fmla="*/ 0 w 228"/>
              <a:gd name="T41" fmla="*/ 2147483647 h 205"/>
              <a:gd name="T42" fmla="*/ 2147483647 w 228"/>
              <a:gd name="T43" fmla="*/ 2147483647 h 205"/>
              <a:gd name="T44" fmla="*/ 2147483647 w 228"/>
              <a:gd name="T45" fmla="*/ 2147483647 h 205"/>
              <a:gd name="T46" fmla="*/ 2147483647 w 228"/>
              <a:gd name="T47" fmla="*/ 2147483647 h 205"/>
              <a:gd name="T48" fmla="*/ 2147483647 w 228"/>
              <a:gd name="T49" fmla="*/ 2147483647 h 205"/>
              <a:gd name="T50" fmla="*/ 2147483647 w 228"/>
              <a:gd name="T51" fmla="*/ 2147483647 h 205"/>
              <a:gd name="T52" fmla="*/ 2147483647 w 228"/>
              <a:gd name="T53" fmla="*/ 2147483647 h 2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28" h="205">
                <a:moveTo>
                  <a:pt x="120" y="151"/>
                </a:moveTo>
                <a:lnTo>
                  <a:pt x="150" y="163"/>
                </a:lnTo>
                <a:lnTo>
                  <a:pt x="180" y="121"/>
                </a:lnTo>
                <a:lnTo>
                  <a:pt x="198" y="73"/>
                </a:lnTo>
                <a:lnTo>
                  <a:pt x="204" y="55"/>
                </a:lnTo>
                <a:lnTo>
                  <a:pt x="222" y="49"/>
                </a:lnTo>
                <a:lnTo>
                  <a:pt x="228" y="31"/>
                </a:lnTo>
                <a:lnTo>
                  <a:pt x="210" y="25"/>
                </a:lnTo>
                <a:lnTo>
                  <a:pt x="198" y="7"/>
                </a:lnTo>
                <a:lnTo>
                  <a:pt x="204" y="0"/>
                </a:lnTo>
                <a:lnTo>
                  <a:pt x="174" y="25"/>
                </a:lnTo>
                <a:lnTo>
                  <a:pt x="144" y="31"/>
                </a:lnTo>
                <a:lnTo>
                  <a:pt x="108" y="31"/>
                </a:lnTo>
                <a:lnTo>
                  <a:pt x="84" y="43"/>
                </a:lnTo>
                <a:lnTo>
                  <a:pt x="48" y="31"/>
                </a:lnTo>
                <a:lnTo>
                  <a:pt x="24" y="31"/>
                </a:lnTo>
                <a:lnTo>
                  <a:pt x="12" y="49"/>
                </a:lnTo>
                <a:lnTo>
                  <a:pt x="12" y="67"/>
                </a:lnTo>
                <a:lnTo>
                  <a:pt x="12" y="91"/>
                </a:lnTo>
                <a:lnTo>
                  <a:pt x="0" y="133"/>
                </a:lnTo>
                <a:lnTo>
                  <a:pt x="0" y="163"/>
                </a:lnTo>
                <a:lnTo>
                  <a:pt x="24" y="163"/>
                </a:lnTo>
                <a:lnTo>
                  <a:pt x="48" y="193"/>
                </a:lnTo>
                <a:lnTo>
                  <a:pt x="72" y="199"/>
                </a:lnTo>
                <a:lnTo>
                  <a:pt x="96" y="205"/>
                </a:lnTo>
                <a:lnTo>
                  <a:pt x="102" y="175"/>
                </a:lnTo>
                <a:lnTo>
                  <a:pt x="120" y="151"/>
                </a:lnTo>
                <a:close/>
              </a:path>
            </a:pathLst>
          </a:custGeom>
          <a:solidFill>
            <a:srgbClr val="878389"/>
          </a:solidFill>
          <a:ln w="9525">
            <a:solidFill>
              <a:schemeClr val="tx1">
                <a:lumMod val="50000"/>
                <a:lumOff val="50000"/>
              </a:schemeClr>
            </a:solidFill>
            <a:round/>
            <a:headEnd/>
            <a:tailEnd/>
          </a:ln>
        </p:spPr>
        <p:txBody>
          <a:bodyPr/>
          <a:lstStyle/>
          <a:p>
            <a:endParaRPr lang="en-US" dirty="0"/>
          </a:p>
        </p:txBody>
      </p:sp>
      <p:sp>
        <p:nvSpPr>
          <p:cNvPr id="392" name="Freeform 388"/>
          <p:cNvSpPr>
            <a:spLocks/>
          </p:cNvSpPr>
          <p:nvPr/>
        </p:nvSpPr>
        <p:spPr bwMode="auto">
          <a:xfrm>
            <a:off x="4842280" y="3476255"/>
            <a:ext cx="320675" cy="156104"/>
          </a:xfrm>
          <a:custGeom>
            <a:avLst/>
            <a:gdLst>
              <a:gd name="T0" fmla="*/ 2147483647 w 246"/>
              <a:gd name="T1" fmla="*/ 2147483647 h 144"/>
              <a:gd name="T2" fmla="*/ 2147483647 w 246"/>
              <a:gd name="T3" fmla="*/ 2147483647 h 144"/>
              <a:gd name="T4" fmla="*/ 2147483647 w 246"/>
              <a:gd name="T5" fmla="*/ 2147483647 h 144"/>
              <a:gd name="T6" fmla="*/ 2147483647 w 246"/>
              <a:gd name="T7" fmla="*/ 2147483647 h 144"/>
              <a:gd name="T8" fmla="*/ 0 w 246"/>
              <a:gd name="T9" fmla="*/ 2147483647 h 144"/>
              <a:gd name="T10" fmla="*/ 2147483647 w 246"/>
              <a:gd name="T11" fmla="*/ 2147483647 h 144"/>
              <a:gd name="T12" fmla="*/ 2147483647 w 246"/>
              <a:gd name="T13" fmla="*/ 2147483647 h 144"/>
              <a:gd name="T14" fmla="*/ 2147483647 w 246"/>
              <a:gd name="T15" fmla="*/ 2147483647 h 144"/>
              <a:gd name="T16" fmla="*/ 2147483647 w 246"/>
              <a:gd name="T17" fmla="*/ 2147483647 h 144"/>
              <a:gd name="T18" fmla="*/ 2147483647 w 246"/>
              <a:gd name="T19" fmla="*/ 2147483647 h 144"/>
              <a:gd name="T20" fmla="*/ 2147483647 w 246"/>
              <a:gd name="T21" fmla="*/ 2147483647 h 144"/>
              <a:gd name="T22" fmla="*/ 2147483647 w 246"/>
              <a:gd name="T23" fmla="*/ 2147483647 h 144"/>
              <a:gd name="T24" fmla="*/ 2147483647 w 246"/>
              <a:gd name="T25" fmla="*/ 2147483647 h 144"/>
              <a:gd name="T26" fmla="*/ 2147483647 w 246"/>
              <a:gd name="T27" fmla="*/ 2147483647 h 144"/>
              <a:gd name="T28" fmla="*/ 2147483647 w 246"/>
              <a:gd name="T29" fmla="*/ 2147483647 h 144"/>
              <a:gd name="T30" fmla="*/ 2147483647 w 246"/>
              <a:gd name="T31" fmla="*/ 2147483647 h 144"/>
              <a:gd name="T32" fmla="*/ 2147483647 w 246"/>
              <a:gd name="T33" fmla="*/ 2147483647 h 144"/>
              <a:gd name="T34" fmla="*/ 2147483647 w 246"/>
              <a:gd name="T35" fmla="*/ 2147483647 h 144"/>
              <a:gd name="T36" fmla="*/ 2147483647 w 246"/>
              <a:gd name="T37" fmla="*/ 2147483647 h 144"/>
              <a:gd name="T38" fmla="*/ 2147483647 w 246"/>
              <a:gd name="T39" fmla="*/ 0 h 144"/>
              <a:gd name="T40" fmla="*/ 2147483647 w 246"/>
              <a:gd name="T41" fmla="*/ 2147483647 h 144"/>
              <a:gd name="T42" fmla="*/ 2147483647 w 246"/>
              <a:gd name="T43" fmla="*/ 2147483647 h 1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46" h="144">
                <a:moveTo>
                  <a:pt x="78" y="36"/>
                </a:moveTo>
                <a:lnTo>
                  <a:pt x="72" y="48"/>
                </a:lnTo>
                <a:lnTo>
                  <a:pt x="36" y="60"/>
                </a:lnTo>
                <a:lnTo>
                  <a:pt x="12" y="66"/>
                </a:lnTo>
                <a:lnTo>
                  <a:pt x="0" y="102"/>
                </a:lnTo>
                <a:lnTo>
                  <a:pt x="12" y="132"/>
                </a:lnTo>
                <a:lnTo>
                  <a:pt x="18" y="144"/>
                </a:lnTo>
                <a:lnTo>
                  <a:pt x="42" y="132"/>
                </a:lnTo>
                <a:lnTo>
                  <a:pt x="66" y="132"/>
                </a:lnTo>
                <a:lnTo>
                  <a:pt x="78" y="138"/>
                </a:lnTo>
                <a:lnTo>
                  <a:pt x="78" y="114"/>
                </a:lnTo>
                <a:lnTo>
                  <a:pt x="114" y="108"/>
                </a:lnTo>
                <a:lnTo>
                  <a:pt x="144" y="120"/>
                </a:lnTo>
                <a:lnTo>
                  <a:pt x="198" y="108"/>
                </a:lnTo>
                <a:lnTo>
                  <a:pt x="246" y="102"/>
                </a:lnTo>
                <a:lnTo>
                  <a:pt x="210" y="66"/>
                </a:lnTo>
                <a:lnTo>
                  <a:pt x="186" y="54"/>
                </a:lnTo>
                <a:lnTo>
                  <a:pt x="168" y="24"/>
                </a:lnTo>
                <a:lnTo>
                  <a:pt x="156" y="0"/>
                </a:lnTo>
                <a:lnTo>
                  <a:pt x="108" y="30"/>
                </a:lnTo>
                <a:lnTo>
                  <a:pt x="78" y="36"/>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393" name="Freeform 389"/>
          <p:cNvSpPr>
            <a:spLocks/>
          </p:cNvSpPr>
          <p:nvPr/>
        </p:nvSpPr>
        <p:spPr bwMode="auto">
          <a:xfrm>
            <a:off x="4748617" y="3620454"/>
            <a:ext cx="195263" cy="194468"/>
          </a:xfrm>
          <a:custGeom>
            <a:avLst/>
            <a:gdLst>
              <a:gd name="T0" fmla="*/ 2147483647 w 150"/>
              <a:gd name="T1" fmla="*/ 2147483647 h 180"/>
              <a:gd name="T2" fmla="*/ 2147483647 w 150"/>
              <a:gd name="T3" fmla="*/ 2147483647 h 180"/>
              <a:gd name="T4" fmla="*/ 2147483647 w 150"/>
              <a:gd name="T5" fmla="*/ 2147483647 h 180"/>
              <a:gd name="T6" fmla="*/ 2147483647 w 150"/>
              <a:gd name="T7" fmla="*/ 2147483647 h 180"/>
              <a:gd name="T8" fmla="*/ 2147483647 w 150"/>
              <a:gd name="T9" fmla="*/ 2147483647 h 180"/>
              <a:gd name="T10" fmla="*/ 2147483647 w 150"/>
              <a:gd name="T11" fmla="*/ 0 h 180"/>
              <a:gd name="T12" fmla="*/ 2147483647 w 150"/>
              <a:gd name="T13" fmla="*/ 0 h 180"/>
              <a:gd name="T14" fmla="*/ 2147483647 w 150"/>
              <a:gd name="T15" fmla="*/ 2147483647 h 180"/>
              <a:gd name="T16" fmla="*/ 2147483647 w 150"/>
              <a:gd name="T17" fmla="*/ 2147483647 h 180"/>
              <a:gd name="T18" fmla="*/ 2147483647 w 150"/>
              <a:gd name="T19" fmla="*/ 2147483647 h 180"/>
              <a:gd name="T20" fmla="*/ 2147483647 w 150"/>
              <a:gd name="T21" fmla="*/ 2147483647 h 180"/>
              <a:gd name="T22" fmla="*/ 2147483647 w 150"/>
              <a:gd name="T23" fmla="*/ 2147483647 h 180"/>
              <a:gd name="T24" fmla="*/ 2147483647 w 150"/>
              <a:gd name="T25" fmla="*/ 2147483647 h 180"/>
              <a:gd name="T26" fmla="*/ 2147483647 w 150"/>
              <a:gd name="T27" fmla="*/ 2147483647 h 180"/>
              <a:gd name="T28" fmla="*/ 2147483647 w 150"/>
              <a:gd name="T29" fmla="*/ 2147483647 h 180"/>
              <a:gd name="T30" fmla="*/ 2147483647 w 150"/>
              <a:gd name="T31" fmla="*/ 2147483647 h 180"/>
              <a:gd name="T32" fmla="*/ 2147483647 w 150"/>
              <a:gd name="T33" fmla="*/ 2147483647 h 180"/>
              <a:gd name="T34" fmla="*/ 0 w 150"/>
              <a:gd name="T35" fmla="*/ 2147483647 h 180"/>
              <a:gd name="T36" fmla="*/ 2147483647 w 150"/>
              <a:gd name="T37" fmla="*/ 2147483647 h 180"/>
              <a:gd name="T38" fmla="*/ 2147483647 w 150"/>
              <a:gd name="T39" fmla="*/ 2147483647 h 180"/>
              <a:gd name="T40" fmla="*/ 2147483647 w 150"/>
              <a:gd name="T41" fmla="*/ 2147483647 h 180"/>
              <a:gd name="T42" fmla="*/ 2147483647 w 150"/>
              <a:gd name="T43" fmla="*/ 2147483647 h 1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0" h="180">
                <a:moveTo>
                  <a:pt x="66" y="162"/>
                </a:moveTo>
                <a:lnTo>
                  <a:pt x="90" y="144"/>
                </a:lnTo>
                <a:lnTo>
                  <a:pt x="114" y="96"/>
                </a:lnTo>
                <a:lnTo>
                  <a:pt x="132" y="78"/>
                </a:lnTo>
                <a:lnTo>
                  <a:pt x="150" y="6"/>
                </a:lnTo>
                <a:lnTo>
                  <a:pt x="138" y="0"/>
                </a:lnTo>
                <a:lnTo>
                  <a:pt x="114" y="0"/>
                </a:lnTo>
                <a:lnTo>
                  <a:pt x="90" y="12"/>
                </a:lnTo>
                <a:lnTo>
                  <a:pt x="72" y="18"/>
                </a:lnTo>
                <a:lnTo>
                  <a:pt x="60" y="30"/>
                </a:lnTo>
                <a:lnTo>
                  <a:pt x="48" y="36"/>
                </a:lnTo>
                <a:lnTo>
                  <a:pt x="48" y="48"/>
                </a:lnTo>
                <a:lnTo>
                  <a:pt x="60" y="54"/>
                </a:lnTo>
                <a:lnTo>
                  <a:pt x="54" y="84"/>
                </a:lnTo>
                <a:lnTo>
                  <a:pt x="48" y="114"/>
                </a:lnTo>
                <a:lnTo>
                  <a:pt x="30" y="114"/>
                </a:lnTo>
                <a:lnTo>
                  <a:pt x="12" y="126"/>
                </a:lnTo>
                <a:lnTo>
                  <a:pt x="0" y="138"/>
                </a:lnTo>
                <a:lnTo>
                  <a:pt x="18" y="156"/>
                </a:lnTo>
                <a:lnTo>
                  <a:pt x="24" y="180"/>
                </a:lnTo>
                <a:lnTo>
                  <a:pt x="42" y="162"/>
                </a:lnTo>
                <a:lnTo>
                  <a:pt x="66" y="162"/>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394" name="Freeform 390"/>
          <p:cNvSpPr>
            <a:spLocks/>
          </p:cNvSpPr>
          <p:nvPr/>
        </p:nvSpPr>
        <p:spPr bwMode="auto">
          <a:xfrm>
            <a:off x="4708930" y="3660141"/>
            <a:ext cx="117475" cy="108479"/>
          </a:xfrm>
          <a:custGeom>
            <a:avLst/>
            <a:gdLst>
              <a:gd name="T0" fmla="*/ 2147483647 w 90"/>
              <a:gd name="T1" fmla="*/ 2147483647 h 102"/>
              <a:gd name="T2" fmla="*/ 2147483647 w 90"/>
              <a:gd name="T3" fmla="*/ 2147483647 h 102"/>
              <a:gd name="T4" fmla="*/ 2147483647 w 90"/>
              <a:gd name="T5" fmla="*/ 2147483647 h 102"/>
              <a:gd name="T6" fmla="*/ 2147483647 w 90"/>
              <a:gd name="T7" fmla="*/ 2147483647 h 102"/>
              <a:gd name="T8" fmla="*/ 2147483647 w 90"/>
              <a:gd name="T9" fmla="*/ 2147483647 h 102"/>
              <a:gd name="T10" fmla="*/ 2147483647 w 90"/>
              <a:gd name="T11" fmla="*/ 0 h 102"/>
              <a:gd name="T12" fmla="*/ 2147483647 w 90"/>
              <a:gd name="T13" fmla="*/ 0 h 102"/>
              <a:gd name="T14" fmla="*/ 0 w 90"/>
              <a:gd name="T15" fmla="*/ 0 h 102"/>
              <a:gd name="T16" fmla="*/ 0 w 90"/>
              <a:gd name="T17" fmla="*/ 2147483647 h 102"/>
              <a:gd name="T18" fmla="*/ 0 w 90"/>
              <a:gd name="T19" fmla="*/ 2147483647 h 102"/>
              <a:gd name="T20" fmla="*/ 2147483647 w 90"/>
              <a:gd name="T21" fmla="*/ 2147483647 h 102"/>
              <a:gd name="T22" fmla="*/ 2147483647 w 90"/>
              <a:gd name="T23" fmla="*/ 2147483647 h 102"/>
              <a:gd name="T24" fmla="*/ 2147483647 w 90"/>
              <a:gd name="T25" fmla="*/ 2147483647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0" h="102">
                <a:moveTo>
                  <a:pt x="60" y="78"/>
                </a:moveTo>
                <a:lnTo>
                  <a:pt x="78" y="78"/>
                </a:lnTo>
                <a:lnTo>
                  <a:pt x="84" y="48"/>
                </a:lnTo>
                <a:lnTo>
                  <a:pt x="90" y="18"/>
                </a:lnTo>
                <a:lnTo>
                  <a:pt x="78" y="12"/>
                </a:lnTo>
                <a:lnTo>
                  <a:pt x="78" y="0"/>
                </a:lnTo>
                <a:lnTo>
                  <a:pt x="48" y="0"/>
                </a:lnTo>
                <a:lnTo>
                  <a:pt x="0" y="0"/>
                </a:lnTo>
                <a:lnTo>
                  <a:pt x="0" y="18"/>
                </a:lnTo>
                <a:lnTo>
                  <a:pt x="0" y="54"/>
                </a:lnTo>
                <a:lnTo>
                  <a:pt x="30" y="102"/>
                </a:lnTo>
                <a:lnTo>
                  <a:pt x="42" y="90"/>
                </a:lnTo>
                <a:lnTo>
                  <a:pt x="60" y="78"/>
                </a:ln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395" name="Freeform 391"/>
          <p:cNvSpPr>
            <a:spLocks/>
          </p:cNvSpPr>
          <p:nvPr/>
        </p:nvSpPr>
        <p:spPr bwMode="auto">
          <a:xfrm>
            <a:off x="4677180" y="3444505"/>
            <a:ext cx="187325" cy="215636"/>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2147483647 w 144"/>
              <a:gd name="T43" fmla="*/ 2147483647 h 19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lnTo>
                  <a:pt x="144" y="174"/>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96" name="Freeform 392"/>
          <p:cNvSpPr>
            <a:spLocks/>
          </p:cNvSpPr>
          <p:nvPr/>
        </p:nvSpPr>
        <p:spPr bwMode="auto">
          <a:xfrm>
            <a:off x="4974100" y="3586058"/>
            <a:ext cx="187325" cy="215636"/>
          </a:xfrm>
          <a:custGeom>
            <a:avLst/>
            <a:gdLst>
              <a:gd name="T0" fmla="*/ 2147483647 w 144"/>
              <a:gd name="T1" fmla="*/ 2147483647 h 198"/>
              <a:gd name="T2" fmla="*/ 2147483647 w 144"/>
              <a:gd name="T3" fmla="*/ 2147483647 h 198"/>
              <a:gd name="T4" fmla="*/ 2147483647 w 144"/>
              <a:gd name="T5" fmla="*/ 2147483647 h 198"/>
              <a:gd name="T6" fmla="*/ 2147483647 w 144"/>
              <a:gd name="T7" fmla="*/ 2147483647 h 198"/>
              <a:gd name="T8" fmla="*/ 2147483647 w 144"/>
              <a:gd name="T9" fmla="*/ 2147483647 h 198"/>
              <a:gd name="T10" fmla="*/ 2147483647 w 144"/>
              <a:gd name="T11" fmla="*/ 2147483647 h 198"/>
              <a:gd name="T12" fmla="*/ 2147483647 w 144"/>
              <a:gd name="T13" fmla="*/ 2147483647 h 198"/>
              <a:gd name="T14" fmla="*/ 2147483647 w 144"/>
              <a:gd name="T15" fmla="*/ 2147483647 h 198"/>
              <a:gd name="T16" fmla="*/ 2147483647 w 144"/>
              <a:gd name="T17" fmla="*/ 0 h 198"/>
              <a:gd name="T18" fmla="*/ 2147483647 w 144"/>
              <a:gd name="T19" fmla="*/ 0 h 198"/>
              <a:gd name="T20" fmla="*/ 2147483647 w 144"/>
              <a:gd name="T21" fmla="*/ 2147483647 h 198"/>
              <a:gd name="T22" fmla="*/ 2147483647 w 144"/>
              <a:gd name="T23" fmla="*/ 2147483647 h 198"/>
              <a:gd name="T24" fmla="*/ 2147483647 w 144"/>
              <a:gd name="T25" fmla="*/ 2147483647 h 198"/>
              <a:gd name="T26" fmla="*/ 2147483647 w 144"/>
              <a:gd name="T27" fmla="*/ 2147483647 h 198"/>
              <a:gd name="T28" fmla="*/ 2147483647 w 144"/>
              <a:gd name="T29" fmla="*/ 2147483647 h 198"/>
              <a:gd name="T30" fmla="*/ 2147483647 w 144"/>
              <a:gd name="T31" fmla="*/ 2147483647 h 198"/>
              <a:gd name="T32" fmla="*/ 0 w 144"/>
              <a:gd name="T33" fmla="*/ 2147483647 h 198"/>
              <a:gd name="T34" fmla="*/ 2147483647 w 144"/>
              <a:gd name="T35" fmla="*/ 2147483647 h 198"/>
              <a:gd name="T36" fmla="*/ 2147483647 w 144"/>
              <a:gd name="T37" fmla="*/ 2147483647 h 198"/>
              <a:gd name="T38" fmla="*/ 2147483647 w 144"/>
              <a:gd name="T39" fmla="*/ 2147483647 h 198"/>
              <a:gd name="T40" fmla="*/ 2147483647 w 144"/>
              <a:gd name="T41" fmla="*/ 2147483647 h 1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44" h="198">
                <a:moveTo>
                  <a:pt x="144" y="174"/>
                </a:moveTo>
                <a:lnTo>
                  <a:pt x="138" y="162"/>
                </a:lnTo>
                <a:lnTo>
                  <a:pt x="126" y="132"/>
                </a:lnTo>
                <a:lnTo>
                  <a:pt x="138" y="96"/>
                </a:lnTo>
                <a:lnTo>
                  <a:pt x="132" y="96"/>
                </a:lnTo>
                <a:lnTo>
                  <a:pt x="114" y="66"/>
                </a:lnTo>
                <a:lnTo>
                  <a:pt x="114" y="48"/>
                </a:lnTo>
                <a:lnTo>
                  <a:pt x="138" y="42"/>
                </a:lnTo>
                <a:lnTo>
                  <a:pt x="126" y="0"/>
                </a:lnTo>
                <a:lnTo>
                  <a:pt x="108" y="6"/>
                </a:lnTo>
                <a:lnTo>
                  <a:pt x="102" y="24"/>
                </a:lnTo>
                <a:lnTo>
                  <a:pt x="84" y="72"/>
                </a:lnTo>
                <a:lnTo>
                  <a:pt x="54" y="114"/>
                </a:lnTo>
                <a:lnTo>
                  <a:pt x="24" y="102"/>
                </a:lnTo>
                <a:lnTo>
                  <a:pt x="6" y="126"/>
                </a:lnTo>
                <a:lnTo>
                  <a:pt x="0" y="156"/>
                </a:lnTo>
                <a:lnTo>
                  <a:pt x="18" y="156"/>
                </a:lnTo>
                <a:lnTo>
                  <a:pt x="24" y="198"/>
                </a:lnTo>
                <a:lnTo>
                  <a:pt x="72" y="198"/>
                </a:lnTo>
                <a:lnTo>
                  <a:pt x="102" y="198"/>
                </a:lnTo>
              </a:path>
            </a:pathLst>
          </a:custGeom>
          <a:solidFill>
            <a:srgbClr val="ABACB1"/>
          </a:solidFill>
          <a:ln w="9525">
            <a:solidFill>
              <a:schemeClr val="tx1">
                <a:lumMod val="50000"/>
                <a:lumOff val="50000"/>
              </a:schemeClr>
            </a:solidFill>
            <a:round/>
            <a:headEnd/>
            <a:tailEnd/>
          </a:ln>
        </p:spPr>
        <p:txBody>
          <a:bodyPr/>
          <a:lstStyle/>
          <a:p>
            <a:endParaRPr lang="en-US" dirty="0"/>
          </a:p>
        </p:txBody>
      </p:sp>
      <p:sp>
        <p:nvSpPr>
          <p:cNvPr id="397" name="Freeform 393"/>
          <p:cNvSpPr>
            <a:spLocks/>
          </p:cNvSpPr>
          <p:nvPr/>
        </p:nvSpPr>
        <p:spPr bwMode="auto">
          <a:xfrm>
            <a:off x="4504141" y="3436568"/>
            <a:ext cx="63500" cy="130969"/>
          </a:xfrm>
          <a:custGeom>
            <a:avLst/>
            <a:gdLst>
              <a:gd name="T0" fmla="*/ 2147483647 w 48"/>
              <a:gd name="T1" fmla="*/ 2147483647 h 120"/>
              <a:gd name="T2" fmla="*/ 2147483647 w 48"/>
              <a:gd name="T3" fmla="*/ 2147483647 h 120"/>
              <a:gd name="T4" fmla="*/ 2147483647 w 48"/>
              <a:gd name="T5" fmla="*/ 2147483647 h 120"/>
              <a:gd name="T6" fmla="*/ 2147483647 w 48"/>
              <a:gd name="T7" fmla="*/ 2147483647 h 120"/>
              <a:gd name="T8" fmla="*/ 2147483647 w 48"/>
              <a:gd name="T9" fmla="*/ 0 h 120"/>
              <a:gd name="T10" fmla="*/ 2147483647 w 48"/>
              <a:gd name="T11" fmla="*/ 2147483647 h 120"/>
              <a:gd name="T12" fmla="*/ 2147483647 w 48"/>
              <a:gd name="T13" fmla="*/ 2147483647 h 120"/>
              <a:gd name="T14" fmla="*/ 0 w 48"/>
              <a:gd name="T15" fmla="*/ 2147483647 h 120"/>
              <a:gd name="T16" fmla="*/ 0 w 48"/>
              <a:gd name="T17" fmla="*/ 2147483647 h 120"/>
              <a:gd name="T18" fmla="*/ 2147483647 w 48"/>
              <a:gd name="T19" fmla="*/ 2147483647 h 120"/>
              <a:gd name="T20" fmla="*/ 2147483647 w 48"/>
              <a:gd name="T21" fmla="*/ 2147483647 h 120"/>
              <a:gd name="T22" fmla="*/ 2147483647 w 48"/>
              <a:gd name="T23" fmla="*/ 2147483647 h 120"/>
              <a:gd name="T24" fmla="*/ 2147483647 w 48"/>
              <a:gd name="T25" fmla="*/ 2147483647 h 120"/>
              <a:gd name="T26" fmla="*/ 2147483647 w 48"/>
              <a:gd name="T27" fmla="*/ 2147483647 h 120"/>
              <a:gd name="T28" fmla="*/ 2147483647 w 48"/>
              <a:gd name="T29" fmla="*/ 2147483647 h 1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 h="120">
                <a:moveTo>
                  <a:pt x="48" y="48"/>
                </a:moveTo>
                <a:lnTo>
                  <a:pt x="48" y="24"/>
                </a:lnTo>
                <a:lnTo>
                  <a:pt x="48" y="6"/>
                </a:lnTo>
                <a:lnTo>
                  <a:pt x="42" y="6"/>
                </a:lnTo>
                <a:lnTo>
                  <a:pt x="30" y="0"/>
                </a:lnTo>
                <a:lnTo>
                  <a:pt x="24" y="6"/>
                </a:lnTo>
                <a:lnTo>
                  <a:pt x="6" y="30"/>
                </a:lnTo>
                <a:lnTo>
                  <a:pt x="0" y="30"/>
                </a:lnTo>
                <a:lnTo>
                  <a:pt x="0" y="48"/>
                </a:lnTo>
                <a:lnTo>
                  <a:pt x="6" y="90"/>
                </a:lnTo>
                <a:lnTo>
                  <a:pt x="24" y="120"/>
                </a:lnTo>
                <a:lnTo>
                  <a:pt x="36" y="120"/>
                </a:lnTo>
                <a:lnTo>
                  <a:pt x="36" y="90"/>
                </a:lnTo>
                <a:lnTo>
                  <a:pt x="48" y="48"/>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398" name="Freeform 394"/>
          <p:cNvSpPr>
            <a:spLocks/>
          </p:cNvSpPr>
          <p:nvPr/>
        </p:nvSpPr>
        <p:spPr bwMode="auto">
          <a:xfrm>
            <a:off x="4480329" y="3470964"/>
            <a:ext cx="55562" cy="103188"/>
          </a:xfrm>
          <a:custGeom>
            <a:avLst/>
            <a:gdLst>
              <a:gd name="T0" fmla="*/ 2147483647 w 42"/>
              <a:gd name="T1" fmla="*/ 2147483647 h 96"/>
              <a:gd name="T2" fmla="*/ 2147483647 w 42"/>
              <a:gd name="T3" fmla="*/ 0 h 96"/>
              <a:gd name="T4" fmla="*/ 2147483647 w 42"/>
              <a:gd name="T5" fmla="*/ 2147483647 h 96"/>
              <a:gd name="T6" fmla="*/ 0 w 42"/>
              <a:gd name="T7" fmla="*/ 2147483647 h 96"/>
              <a:gd name="T8" fmla="*/ 0 w 42"/>
              <a:gd name="T9" fmla="*/ 2147483647 h 96"/>
              <a:gd name="T10" fmla="*/ 0 w 42"/>
              <a:gd name="T11" fmla="*/ 2147483647 h 96"/>
              <a:gd name="T12" fmla="*/ 2147483647 w 42"/>
              <a:gd name="T13" fmla="*/ 2147483647 h 96"/>
              <a:gd name="T14" fmla="*/ 2147483647 w 42"/>
              <a:gd name="T15" fmla="*/ 2147483647 h 96"/>
              <a:gd name="T16" fmla="*/ 2147483647 w 42"/>
              <a:gd name="T17" fmla="*/ 2147483647 h 96"/>
              <a:gd name="T18" fmla="*/ 2147483647 w 42"/>
              <a:gd name="T19" fmla="*/ 2147483647 h 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2" h="96">
                <a:moveTo>
                  <a:pt x="18" y="18"/>
                </a:moveTo>
                <a:lnTo>
                  <a:pt x="18" y="0"/>
                </a:lnTo>
                <a:lnTo>
                  <a:pt x="6" y="6"/>
                </a:lnTo>
                <a:lnTo>
                  <a:pt x="0" y="6"/>
                </a:lnTo>
                <a:lnTo>
                  <a:pt x="0" y="12"/>
                </a:lnTo>
                <a:lnTo>
                  <a:pt x="0" y="42"/>
                </a:lnTo>
                <a:lnTo>
                  <a:pt x="18" y="96"/>
                </a:lnTo>
                <a:lnTo>
                  <a:pt x="42" y="90"/>
                </a:lnTo>
                <a:lnTo>
                  <a:pt x="24" y="60"/>
                </a:lnTo>
                <a:lnTo>
                  <a:pt x="18" y="18"/>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399" name="Freeform 395"/>
          <p:cNvSpPr>
            <a:spLocks/>
          </p:cNvSpPr>
          <p:nvPr/>
        </p:nvSpPr>
        <p:spPr bwMode="auto">
          <a:xfrm>
            <a:off x="4772430" y="4050401"/>
            <a:ext cx="320675" cy="271198"/>
          </a:xfrm>
          <a:custGeom>
            <a:avLst/>
            <a:gdLst>
              <a:gd name="T0" fmla="*/ 2147483647 w 246"/>
              <a:gd name="T1" fmla="*/ 2147483647 h 252"/>
              <a:gd name="T2" fmla="*/ 2147483647 w 246"/>
              <a:gd name="T3" fmla="*/ 2147483647 h 252"/>
              <a:gd name="T4" fmla="*/ 2147483647 w 246"/>
              <a:gd name="T5" fmla="*/ 2147483647 h 252"/>
              <a:gd name="T6" fmla="*/ 2147483647 w 246"/>
              <a:gd name="T7" fmla="*/ 2147483647 h 252"/>
              <a:gd name="T8" fmla="*/ 2147483647 w 246"/>
              <a:gd name="T9" fmla="*/ 2147483647 h 252"/>
              <a:gd name="T10" fmla="*/ 2147483647 w 246"/>
              <a:gd name="T11" fmla="*/ 2147483647 h 252"/>
              <a:gd name="T12" fmla="*/ 2147483647 w 246"/>
              <a:gd name="T13" fmla="*/ 2147483647 h 252"/>
              <a:gd name="T14" fmla="*/ 2147483647 w 246"/>
              <a:gd name="T15" fmla="*/ 2147483647 h 252"/>
              <a:gd name="T16" fmla="*/ 2147483647 w 246"/>
              <a:gd name="T17" fmla="*/ 2147483647 h 252"/>
              <a:gd name="T18" fmla="*/ 2147483647 w 246"/>
              <a:gd name="T19" fmla="*/ 2147483647 h 252"/>
              <a:gd name="T20" fmla="*/ 2147483647 w 246"/>
              <a:gd name="T21" fmla="*/ 2147483647 h 252"/>
              <a:gd name="T22" fmla="*/ 2147483647 w 246"/>
              <a:gd name="T23" fmla="*/ 2147483647 h 252"/>
              <a:gd name="T24" fmla="*/ 2147483647 w 246"/>
              <a:gd name="T25" fmla="*/ 2147483647 h 252"/>
              <a:gd name="T26" fmla="*/ 2147483647 w 246"/>
              <a:gd name="T27" fmla="*/ 2147483647 h 252"/>
              <a:gd name="T28" fmla="*/ 2147483647 w 246"/>
              <a:gd name="T29" fmla="*/ 2147483647 h 252"/>
              <a:gd name="T30" fmla="*/ 2147483647 w 246"/>
              <a:gd name="T31" fmla="*/ 2147483647 h 252"/>
              <a:gd name="T32" fmla="*/ 2147483647 w 246"/>
              <a:gd name="T33" fmla="*/ 2147483647 h 252"/>
              <a:gd name="T34" fmla="*/ 2147483647 w 246"/>
              <a:gd name="T35" fmla="*/ 2147483647 h 252"/>
              <a:gd name="T36" fmla="*/ 2147483647 w 246"/>
              <a:gd name="T37" fmla="*/ 2147483647 h 252"/>
              <a:gd name="T38" fmla="*/ 2147483647 w 246"/>
              <a:gd name="T39" fmla="*/ 0 h 252"/>
              <a:gd name="T40" fmla="*/ 2147483647 w 246"/>
              <a:gd name="T41" fmla="*/ 2147483647 h 252"/>
              <a:gd name="T42" fmla="*/ 0 w 246"/>
              <a:gd name="T43" fmla="*/ 2147483647 h 252"/>
              <a:gd name="T44" fmla="*/ 2147483647 w 246"/>
              <a:gd name="T45" fmla="*/ 2147483647 h 252"/>
              <a:gd name="T46" fmla="*/ 2147483647 w 246"/>
              <a:gd name="T47" fmla="*/ 2147483647 h 252"/>
              <a:gd name="T48" fmla="*/ 2147483647 w 246"/>
              <a:gd name="T49" fmla="*/ 2147483647 h 252"/>
              <a:gd name="T50" fmla="*/ 2147483647 w 246"/>
              <a:gd name="T51" fmla="*/ 2147483647 h 252"/>
              <a:gd name="T52" fmla="*/ 2147483647 w 246"/>
              <a:gd name="T53" fmla="*/ 2147483647 h 252"/>
              <a:gd name="T54" fmla="*/ 2147483647 w 246"/>
              <a:gd name="T55" fmla="*/ 2147483647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46" h="252">
                <a:moveTo>
                  <a:pt x="126" y="252"/>
                </a:moveTo>
                <a:lnTo>
                  <a:pt x="144" y="246"/>
                </a:lnTo>
                <a:lnTo>
                  <a:pt x="156" y="162"/>
                </a:lnTo>
                <a:lnTo>
                  <a:pt x="156" y="108"/>
                </a:lnTo>
                <a:lnTo>
                  <a:pt x="168" y="102"/>
                </a:lnTo>
                <a:lnTo>
                  <a:pt x="174" y="36"/>
                </a:lnTo>
                <a:lnTo>
                  <a:pt x="222" y="24"/>
                </a:lnTo>
                <a:lnTo>
                  <a:pt x="240" y="18"/>
                </a:lnTo>
                <a:lnTo>
                  <a:pt x="246" y="18"/>
                </a:lnTo>
                <a:lnTo>
                  <a:pt x="234" y="12"/>
                </a:lnTo>
                <a:lnTo>
                  <a:pt x="210" y="12"/>
                </a:lnTo>
                <a:lnTo>
                  <a:pt x="216" y="18"/>
                </a:lnTo>
                <a:lnTo>
                  <a:pt x="210" y="12"/>
                </a:lnTo>
                <a:lnTo>
                  <a:pt x="174" y="18"/>
                </a:lnTo>
                <a:lnTo>
                  <a:pt x="126" y="18"/>
                </a:lnTo>
                <a:lnTo>
                  <a:pt x="114" y="12"/>
                </a:lnTo>
                <a:lnTo>
                  <a:pt x="30" y="12"/>
                </a:lnTo>
                <a:lnTo>
                  <a:pt x="18" y="0"/>
                </a:lnTo>
                <a:lnTo>
                  <a:pt x="6" y="6"/>
                </a:lnTo>
                <a:lnTo>
                  <a:pt x="0" y="42"/>
                </a:lnTo>
                <a:lnTo>
                  <a:pt x="42" y="126"/>
                </a:lnTo>
                <a:lnTo>
                  <a:pt x="48" y="144"/>
                </a:lnTo>
                <a:lnTo>
                  <a:pt x="60" y="222"/>
                </a:lnTo>
                <a:lnTo>
                  <a:pt x="90" y="252"/>
                </a:lnTo>
                <a:lnTo>
                  <a:pt x="96" y="240"/>
                </a:lnTo>
                <a:lnTo>
                  <a:pt x="126" y="252"/>
                </a:lnTo>
                <a:close/>
              </a:path>
            </a:pathLst>
          </a:custGeom>
          <a:solidFill>
            <a:srgbClr val="9999A0"/>
          </a:solidFill>
          <a:ln w="9525">
            <a:solidFill>
              <a:schemeClr val="tx1">
                <a:lumMod val="50000"/>
                <a:lumOff val="50000"/>
              </a:schemeClr>
            </a:solidFill>
            <a:round/>
            <a:headEnd/>
            <a:tailEnd/>
          </a:ln>
        </p:spPr>
        <p:txBody>
          <a:bodyPr/>
          <a:lstStyle/>
          <a:p>
            <a:endParaRPr lang="en-US" dirty="0"/>
          </a:p>
        </p:txBody>
      </p:sp>
      <p:sp>
        <p:nvSpPr>
          <p:cNvPr id="400" name="Freeform 396"/>
          <p:cNvSpPr>
            <a:spLocks/>
          </p:cNvSpPr>
          <p:nvPr/>
        </p:nvSpPr>
        <p:spPr bwMode="auto">
          <a:xfrm>
            <a:off x="4504142" y="3306922"/>
            <a:ext cx="79375" cy="78053"/>
          </a:xfrm>
          <a:custGeom>
            <a:avLst/>
            <a:gdLst>
              <a:gd name="T0" fmla="*/ 0 w 10"/>
              <a:gd name="T1" fmla="*/ 2147483647 h 12"/>
              <a:gd name="T2" fmla="*/ 2147483647 w 10"/>
              <a:gd name="T3" fmla="*/ 2147483647 h 12"/>
              <a:gd name="T4" fmla="*/ 2147483647 w 10"/>
              <a:gd name="T5" fmla="*/ 2147483647 h 12"/>
              <a:gd name="T6" fmla="*/ 2147483647 w 10"/>
              <a:gd name="T7" fmla="*/ 2147483647 h 12"/>
              <a:gd name="T8" fmla="*/ 2147483647 w 10"/>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 h="12">
                <a:moveTo>
                  <a:pt x="0" y="12"/>
                </a:moveTo>
                <a:cubicBezTo>
                  <a:pt x="4" y="11"/>
                  <a:pt x="4" y="11"/>
                  <a:pt x="4" y="11"/>
                </a:cubicBezTo>
                <a:cubicBezTo>
                  <a:pt x="9" y="10"/>
                  <a:pt x="9" y="10"/>
                  <a:pt x="9" y="10"/>
                </a:cubicBezTo>
                <a:cubicBezTo>
                  <a:pt x="9" y="10"/>
                  <a:pt x="10" y="8"/>
                  <a:pt x="10" y="8"/>
                </a:cubicBezTo>
                <a:cubicBezTo>
                  <a:pt x="10" y="7"/>
                  <a:pt x="10" y="0"/>
                  <a:pt x="10" y="0"/>
                </a:cubicBezTo>
              </a:path>
            </a:pathLst>
          </a:custGeom>
          <a:solidFill>
            <a:srgbClr val="545456"/>
          </a:solidFill>
          <a:ln w="9525">
            <a:solidFill>
              <a:schemeClr val="tx1">
                <a:lumMod val="50000"/>
                <a:lumOff val="50000"/>
              </a:schemeClr>
            </a:solidFill>
            <a:round/>
            <a:headEnd/>
            <a:tailEnd/>
          </a:ln>
        </p:spPr>
        <p:txBody>
          <a:bodyPr/>
          <a:lstStyle/>
          <a:p>
            <a:endParaRPr lang="en-US" dirty="0"/>
          </a:p>
        </p:txBody>
      </p:sp>
      <p:sp>
        <p:nvSpPr>
          <p:cNvPr id="401" name="Freeform 397"/>
          <p:cNvSpPr>
            <a:spLocks/>
          </p:cNvSpPr>
          <p:nvPr/>
        </p:nvSpPr>
        <p:spPr bwMode="auto">
          <a:xfrm>
            <a:off x="197255" y="1579192"/>
            <a:ext cx="676275" cy="768615"/>
          </a:xfrm>
          <a:custGeom>
            <a:avLst/>
            <a:gdLst>
              <a:gd name="T0" fmla="*/ 2147483647 w 516"/>
              <a:gd name="T1" fmla="*/ 2147483647 h 709"/>
              <a:gd name="T2" fmla="*/ 2147483647 w 516"/>
              <a:gd name="T3" fmla="*/ 2147483647 h 709"/>
              <a:gd name="T4" fmla="*/ 2147483647 w 516"/>
              <a:gd name="T5" fmla="*/ 2147483647 h 709"/>
              <a:gd name="T6" fmla="*/ 2147483647 w 516"/>
              <a:gd name="T7" fmla="*/ 2147483647 h 709"/>
              <a:gd name="T8" fmla="*/ 2147483647 w 516"/>
              <a:gd name="T9" fmla="*/ 2147483647 h 709"/>
              <a:gd name="T10" fmla="*/ 2147483647 w 516"/>
              <a:gd name="T11" fmla="*/ 2147483647 h 709"/>
              <a:gd name="T12" fmla="*/ 2147483647 w 516"/>
              <a:gd name="T13" fmla="*/ 2147483647 h 709"/>
              <a:gd name="T14" fmla="*/ 2147483647 w 516"/>
              <a:gd name="T15" fmla="*/ 0 h 709"/>
              <a:gd name="T16" fmla="*/ 2147483647 w 516"/>
              <a:gd name="T17" fmla="*/ 2147483647 h 709"/>
              <a:gd name="T18" fmla="*/ 2147483647 w 516"/>
              <a:gd name="T19" fmla="*/ 2147483647 h 709"/>
              <a:gd name="T20" fmla="*/ 2147483647 w 516"/>
              <a:gd name="T21" fmla="*/ 2147483647 h 709"/>
              <a:gd name="T22" fmla="*/ 2147483647 w 516"/>
              <a:gd name="T23" fmla="*/ 2147483647 h 709"/>
              <a:gd name="T24" fmla="*/ 2147483647 w 516"/>
              <a:gd name="T25" fmla="*/ 2147483647 h 709"/>
              <a:gd name="T26" fmla="*/ 2147483647 w 516"/>
              <a:gd name="T27" fmla="*/ 2147483647 h 709"/>
              <a:gd name="T28" fmla="*/ 2147483647 w 516"/>
              <a:gd name="T29" fmla="*/ 2147483647 h 709"/>
              <a:gd name="T30" fmla="*/ 2147483647 w 516"/>
              <a:gd name="T31" fmla="*/ 2147483647 h 709"/>
              <a:gd name="T32" fmla="*/ 2147483647 w 516"/>
              <a:gd name="T33" fmla="*/ 2147483647 h 709"/>
              <a:gd name="T34" fmla="*/ 2147483647 w 516"/>
              <a:gd name="T35" fmla="*/ 2147483647 h 709"/>
              <a:gd name="T36" fmla="*/ 2147483647 w 516"/>
              <a:gd name="T37" fmla="*/ 2147483647 h 709"/>
              <a:gd name="T38" fmla="*/ 0 w 516"/>
              <a:gd name="T39" fmla="*/ 2147483647 h 709"/>
              <a:gd name="T40" fmla="*/ 2147483647 w 516"/>
              <a:gd name="T41" fmla="*/ 2147483647 h 709"/>
              <a:gd name="T42" fmla="*/ 2147483647 w 516"/>
              <a:gd name="T43" fmla="*/ 2147483647 h 709"/>
              <a:gd name="T44" fmla="*/ 2147483647 w 516"/>
              <a:gd name="T45" fmla="*/ 2147483647 h 709"/>
              <a:gd name="T46" fmla="*/ 2147483647 w 516"/>
              <a:gd name="T47" fmla="*/ 2147483647 h 709"/>
              <a:gd name="T48" fmla="*/ 2147483647 w 516"/>
              <a:gd name="T49" fmla="*/ 2147483647 h 709"/>
              <a:gd name="T50" fmla="*/ 2147483647 w 516"/>
              <a:gd name="T51" fmla="*/ 2147483647 h 709"/>
              <a:gd name="T52" fmla="*/ 2147483647 w 516"/>
              <a:gd name="T53" fmla="*/ 2147483647 h 709"/>
              <a:gd name="T54" fmla="*/ 2147483647 w 516"/>
              <a:gd name="T55" fmla="*/ 2147483647 h 709"/>
              <a:gd name="T56" fmla="*/ 2147483647 w 516"/>
              <a:gd name="T57" fmla="*/ 2147483647 h 709"/>
              <a:gd name="T58" fmla="*/ 2147483647 w 516"/>
              <a:gd name="T59" fmla="*/ 2147483647 h 709"/>
              <a:gd name="T60" fmla="*/ 2147483647 w 516"/>
              <a:gd name="T61" fmla="*/ 2147483647 h 709"/>
              <a:gd name="T62" fmla="*/ 2147483647 w 516"/>
              <a:gd name="T63" fmla="*/ 2147483647 h 709"/>
              <a:gd name="T64" fmla="*/ 2147483647 w 516"/>
              <a:gd name="T65" fmla="*/ 2147483647 h 709"/>
              <a:gd name="T66" fmla="*/ 2147483647 w 516"/>
              <a:gd name="T67" fmla="*/ 2147483647 h 709"/>
              <a:gd name="T68" fmla="*/ 2147483647 w 516"/>
              <a:gd name="T69" fmla="*/ 2147483647 h 709"/>
              <a:gd name="T70" fmla="*/ 2147483647 w 516"/>
              <a:gd name="T71" fmla="*/ 2147483647 h 709"/>
              <a:gd name="T72" fmla="*/ 2147483647 w 516"/>
              <a:gd name="T73" fmla="*/ 2147483647 h 709"/>
              <a:gd name="T74" fmla="*/ 2147483647 w 516"/>
              <a:gd name="T75" fmla="*/ 2147483647 h 709"/>
              <a:gd name="T76" fmla="*/ 2147483647 w 516"/>
              <a:gd name="T77" fmla="*/ 2147483647 h 709"/>
              <a:gd name="T78" fmla="*/ 2147483647 w 516"/>
              <a:gd name="T79" fmla="*/ 2147483647 h 709"/>
              <a:gd name="T80" fmla="*/ 2147483647 w 516"/>
              <a:gd name="T81" fmla="*/ 2147483647 h 709"/>
              <a:gd name="T82" fmla="*/ 2147483647 w 516"/>
              <a:gd name="T83" fmla="*/ 2147483647 h 709"/>
              <a:gd name="T84" fmla="*/ 2147483647 w 516"/>
              <a:gd name="T85" fmla="*/ 2147483647 h 709"/>
              <a:gd name="T86" fmla="*/ 2147483647 w 516"/>
              <a:gd name="T87" fmla="*/ 2147483647 h 709"/>
              <a:gd name="T88" fmla="*/ 2147483647 w 516"/>
              <a:gd name="T89" fmla="*/ 2147483647 h 709"/>
              <a:gd name="T90" fmla="*/ 2147483647 w 516"/>
              <a:gd name="T91" fmla="*/ 2147483647 h 709"/>
              <a:gd name="T92" fmla="*/ 2147483647 w 516"/>
              <a:gd name="T93" fmla="*/ 2147483647 h 709"/>
              <a:gd name="T94" fmla="*/ 2147483647 w 516"/>
              <a:gd name="T95" fmla="*/ 2147483647 h 70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16" h="709">
                <a:moveTo>
                  <a:pt x="504" y="96"/>
                </a:moveTo>
                <a:lnTo>
                  <a:pt x="486" y="78"/>
                </a:lnTo>
                <a:lnTo>
                  <a:pt x="432" y="84"/>
                </a:lnTo>
                <a:lnTo>
                  <a:pt x="354" y="48"/>
                </a:lnTo>
                <a:lnTo>
                  <a:pt x="318" y="54"/>
                </a:lnTo>
                <a:lnTo>
                  <a:pt x="288" y="36"/>
                </a:lnTo>
                <a:lnTo>
                  <a:pt x="282" y="18"/>
                </a:lnTo>
                <a:lnTo>
                  <a:pt x="228" y="0"/>
                </a:lnTo>
                <a:lnTo>
                  <a:pt x="198" y="24"/>
                </a:lnTo>
                <a:lnTo>
                  <a:pt x="150" y="42"/>
                </a:lnTo>
                <a:lnTo>
                  <a:pt x="114" y="66"/>
                </a:lnTo>
                <a:lnTo>
                  <a:pt x="90" y="126"/>
                </a:lnTo>
                <a:lnTo>
                  <a:pt x="42" y="138"/>
                </a:lnTo>
                <a:lnTo>
                  <a:pt x="42" y="174"/>
                </a:lnTo>
                <a:lnTo>
                  <a:pt x="78" y="222"/>
                </a:lnTo>
                <a:lnTo>
                  <a:pt x="114" y="240"/>
                </a:lnTo>
                <a:lnTo>
                  <a:pt x="114" y="264"/>
                </a:lnTo>
                <a:lnTo>
                  <a:pt x="90" y="276"/>
                </a:lnTo>
                <a:lnTo>
                  <a:pt x="60" y="264"/>
                </a:lnTo>
                <a:lnTo>
                  <a:pt x="0" y="306"/>
                </a:lnTo>
                <a:lnTo>
                  <a:pt x="18" y="324"/>
                </a:lnTo>
                <a:lnTo>
                  <a:pt x="42" y="348"/>
                </a:lnTo>
                <a:lnTo>
                  <a:pt x="96" y="348"/>
                </a:lnTo>
                <a:lnTo>
                  <a:pt x="138" y="354"/>
                </a:lnTo>
                <a:lnTo>
                  <a:pt x="120" y="396"/>
                </a:lnTo>
                <a:lnTo>
                  <a:pt x="72" y="414"/>
                </a:lnTo>
                <a:lnTo>
                  <a:pt x="36" y="438"/>
                </a:lnTo>
                <a:lnTo>
                  <a:pt x="30" y="468"/>
                </a:lnTo>
                <a:lnTo>
                  <a:pt x="72" y="498"/>
                </a:lnTo>
                <a:lnTo>
                  <a:pt x="78" y="529"/>
                </a:lnTo>
                <a:lnTo>
                  <a:pt x="108" y="541"/>
                </a:lnTo>
                <a:lnTo>
                  <a:pt x="114" y="583"/>
                </a:lnTo>
                <a:lnTo>
                  <a:pt x="156" y="577"/>
                </a:lnTo>
                <a:lnTo>
                  <a:pt x="210" y="577"/>
                </a:lnTo>
                <a:lnTo>
                  <a:pt x="180" y="631"/>
                </a:lnTo>
                <a:lnTo>
                  <a:pt x="90" y="709"/>
                </a:lnTo>
                <a:lnTo>
                  <a:pt x="192" y="655"/>
                </a:lnTo>
                <a:lnTo>
                  <a:pt x="270" y="571"/>
                </a:lnTo>
                <a:lnTo>
                  <a:pt x="264" y="553"/>
                </a:lnTo>
                <a:lnTo>
                  <a:pt x="312" y="492"/>
                </a:lnTo>
                <a:lnTo>
                  <a:pt x="324" y="517"/>
                </a:lnTo>
                <a:lnTo>
                  <a:pt x="330" y="547"/>
                </a:lnTo>
                <a:lnTo>
                  <a:pt x="366" y="517"/>
                </a:lnTo>
                <a:lnTo>
                  <a:pt x="408" y="492"/>
                </a:lnTo>
                <a:lnTo>
                  <a:pt x="426" y="505"/>
                </a:lnTo>
                <a:lnTo>
                  <a:pt x="516" y="523"/>
                </a:lnTo>
                <a:lnTo>
                  <a:pt x="516" y="96"/>
                </a:lnTo>
                <a:lnTo>
                  <a:pt x="504" y="96"/>
                </a:lnTo>
                <a:close/>
              </a:path>
            </a:pathLst>
          </a:custGeom>
          <a:solidFill>
            <a:srgbClr val="696B6E"/>
          </a:solidFill>
          <a:ln w="9525">
            <a:solidFill>
              <a:schemeClr val="tx1">
                <a:lumMod val="50000"/>
                <a:lumOff val="50000"/>
              </a:schemeClr>
            </a:solidFill>
            <a:round/>
            <a:headEnd/>
            <a:tailEnd/>
          </a:ln>
        </p:spPr>
        <p:txBody>
          <a:bodyPr/>
          <a:lstStyle/>
          <a:p>
            <a:endParaRPr lang="en-US" dirty="0"/>
          </a:p>
        </p:txBody>
      </p:sp>
      <p:sp>
        <p:nvSpPr>
          <p:cNvPr id="402" name="Freeform 400"/>
          <p:cNvSpPr>
            <a:spLocks/>
          </p:cNvSpPr>
          <p:nvPr/>
        </p:nvSpPr>
        <p:spPr bwMode="auto">
          <a:xfrm>
            <a:off x="2189567" y="3394234"/>
            <a:ext cx="111125" cy="93928"/>
          </a:xfrm>
          <a:custGeom>
            <a:avLst/>
            <a:gdLst>
              <a:gd name="T0" fmla="*/ 2147483647 w 14"/>
              <a:gd name="T1" fmla="*/ 2147483647 h 14"/>
              <a:gd name="T2" fmla="*/ 2147483647 w 14"/>
              <a:gd name="T3" fmla="*/ 2147483647 h 14"/>
              <a:gd name="T4" fmla="*/ 2147483647 w 14"/>
              <a:gd name="T5" fmla="*/ 0 h 14"/>
              <a:gd name="T6" fmla="*/ 2147483647 w 14"/>
              <a:gd name="T7" fmla="*/ 2147483647 h 14"/>
              <a:gd name="T8" fmla="*/ 0 w 14"/>
              <a:gd name="T9" fmla="*/ 2147483647 h 14"/>
              <a:gd name="T10" fmla="*/ 2147483647 w 14"/>
              <a:gd name="T11" fmla="*/ 2147483647 h 14"/>
              <a:gd name="T12" fmla="*/ 2147483647 w 14"/>
              <a:gd name="T13" fmla="*/ 2147483647 h 14"/>
              <a:gd name="T14" fmla="*/ 2147483647 w 14"/>
              <a:gd name="T15" fmla="*/ 2147483647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4" y="14"/>
                </a:moveTo>
                <a:cubicBezTo>
                  <a:pt x="14" y="12"/>
                  <a:pt x="13" y="11"/>
                  <a:pt x="13" y="11"/>
                </a:cubicBezTo>
                <a:cubicBezTo>
                  <a:pt x="14" y="0"/>
                  <a:pt x="14" y="0"/>
                  <a:pt x="14" y="0"/>
                </a:cubicBezTo>
                <a:cubicBezTo>
                  <a:pt x="7" y="3"/>
                  <a:pt x="7" y="3"/>
                  <a:pt x="7" y="3"/>
                </a:cubicBezTo>
                <a:cubicBezTo>
                  <a:pt x="0" y="6"/>
                  <a:pt x="0" y="6"/>
                  <a:pt x="0" y="6"/>
                </a:cubicBezTo>
                <a:cubicBezTo>
                  <a:pt x="5" y="14"/>
                  <a:pt x="5" y="14"/>
                  <a:pt x="5" y="14"/>
                </a:cubicBezTo>
                <a:cubicBezTo>
                  <a:pt x="9" y="13"/>
                  <a:pt x="9" y="13"/>
                  <a:pt x="9" y="13"/>
                </a:cubicBezTo>
                <a:lnTo>
                  <a:pt x="14" y="14"/>
                </a:lnTo>
                <a:close/>
              </a:path>
            </a:pathLst>
          </a:custGeom>
          <a:solidFill>
            <a:srgbClr val="0C709B"/>
          </a:solidFill>
          <a:ln w="9525" cap="flat" cmpd="sng">
            <a:solidFill>
              <a:srgbClr val="B5D8ED"/>
            </a:solidFill>
            <a:prstDash val="solid"/>
            <a:round/>
            <a:headEnd type="none" w="med" len="med"/>
            <a:tailEnd type="none" w="med" len="med"/>
          </a:ln>
          <a:effectLst/>
        </p:spPr>
        <p:txBody>
          <a:bodyPr/>
          <a:lstStyle/>
          <a:p>
            <a:endParaRPr lang="en-US" dirty="0"/>
          </a:p>
        </p:txBody>
      </p:sp>
      <p:sp>
        <p:nvSpPr>
          <p:cNvPr id="403" name="Freeform 401"/>
          <p:cNvSpPr>
            <a:spLocks/>
          </p:cNvSpPr>
          <p:nvPr/>
        </p:nvSpPr>
        <p:spPr bwMode="auto">
          <a:xfrm>
            <a:off x="2229254" y="3480224"/>
            <a:ext cx="95250" cy="58208"/>
          </a:xfrm>
          <a:custGeom>
            <a:avLst/>
            <a:gdLst>
              <a:gd name="T0" fmla="*/ 2147483647 w 12"/>
              <a:gd name="T1" fmla="*/ 2147483647 h 9"/>
              <a:gd name="T2" fmla="*/ 2147483647 w 12"/>
              <a:gd name="T3" fmla="*/ 0 h 9"/>
              <a:gd name="T4" fmla="*/ 0 w 12"/>
              <a:gd name="T5" fmla="*/ 2147483647 h 9"/>
              <a:gd name="T6" fmla="*/ 2147483647 w 12"/>
              <a:gd name="T7" fmla="*/ 2147483647 h 9"/>
              <a:gd name="T8" fmla="*/ 2147483647 w 12"/>
              <a:gd name="T9" fmla="*/ 2147483647 h 9"/>
              <a:gd name="T10" fmla="*/ 2147483647 w 12"/>
              <a:gd name="T11" fmla="*/ 2147483647 h 9"/>
              <a:gd name="T12" fmla="*/ 2147483647 w 12"/>
              <a:gd name="T13" fmla="*/ 2147483647 h 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2" h="9">
                <a:moveTo>
                  <a:pt x="9" y="1"/>
                </a:moveTo>
                <a:cubicBezTo>
                  <a:pt x="4" y="0"/>
                  <a:pt x="4" y="0"/>
                  <a:pt x="4" y="0"/>
                </a:cubicBezTo>
                <a:cubicBezTo>
                  <a:pt x="0" y="1"/>
                  <a:pt x="0" y="1"/>
                  <a:pt x="0" y="1"/>
                </a:cubicBezTo>
                <a:cubicBezTo>
                  <a:pt x="2" y="3"/>
                  <a:pt x="2" y="3"/>
                  <a:pt x="2" y="3"/>
                </a:cubicBezTo>
                <a:cubicBezTo>
                  <a:pt x="11" y="9"/>
                  <a:pt x="11" y="9"/>
                  <a:pt x="11" y="9"/>
                </a:cubicBezTo>
                <a:cubicBezTo>
                  <a:pt x="12" y="5"/>
                  <a:pt x="12" y="5"/>
                  <a:pt x="12" y="5"/>
                </a:cubicBezTo>
                <a:cubicBezTo>
                  <a:pt x="11" y="4"/>
                  <a:pt x="10" y="2"/>
                  <a:pt x="9" y="1"/>
                </a:cubicBezTo>
                <a:close/>
              </a:path>
            </a:pathLst>
          </a:custGeom>
          <a:solidFill>
            <a:srgbClr val="1F8DD2"/>
          </a:solidFill>
          <a:ln w="9525" cap="flat" cmpd="sng">
            <a:solidFill>
              <a:srgbClr val="B5D8ED"/>
            </a:solidFill>
            <a:prstDash val="solid"/>
            <a:round/>
            <a:headEnd type="none" w="med" len="med"/>
            <a:tailEnd type="none" w="med" len="med"/>
          </a:ln>
          <a:effectLst/>
        </p:spPr>
        <p:txBody>
          <a:bodyPr/>
          <a:lstStyle/>
          <a:p>
            <a:endParaRPr lang="en-US" dirty="0"/>
          </a:p>
        </p:txBody>
      </p:sp>
      <p:sp>
        <p:nvSpPr>
          <p:cNvPr id="404" name="Freeform 402"/>
          <p:cNvSpPr>
            <a:spLocks/>
          </p:cNvSpPr>
          <p:nvPr/>
        </p:nvSpPr>
        <p:spPr bwMode="auto">
          <a:xfrm>
            <a:off x="2316566" y="3513297"/>
            <a:ext cx="141288" cy="50271"/>
          </a:xfrm>
          <a:custGeom>
            <a:avLst/>
            <a:gdLst>
              <a:gd name="T0" fmla="*/ 2147483647 w 18"/>
              <a:gd name="T1" fmla="*/ 2147483647 h 8"/>
              <a:gd name="T2" fmla="*/ 2147483647 w 18"/>
              <a:gd name="T3" fmla="*/ 2147483647 h 8"/>
              <a:gd name="T4" fmla="*/ 2147483647 w 18"/>
              <a:gd name="T5" fmla="*/ 2147483647 h 8"/>
              <a:gd name="T6" fmla="*/ 2147483647 w 18"/>
              <a:gd name="T7" fmla="*/ 0 h 8"/>
              <a:gd name="T8" fmla="*/ 0 w 18"/>
              <a:gd name="T9" fmla="*/ 2147483647 h 8"/>
              <a:gd name="T10" fmla="*/ 2147483647 w 18"/>
              <a:gd name="T11" fmla="*/ 2147483647 h 8"/>
              <a:gd name="T12" fmla="*/ 2147483647 w 18"/>
              <a:gd name="T13" fmla="*/ 2147483647 h 8"/>
              <a:gd name="T14" fmla="*/ 2147483647 w 18"/>
              <a:gd name="T15" fmla="*/ 2147483647 h 8"/>
              <a:gd name="T16" fmla="*/ 2147483647 w 18"/>
              <a:gd name="T17" fmla="*/ 2147483647 h 8"/>
              <a:gd name="T18" fmla="*/ 2147483647 w 18"/>
              <a:gd name="T19" fmla="*/ 2147483647 h 8"/>
              <a:gd name="T20" fmla="*/ 2147483647 w 18"/>
              <a:gd name="T21" fmla="*/ 2147483647 h 8"/>
              <a:gd name="T22" fmla="*/ 2147483647 w 18"/>
              <a:gd name="T23" fmla="*/ 2147483647 h 8"/>
              <a:gd name="T24" fmla="*/ 2147483647 w 18"/>
              <a:gd name="T25" fmla="*/ 2147483647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8">
                <a:moveTo>
                  <a:pt x="14" y="1"/>
                </a:moveTo>
                <a:cubicBezTo>
                  <a:pt x="9" y="1"/>
                  <a:pt x="9" y="1"/>
                  <a:pt x="9" y="1"/>
                </a:cubicBezTo>
                <a:cubicBezTo>
                  <a:pt x="9" y="1"/>
                  <a:pt x="3" y="2"/>
                  <a:pt x="2" y="1"/>
                </a:cubicBezTo>
                <a:cubicBezTo>
                  <a:pt x="1" y="1"/>
                  <a:pt x="1" y="1"/>
                  <a:pt x="1" y="0"/>
                </a:cubicBezTo>
                <a:cubicBezTo>
                  <a:pt x="0" y="4"/>
                  <a:pt x="0" y="4"/>
                  <a:pt x="0" y="4"/>
                </a:cubicBezTo>
                <a:cubicBezTo>
                  <a:pt x="0" y="4"/>
                  <a:pt x="3" y="7"/>
                  <a:pt x="4" y="8"/>
                </a:cubicBezTo>
                <a:cubicBezTo>
                  <a:pt x="5" y="8"/>
                  <a:pt x="6" y="8"/>
                  <a:pt x="6" y="8"/>
                </a:cubicBezTo>
                <a:cubicBezTo>
                  <a:pt x="7" y="6"/>
                  <a:pt x="7" y="6"/>
                  <a:pt x="7" y="6"/>
                </a:cubicBezTo>
                <a:cubicBezTo>
                  <a:pt x="10" y="3"/>
                  <a:pt x="10" y="3"/>
                  <a:pt x="10" y="3"/>
                </a:cubicBezTo>
                <a:cubicBezTo>
                  <a:pt x="14" y="4"/>
                  <a:pt x="14" y="4"/>
                  <a:pt x="14" y="4"/>
                </a:cubicBezTo>
                <a:cubicBezTo>
                  <a:pt x="15" y="7"/>
                  <a:pt x="15" y="7"/>
                  <a:pt x="15" y="7"/>
                </a:cubicBezTo>
                <a:cubicBezTo>
                  <a:pt x="18" y="4"/>
                  <a:pt x="18" y="4"/>
                  <a:pt x="18" y="4"/>
                </a:cubicBezTo>
                <a:lnTo>
                  <a:pt x="14" y="1"/>
                </a:lnTo>
                <a:close/>
              </a:path>
            </a:pathLst>
          </a:custGeom>
          <a:solidFill>
            <a:srgbClr val="1F91DA"/>
          </a:solidFill>
          <a:ln w="9525">
            <a:solidFill>
              <a:srgbClr val="B5D8ED"/>
            </a:solidFill>
            <a:round/>
            <a:headEnd/>
            <a:tailEnd/>
          </a:ln>
        </p:spPr>
        <p:txBody>
          <a:bodyPr/>
          <a:lstStyle/>
          <a:p>
            <a:endParaRPr lang="en-US" dirty="0"/>
          </a:p>
        </p:txBody>
      </p:sp>
      <p:sp>
        <p:nvSpPr>
          <p:cNvPr id="405" name="Freeform 422"/>
          <p:cNvSpPr>
            <a:spLocks/>
          </p:cNvSpPr>
          <p:nvPr/>
        </p:nvSpPr>
        <p:spPr bwMode="auto">
          <a:xfrm>
            <a:off x="2149879" y="3375714"/>
            <a:ext cx="150812" cy="58208"/>
          </a:xfrm>
          <a:custGeom>
            <a:avLst/>
            <a:gdLst>
              <a:gd name="T0" fmla="*/ 2147483647 w 19"/>
              <a:gd name="T1" fmla="*/ 2147483647 h 9"/>
              <a:gd name="T2" fmla="*/ 2147483647 w 19"/>
              <a:gd name="T3" fmla="*/ 2147483647 h 9"/>
              <a:gd name="T4" fmla="*/ 2147483647 w 19"/>
              <a:gd name="T5" fmla="*/ 0 h 9"/>
              <a:gd name="T6" fmla="*/ 2147483647 w 19"/>
              <a:gd name="T7" fmla="*/ 2147483647 h 9"/>
              <a:gd name="T8" fmla="*/ 0 w 19"/>
              <a:gd name="T9" fmla="*/ 2147483647 h 9"/>
              <a:gd name="T10" fmla="*/ 0 w 19"/>
              <a:gd name="T11" fmla="*/ 2147483647 h 9"/>
              <a:gd name="T12" fmla="*/ 2147483647 w 19"/>
              <a:gd name="T13" fmla="*/ 2147483647 h 9"/>
              <a:gd name="T14" fmla="*/ 2147483647 w 19"/>
              <a:gd name="T15" fmla="*/ 2147483647 h 9"/>
              <a:gd name="T16" fmla="*/ 2147483647 w 19"/>
              <a:gd name="T17" fmla="*/ 2147483647 h 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 h="9">
                <a:moveTo>
                  <a:pt x="19" y="3"/>
                </a:moveTo>
                <a:cubicBezTo>
                  <a:pt x="19" y="3"/>
                  <a:pt x="10" y="1"/>
                  <a:pt x="8" y="1"/>
                </a:cubicBezTo>
                <a:cubicBezTo>
                  <a:pt x="7" y="1"/>
                  <a:pt x="6" y="0"/>
                  <a:pt x="5" y="0"/>
                </a:cubicBezTo>
                <a:cubicBezTo>
                  <a:pt x="1" y="3"/>
                  <a:pt x="1" y="3"/>
                  <a:pt x="1" y="3"/>
                </a:cubicBezTo>
                <a:cubicBezTo>
                  <a:pt x="0" y="6"/>
                  <a:pt x="0" y="6"/>
                  <a:pt x="0" y="6"/>
                </a:cubicBezTo>
                <a:cubicBezTo>
                  <a:pt x="0" y="6"/>
                  <a:pt x="0" y="6"/>
                  <a:pt x="0" y="6"/>
                </a:cubicBezTo>
                <a:cubicBezTo>
                  <a:pt x="5" y="9"/>
                  <a:pt x="5" y="9"/>
                  <a:pt x="5" y="9"/>
                </a:cubicBezTo>
                <a:cubicBezTo>
                  <a:pt x="12" y="6"/>
                  <a:pt x="12" y="6"/>
                  <a:pt x="12" y="6"/>
                </a:cubicBezTo>
                <a:lnTo>
                  <a:pt x="19" y="3"/>
                </a:lnTo>
                <a:close/>
              </a:path>
            </a:pathLst>
          </a:custGeom>
          <a:solidFill>
            <a:srgbClr val="0F7FAF"/>
          </a:solidFill>
          <a:ln w="9525" cap="flat" cmpd="sng">
            <a:solidFill>
              <a:schemeClr val="accent1">
                <a:lumMod val="40000"/>
                <a:lumOff val="60000"/>
              </a:schemeClr>
            </a:solidFill>
            <a:prstDash val="solid"/>
            <a:round/>
            <a:headEnd type="none" w="med" len="med"/>
            <a:tailEnd type="none" w="med" len="med"/>
          </a:ln>
          <a:effectLst/>
        </p:spPr>
        <p:txBody>
          <a:bodyPr/>
          <a:lstStyle/>
          <a:p>
            <a:endParaRPr lang="en-US" dirty="0"/>
          </a:p>
        </p:txBody>
      </p:sp>
      <p:sp>
        <p:nvSpPr>
          <p:cNvPr id="406" name="Freeform 423"/>
          <p:cNvSpPr>
            <a:spLocks/>
          </p:cNvSpPr>
          <p:nvPr/>
        </p:nvSpPr>
        <p:spPr bwMode="auto">
          <a:xfrm>
            <a:off x="2070504" y="3341318"/>
            <a:ext cx="119062" cy="82021"/>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 h="12">
                <a:moveTo>
                  <a:pt x="15" y="5"/>
                </a:moveTo>
                <a:cubicBezTo>
                  <a:pt x="13" y="5"/>
                  <a:pt x="11" y="4"/>
                  <a:pt x="11" y="4"/>
                </a:cubicBezTo>
                <a:cubicBezTo>
                  <a:pt x="11" y="0"/>
                  <a:pt x="11" y="0"/>
                  <a:pt x="11" y="0"/>
                </a:cubicBezTo>
                <a:cubicBezTo>
                  <a:pt x="6" y="0"/>
                  <a:pt x="6" y="0"/>
                  <a:pt x="6" y="0"/>
                </a:cubicBezTo>
                <a:cubicBezTo>
                  <a:pt x="4" y="1"/>
                  <a:pt x="4" y="1"/>
                  <a:pt x="4" y="1"/>
                </a:cubicBezTo>
                <a:cubicBezTo>
                  <a:pt x="6" y="5"/>
                  <a:pt x="6" y="5"/>
                  <a:pt x="6" y="5"/>
                </a:cubicBezTo>
                <a:cubicBezTo>
                  <a:pt x="3" y="5"/>
                  <a:pt x="3" y="5"/>
                  <a:pt x="3" y="5"/>
                </a:cubicBezTo>
                <a:cubicBezTo>
                  <a:pt x="1" y="8"/>
                  <a:pt x="1" y="8"/>
                  <a:pt x="1" y="8"/>
                </a:cubicBezTo>
                <a:cubicBezTo>
                  <a:pt x="0" y="10"/>
                  <a:pt x="0" y="10"/>
                  <a:pt x="0" y="10"/>
                </a:cubicBezTo>
                <a:cubicBezTo>
                  <a:pt x="1" y="11"/>
                  <a:pt x="1" y="11"/>
                  <a:pt x="1" y="11"/>
                </a:cubicBezTo>
                <a:cubicBezTo>
                  <a:pt x="7" y="12"/>
                  <a:pt x="7" y="12"/>
                  <a:pt x="7" y="12"/>
                </a:cubicBezTo>
                <a:cubicBezTo>
                  <a:pt x="10" y="11"/>
                  <a:pt x="10" y="11"/>
                  <a:pt x="10" y="11"/>
                </a:cubicBezTo>
                <a:cubicBezTo>
                  <a:pt x="11" y="8"/>
                  <a:pt x="11" y="8"/>
                  <a:pt x="11" y="8"/>
                </a:cubicBezTo>
                <a:lnTo>
                  <a:pt x="15" y="5"/>
                </a:lnTo>
                <a:close/>
              </a:path>
            </a:pathLst>
          </a:custGeom>
          <a:solidFill>
            <a:srgbClr val="1F8DD2"/>
          </a:solidFill>
          <a:ln w="9525" cap="flat" cmpd="sng">
            <a:solidFill>
              <a:srgbClr val="DAEBF6"/>
            </a:solidFill>
            <a:prstDash val="solid"/>
            <a:round/>
            <a:headEnd type="none" w="med" len="med"/>
            <a:tailEnd type="none" w="med" len="med"/>
          </a:ln>
          <a:effectLst/>
        </p:spPr>
        <p:txBody>
          <a:bodyPr/>
          <a:lstStyle/>
          <a:p>
            <a:endParaRPr lang="en-US" dirty="0"/>
          </a:p>
        </p:txBody>
      </p:sp>
      <p:sp>
        <p:nvSpPr>
          <p:cNvPr id="407" name="Freeform 424"/>
          <p:cNvSpPr>
            <a:spLocks/>
          </p:cNvSpPr>
          <p:nvPr/>
        </p:nvSpPr>
        <p:spPr bwMode="auto">
          <a:xfrm>
            <a:off x="1460904" y="2997359"/>
            <a:ext cx="754062" cy="411428"/>
          </a:xfrm>
          <a:custGeom>
            <a:avLst/>
            <a:gdLst>
              <a:gd name="T0" fmla="*/ 2147483647 w 576"/>
              <a:gd name="T1" fmla="*/ 2147483647 h 379"/>
              <a:gd name="T2" fmla="*/ 2147483647 w 576"/>
              <a:gd name="T3" fmla="*/ 2147483647 h 379"/>
              <a:gd name="T4" fmla="*/ 2147483647 w 576"/>
              <a:gd name="T5" fmla="*/ 2147483647 h 379"/>
              <a:gd name="T6" fmla="*/ 2147483647 w 576"/>
              <a:gd name="T7" fmla="*/ 2147483647 h 379"/>
              <a:gd name="T8" fmla="*/ 2147483647 w 576"/>
              <a:gd name="T9" fmla="*/ 2147483647 h 379"/>
              <a:gd name="T10" fmla="*/ 2147483647 w 576"/>
              <a:gd name="T11" fmla="*/ 2147483647 h 379"/>
              <a:gd name="T12" fmla="*/ 2147483647 w 576"/>
              <a:gd name="T13" fmla="*/ 2147483647 h 379"/>
              <a:gd name="T14" fmla="*/ 2147483647 w 576"/>
              <a:gd name="T15" fmla="*/ 2147483647 h 379"/>
              <a:gd name="T16" fmla="*/ 2147483647 w 576"/>
              <a:gd name="T17" fmla="*/ 2147483647 h 379"/>
              <a:gd name="T18" fmla="*/ 2147483647 w 576"/>
              <a:gd name="T19" fmla="*/ 2147483647 h 379"/>
              <a:gd name="T20" fmla="*/ 2147483647 w 576"/>
              <a:gd name="T21" fmla="*/ 2147483647 h 379"/>
              <a:gd name="T22" fmla="*/ 2147483647 w 576"/>
              <a:gd name="T23" fmla="*/ 2147483647 h 379"/>
              <a:gd name="T24" fmla="*/ 2147483647 w 576"/>
              <a:gd name="T25" fmla="*/ 2147483647 h 379"/>
              <a:gd name="T26" fmla="*/ 2147483647 w 576"/>
              <a:gd name="T27" fmla="*/ 2147483647 h 379"/>
              <a:gd name="T28" fmla="*/ 2147483647 w 576"/>
              <a:gd name="T29" fmla="*/ 2147483647 h 379"/>
              <a:gd name="T30" fmla="*/ 2147483647 w 576"/>
              <a:gd name="T31" fmla="*/ 2147483647 h 379"/>
              <a:gd name="T32" fmla="*/ 2147483647 w 576"/>
              <a:gd name="T33" fmla="*/ 2147483647 h 379"/>
              <a:gd name="T34" fmla="*/ 2147483647 w 576"/>
              <a:gd name="T35" fmla="*/ 2147483647 h 379"/>
              <a:gd name="T36" fmla="*/ 2147483647 w 576"/>
              <a:gd name="T37" fmla="*/ 2147483647 h 379"/>
              <a:gd name="T38" fmla="*/ 2147483647 w 576"/>
              <a:gd name="T39" fmla="*/ 2147483647 h 379"/>
              <a:gd name="T40" fmla="*/ 2147483647 w 576"/>
              <a:gd name="T41" fmla="*/ 2147483647 h 379"/>
              <a:gd name="T42" fmla="*/ 2147483647 w 576"/>
              <a:gd name="T43" fmla="*/ 2147483647 h 379"/>
              <a:gd name="T44" fmla="*/ 2147483647 w 576"/>
              <a:gd name="T45" fmla="*/ 2147483647 h 379"/>
              <a:gd name="T46" fmla="*/ 2147483647 w 576"/>
              <a:gd name="T47" fmla="*/ 2147483647 h 379"/>
              <a:gd name="T48" fmla="*/ 2147483647 w 576"/>
              <a:gd name="T49" fmla="*/ 0 h 379"/>
              <a:gd name="T50" fmla="*/ 0 w 576"/>
              <a:gd name="T51" fmla="*/ 2147483647 h 379"/>
              <a:gd name="T52" fmla="*/ 2147483647 w 576"/>
              <a:gd name="T53" fmla="*/ 2147483647 h 379"/>
              <a:gd name="T54" fmla="*/ 2147483647 w 576"/>
              <a:gd name="T55" fmla="*/ 2147483647 h 379"/>
              <a:gd name="T56" fmla="*/ 2147483647 w 576"/>
              <a:gd name="T57" fmla="*/ 2147483647 h 379"/>
              <a:gd name="T58" fmla="*/ 2147483647 w 576"/>
              <a:gd name="T59" fmla="*/ 2147483647 h 379"/>
              <a:gd name="T60" fmla="*/ 2147483647 w 576"/>
              <a:gd name="T61" fmla="*/ 2147483647 h 379"/>
              <a:gd name="T62" fmla="*/ 2147483647 w 576"/>
              <a:gd name="T63" fmla="*/ 2147483647 h 379"/>
              <a:gd name="T64" fmla="*/ 2147483647 w 576"/>
              <a:gd name="T65" fmla="*/ 2147483647 h 379"/>
              <a:gd name="T66" fmla="*/ 2147483647 w 576"/>
              <a:gd name="T67" fmla="*/ 2147483647 h 379"/>
              <a:gd name="T68" fmla="*/ 2147483647 w 576"/>
              <a:gd name="T69" fmla="*/ 2147483647 h 379"/>
              <a:gd name="T70" fmla="*/ 2147483647 w 576"/>
              <a:gd name="T71" fmla="*/ 2147483647 h 379"/>
              <a:gd name="T72" fmla="*/ 2147483647 w 576"/>
              <a:gd name="T73" fmla="*/ 2147483647 h 379"/>
              <a:gd name="T74" fmla="*/ 2147483647 w 576"/>
              <a:gd name="T75" fmla="*/ 2147483647 h 379"/>
              <a:gd name="T76" fmla="*/ 2147483647 w 576"/>
              <a:gd name="T77" fmla="*/ 2147483647 h 379"/>
              <a:gd name="T78" fmla="*/ 2147483647 w 576"/>
              <a:gd name="T79" fmla="*/ 2147483647 h 379"/>
              <a:gd name="T80" fmla="*/ 2147483647 w 576"/>
              <a:gd name="T81" fmla="*/ 2147483647 h 379"/>
              <a:gd name="T82" fmla="*/ 2147483647 w 576"/>
              <a:gd name="T83" fmla="*/ 2147483647 h 379"/>
              <a:gd name="T84" fmla="*/ 2147483647 w 576"/>
              <a:gd name="T85" fmla="*/ 2147483647 h 379"/>
              <a:gd name="T86" fmla="*/ 2147483647 w 576"/>
              <a:gd name="T87" fmla="*/ 2147483647 h 379"/>
              <a:gd name="T88" fmla="*/ 2147483647 w 576"/>
              <a:gd name="T89" fmla="*/ 2147483647 h 379"/>
              <a:gd name="T90" fmla="*/ 2147483647 w 576"/>
              <a:gd name="T91" fmla="*/ 2147483647 h 379"/>
              <a:gd name="T92" fmla="*/ 2147483647 w 576"/>
              <a:gd name="T93" fmla="*/ 2147483647 h 379"/>
              <a:gd name="T94" fmla="*/ 2147483647 w 576"/>
              <a:gd name="T95" fmla="*/ 2147483647 h 379"/>
              <a:gd name="T96" fmla="*/ 2147483647 w 576"/>
              <a:gd name="T97" fmla="*/ 2147483647 h 379"/>
              <a:gd name="T98" fmla="*/ 2147483647 w 576"/>
              <a:gd name="T99" fmla="*/ 2147483647 h 379"/>
              <a:gd name="T100" fmla="*/ 2147483647 w 576"/>
              <a:gd name="T101" fmla="*/ 2147483647 h 379"/>
              <a:gd name="T102" fmla="*/ 2147483647 w 576"/>
              <a:gd name="T103" fmla="*/ 2147483647 h 379"/>
              <a:gd name="T104" fmla="*/ 2147483647 w 576"/>
              <a:gd name="T105" fmla="*/ 2147483647 h 379"/>
              <a:gd name="T106" fmla="*/ 2147483647 w 576"/>
              <a:gd name="T107" fmla="*/ 2147483647 h 379"/>
              <a:gd name="T108" fmla="*/ 2147483647 w 576"/>
              <a:gd name="T109" fmla="*/ 2147483647 h 379"/>
              <a:gd name="T110" fmla="*/ 2147483647 w 576"/>
              <a:gd name="T111" fmla="*/ 2147483647 h 3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76" h="379">
                <a:moveTo>
                  <a:pt x="486" y="348"/>
                </a:moveTo>
                <a:lnTo>
                  <a:pt x="504" y="348"/>
                </a:lnTo>
                <a:lnTo>
                  <a:pt x="492" y="324"/>
                </a:lnTo>
                <a:lnTo>
                  <a:pt x="504" y="318"/>
                </a:lnTo>
                <a:lnTo>
                  <a:pt x="534" y="318"/>
                </a:lnTo>
                <a:lnTo>
                  <a:pt x="528" y="312"/>
                </a:lnTo>
                <a:lnTo>
                  <a:pt x="546" y="300"/>
                </a:lnTo>
                <a:lnTo>
                  <a:pt x="564" y="288"/>
                </a:lnTo>
                <a:lnTo>
                  <a:pt x="576" y="240"/>
                </a:lnTo>
                <a:lnTo>
                  <a:pt x="504" y="252"/>
                </a:lnTo>
                <a:lnTo>
                  <a:pt x="474" y="294"/>
                </a:lnTo>
                <a:lnTo>
                  <a:pt x="426" y="300"/>
                </a:lnTo>
                <a:lnTo>
                  <a:pt x="378" y="240"/>
                </a:lnTo>
                <a:lnTo>
                  <a:pt x="372" y="162"/>
                </a:lnTo>
                <a:lnTo>
                  <a:pt x="384" y="144"/>
                </a:lnTo>
                <a:lnTo>
                  <a:pt x="354" y="138"/>
                </a:lnTo>
                <a:lnTo>
                  <a:pt x="330" y="114"/>
                </a:lnTo>
                <a:lnTo>
                  <a:pt x="312" y="84"/>
                </a:lnTo>
                <a:lnTo>
                  <a:pt x="288" y="66"/>
                </a:lnTo>
                <a:lnTo>
                  <a:pt x="252" y="78"/>
                </a:lnTo>
                <a:lnTo>
                  <a:pt x="204" y="24"/>
                </a:lnTo>
                <a:lnTo>
                  <a:pt x="174" y="18"/>
                </a:lnTo>
                <a:lnTo>
                  <a:pt x="156" y="30"/>
                </a:lnTo>
                <a:lnTo>
                  <a:pt x="108" y="30"/>
                </a:lnTo>
                <a:lnTo>
                  <a:pt x="48" y="0"/>
                </a:lnTo>
                <a:lnTo>
                  <a:pt x="0" y="6"/>
                </a:lnTo>
                <a:lnTo>
                  <a:pt x="36" y="72"/>
                </a:lnTo>
                <a:lnTo>
                  <a:pt x="60" y="108"/>
                </a:lnTo>
                <a:lnTo>
                  <a:pt x="54" y="120"/>
                </a:lnTo>
                <a:lnTo>
                  <a:pt x="96" y="150"/>
                </a:lnTo>
                <a:lnTo>
                  <a:pt x="102" y="180"/>
                </a:lnTo>
                <a:lnTo>
                  <a:pt x="120" y="192"/>
                </a:lnTo>
                <a:lnTo>
                  <a:pt x="144" y="216"/>
                </a:lnTo>
                <a:lnTo>
                  <a:pt x="150" y="198"/>
                </a:lnTo>
                <a:lnTo>
                  <a:pt x="126" y="180"/>
                </a:lnTo>
                <a:lnTo>
                  <a:pt x="102" y="126"/>
                </a:lnTo>
                <a:lnTo>
                  <a:pt x="60" y="66"/>
                </a:lnTo>
                <a:lnTo>
                  <a:pt x="48" y="30"/>
                </a:lnTo>
                <a:lnTo>
                  <a:pt x="78" y="42"/>
                </a:lnTo>
                <a:lnTo>
                  <a:pt x="108" y="102"/>
                </a:lnTo>
                <a:lnTo>
                  <a:pt x="120" y="120"/>
                </a:lnTo>
                <a:lnTo>
                  <a:pt x="150" y="138"/>
                </a:lnTo>
                <a:lnTo>
                  <a:pt x="150" y="156"/>
                </a:lnTo>
                <a:lnTo>
                  <a:pt x="174" y="168"/>
                </a:lnTo>
                <a:lnTo>
                  <a:pt x="186" y="186"/>
                </a:lnTo>
                <a:lnTo>
                  <a:pt x="216" y="216"/>
                </a:lnTo>
                <a:lnTo>
                  <a:pt x="222" y="258"/>
                </a:lnTo>
                <a:lnTo>
                  <a:pt x="222" y="276"/>
                </a:lnTo>
                <a:lnTo>
                  <a:pt x="300" y="324"/>
                </a:lnTo>
                <a:lnTo>
                  <a:pt x="336" y="342"/>
                </a:lnTo>
                <a:lnTo>
                  <a:pt x="402" y="360"/>
                </a:lnTo>
                <a:lnTo>
                  <a:pt x="420" y="354"/>
                </a:lnTo>
                <a:lnTo>
                  <a:pt x="438" y="354"/>
                </a:lnTo>
                <a:lnTo>
                  <a:pt x="468" y="379"/>
                </a:lnTo>
                <a:lnTo>
                  <a:pt x="474" y="366"/>
                </a:lnTo>
                <a:lnTo>
                  <a:pt x="486" y="348"/>
                </a:lnTo>
                <a:close/>
              </a:path>
            </a:pathLst>
          </a:custGeom>
          <a:solidFill>
            <a:srgbClr val="0F7FAF"/>
          </a:solidFill>
          <a:ln w="9525">
            <a:solidFill>
              <a:srgbClr val="B5D8ED"/>
            </a:solidFill>
            <a:round/>
            <a:headEnd/>
            <a:tailEnd/>
          </a:ln>
        </p:spPr>
        <p:txBody>
          <a:bodyPr/>
          <a:lstStyle/>
          <a:p>
            <a:endParaRPr lang="en-US" dirty="0"/>
          </a:p>
        </p:txBody>
      </p:sp>
      <p:sp>
        <p:nvSpPr>
          <p:cNvPr id="408" name="Freeform 425"/>
          <p:cNvSpPr>
            <a:spLocks/>
          </p:cNvSpPr>
          <p:nvPr/>
        </p:nvSpPr>
        <p:spPr bwMode="auto">
          <a:xfrm rot="20747712">
            <a:off x="2694391" y="1349005"/>
            <a:ext cx="812800" cy="747448"/>
          </a:xfrm>
          <a:custGeom>
            <a:avLst/>
            <a:gdLst>
              <a:gd name="T0" fmla="*/ 2147483647 w 1125"/>
              <a:gd name="T1" fmla="*/ 2147483647 h 2047"/>
              <a:gd name="T2" fmla="*/ 2147483647 w 1125"/>
              <a:gd name="T3" fmla="*/ 2147483647 h 2047"/>
              <a:gd name="T4" fmla="*/ 2147483647 w 1125"/>
              <a:gd name="T5" fmla="*/ 2147483647 h 2047"/>
              <a:gd name="T6" fmla="*/ 2147483647 w 1125"/>
              <a:gd name="T7" fmla="*/ 2147483647 h 2047"/>
              <a:gd name="T8" fmla="*/ 2147483647 w 1125"/>
              <a:gd name="T9" fmla="*/ 2147483647 h 2047"/>
              <a:gd name="T10" fmla="*/ 2147483647 w 1125"/>
              <a:gd name="T11" fmla="*/ 2147483647 h 2047"/>
              <a:gd name="T12" fmla="*/ 2147483647 w 1125"/>
              <a:gd name="T13" fmla="*/ 2147483647 h 2047"/>
              <a:gd name="T14" fmla="*/ 2147483647 w 1125"/>
              <a:gd name="T15" fmla="*/ 2147483647 h 2047"/>
              <a:gd name="T16" fmla="*/ 2147483647 w 1125"/>
              <a:gd name="T17" fmla="*/ 2147483647 h 2047"/>
              <a:gd name="T18" fmla="*/ 2147483647 w 1125"/>
              <a:gd name="T19" fmla="*/ 2147483647 h 2047"/>
              <a:gd name="T20" fmla="*/ 2147483647 w 1125"/>
              <a:gd name="T21" fmla="*/ 2147483647 h 2047"/>
              <a:gd name="T22" fmla="*/ 2147483647 w 1125"/>
              <a:gd name="T23" fmla="*/ 2147483647 h 2047"/>
              <a:gd name="T24" fmla="*/ 2147483647 w 1125"/>
              <a:gd name="T25" fmla="*/ 2147483647 h 2047"/>
              <a:gd name="T26" fmla="*/ 2147483647 w 1125"/>
              <a:gd name="T27" fmla="*/ 2147483647 h 2047"/>
              <a:gd name="T28" fmla="*/ 2147483647 w 1125"/>
              <a:gd name="T29" fmla="*/ 2147483647 h 2047"/>
              <a:gd name="T30" fmla="*/ 2147483647 w 1125"/>
              <a:gd name="T31" fmla="*/ 2147483647 h 2047"/>
              <a:gd name="T32" fmla="*/ 2147483647 w 1125"/>
              <a:gd name="T33" fmla="*/ 2147483647 h 2047"/>
              <a:gd name="T34" fmla="*/ 2147483647 w 1125"/>
              <a:gd name="T35" fmla="*/ 2147483647 h 2047"/>
              <a:gd name="T36" fmla="*/ 2147483647 w 1125"/>
              <a:gd name="T37" fmla="*/ 2147483647 h 2047"/>
              <a:gd name="T38" fmla="*/ 2147483647 w 1125"/>
              <a:gd name="T39" fmla="*/ 2147483647 h 2047"/>
              <a:gd name="T40" fmla="*/ 2147483647 w 1125"/>
              <a:gd name="T41" fmla="*/ 2147483647 h 2047"/>
              <a:gd name="T42" fmla="*/ 2147483647 w 1125"/>
              <a:gd name="T43" fmla="*/ 2147483647 h 2047"/>
              <a:gd name="T44" fmla="*/ 2147483647 w 1125"/>
              <a:gd name="T45" fmla="*/ 2147483647 h 2047"/>
              <a:gd name="T46" fmla="*/ 2147483647 w 1125"/>
              <a:gd name="T47" fmla="*/ 2147483647 h 2047"/>
              <a:gd name="T48" fmla="*/ 2147483647 w 1125"/>
              <a:gd name="T49" fmla="*/ 2147483647 h 2047"/>
              <a:gd name="T50" fmla="*/ 2147483647 w 1125"/>
              <a:gd name="T51" fmla="*/ 2147483647 h 2047"/>
              <a:gd name="T52" fmla="*/ 2147483647 w 1125"/>
              <a:gd name="T53" fmla="*/ 2147483647 h 2047"/>
              <a:gd name="T54" fmla="*/ 2147483647 w 1125"/>
              <a:gd name="T55" fmla="*/ 2147483647 h 2047"/>
              <a:gd name="T56" fmla="*/ 2147483647 w 1125"/>
              <a:gd name="T57" fmla="*/ 2147483647 h 2047"/>
              <a:gd name="T58" fmla="*/ 2147483647 w 1125"/>
              <a:gd name="T59" fmla="*/ 2147483647 h 2047"/>
              <a:gd name="T60" fmla="*/ 2147483647 w 1125"/>
              <a:gd name="T61" fmla="*/ 2147483647 h 2047"/>
              <a:gd name="T62" fmla="*/ 2147483647 w 1125"/>
              <a:gd name="T63" fmla="*/ 2147483647 h 2047"/>
              <a:gd name="T64" fmla="*/ 2147483647 w 1125"/>
              <a:gd name="T65" fmla="*/ 2147483647 h 2047"/>
              <a:gd name="T66" fmla="*/ 2147483647 w 1125"/>
              <a:gd name="T67" fmla="*/ 2147483647 h 2047"/>
              <a:gd name="T68" fmla="*/ 2147483647 w 1125"/>
              <a:gd name="T69" fmla="*/ 2147483647 h 2047"/>
              <a:gd name="T70" fmla="*/ 2147483647 w 1125"/>
              <a:gd name="T71" fmla="*/ 2147483647 h 2047"/>
              <a:gd name="T72" fmla="*/ 2147483647 w 1125"/>
              <a:gd name="T73" fmla="*/ 2147483647 h 2047"/>
              <a:gd name="T74" fmla="*/ 2147483647 w 1125"/>
              <a:gd name="T75" fmla="*/ 2147483647 h 2047"/>
              <a:gd name="T76" fmla="*/ 2147483647 w 1125"/>
              <a:gd name="T77" fmla="*/ 2147483647 h 2047"/>
              <a:gd name="T78" fmla="*/ 2147483647 w 1125"/>
              <a:gd name="T79" fmla="*/ 2147483647 h 2047"/>
              <a:gd name="T80" fmla="*/ 2147483647 w 1125"/>
              <a:gd name="T81" fmla="*/ 2147483647 h 2047"/>
              <a:gd name="T82" fmla="*/ 2147483647 w 1125"/>
              <a:gd name="T83" fmla="*/ 2147483647 h 2047"/>
              <a:gd name="T84" fmla="*/ 2147483647 w 1125"/>
              <a:gd name="T85" fmla="*/ 2147483647 h 2047"/>
              <a:gd name="T86" fmla="*/ 2147483647 w 1125"/>
              <a:gd name="T87" fmla="*/ 2147483647 h 2047"/>
              <a:gd name="T88" fmla="*/ 2147483647 w 1125"/>
              <a:gd name="T89" fmla="*/ 2147483647 h 2047"/>
              <a:gd name="T90" fmla="*/ 2147483647 w 1125"/>
              <a:gd name="T91" fmla="*/ 2147483647 h 2047"/>
              <a:gd name="T92" fmla="*/ 2147483647 w 1125"/>
              <a:gd name="T93" fmla="*/ 2147483647 h 2047"/>
              <a:gd name="T94" fmla="*/ 2147483647 w 1125"/>
              <a:gd name="T95" fmla="*/ 2147483647 h 2047"/>
              <a:gd name="T96" fmla="*/ 2147483647 w 1125"/>
              <a:gd name="T97" fmla="*/ 2147483647 h 2047"/>
              <a:gd name="T98" fmla="*/ 2147483647 w 1125"/>
              <a:gd name="T99" fmla="*/ 2147483647 h 2047"/>
              <a:gd name="T100" fmla="*/ 2147483647 w 1125"/>
              <a:gd name="T101" fmla="*/ 2147483647 h 2047"/>
              <a:gd name="T102" fmla="*/ 2147483647 w 1125"/>
              <a:gd name="T103" fmla="*/ 2147483647 h 2047"/>
              <a:gd name="T104" fmla="*/ 2147483647 w 1125"/>
              <a:gd name="T105" fmla="*/ 2147483647 h 2047"/>
              <a:gd name="T106" fmla="*/ 2147483647 w 1125"/>
              <a:gd name="T107" fmla="*/ 2147483647 h 2047"/>
              <a:gd name="T108" fmla="*/ 2147483647 w 1125"/>
              <a:gd name="T109" fmla="*/ 2147483647 h 2047"/>
              <a:gd name="T110" fmla="*/ 2147483647 w 1125"/>
              <a:gd name="T111" fmla="*/ 2147483647 h 2047"/>
              <a:gd name="T112" fmla="*/ 2147483647 w 1125"/>
              <a:gd name="T113" fmla="*/ 2147483647 h 2047"/>
              <a:gd name="T114" fmla="*/ 2147483647 w 1125"/>
              <a:gd name="T115" fmla="*/ 2147483647 h 2047"/>
              <a:gd name="T116" fmla="*/ 2147483647 w 1125"/>
              <a:gd name="T117" fmla="*/ 2147483647 h 2047"/>
              <a:gd name="T118" fmla="*/ 2147483647 w 1125"/>
              <a:gd name="T119" fmla="*/ 2147483647 h 2047"/>
              <a:gd name="T120" fmla="*/ 2147483647 w 1125"/>
              <a:gd name="T121" fmla="*/ 2147483647 h 2047"/>
              <a:gd name="T122" fmla="*/ 2147483647 w 1125"/>
              <a:gd name="T123" fmla="*/ 2147483647 h 2047"/>
              <a:gd name="T124" fmla="*/ 2147483647 w 1125"/>
              <a:gd name="T125" fmla="*/ 2147483647 h 20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25" h="2047">
                <a:moveTo>
                  <a:pt x="718" y="105"/>
                </a:moveTo>
                <a:lnTo>
                  <a:pt x="722" y="102"/>
                </a:lnTo>
                <a:lnTo>
                  <a:pt x="730" y="95"/>
                </a:lnTo>
                <a:lnTo>
                  <a:pt x="740" y="83"/>
                </a:lnTo>
                <a:lnTo>
                  <a:pt x="751" y="70"/>
                </a:lnTo>
                <a:lnTo>
                  <a:pt x="760" y="58"/>
                </a:lnTo>
                <a:lnTo>
                  <a:pt x="764" y="46"/>
                </a:lnTo>
                <a:lnTo>
                  <a:pt x="761" y="37"/>
                </a:lnTo>
                <a:lnTo>
                  <a:pt x="748" y="32"/>
                </a:lnTo>
                <a:lnTo>
                  <a:pt x="735" y="30"/>
                </a:lnTo>
                <a:lnTo>
                  <a:pt x="725" y="27"/>
                </a:lnTo>
                <a:lnTo>
                  <a:pt x="716" y="22"/>
                </a:lnTo>
                <a:lnTo>
                  <a:pt x="708" y="17"/>
                </a:lnTo>
                <a:lnTo>
                  <a:pt x="700" y="13"/>
                </a:lnTo>
                <a:lnTo>
                  <a:pt x="693" y="8"/>
                </a:lnTo>
                <a:lnTo>
                  <a:pt x="686" y="4"/>
                </a:lnTo>
                <a:lnTo>
                  <a:pt x="678" y="1"/>
                </a:lnTo>
                <a:lnTo>
                  <a:pt x="672" y="0"/>
                </a:lnTo>
                <a:lnTo>
                  <a:pt x="665" y="0"/>
                </a:lnTo>
                <a:lnTo>
                  <a:pt x="658" y="0"/>
                </a:lnTo>
                <a:lnTo>
                  <a:pt x="651" y="2"/>
                </a:lnTo>
                <a:lnTo>
                  <a:pt x="633" y="7"/>
                </a:lnTo>
                <a:lnTo>
                  <a:pt x="610" y="13"/>
                </a:lnTo>
                <a:lnTo>
                  <a:pt x="583" y="19"/>
                </a:lnTo>
                <a:lnTo>
                  <a:pt x="558" y="25"/>
                </a:lnTo>
                <a:lnTo>
                  <a:pt x="534" y="34"/>
                </a:lnTo>
                <a:lnTo>
                  <a:pt x="512" y="42"/>
                </a:lnTo>
                <a:lnTo>
                  <a:pt x="496" y="52"/>
                </a:lnTo>
                <a:lnTo>
                  <a:pt x="487" y="62"/>
                </a:lnTo>
                <a:lnTo>
                  <a:pt x="483" y="74"/>
                </a:lnTo>
                <a:lnTo>
                  <a:pt x="478" y="84"/>
                </a:lnTo>
                <a:lnTo>
                  <a:pt x="474" y="93"/>
                </a:lnTo>
                <a:lnTo>
                  <a:pt x="468" y="102"/>
                </a:lnTo>
                <a:lnTo>
                  <a:pt x="461" y="107"/>
                </a:lnTo>
                <a:lnTo>
                  <a:pt x="452" y="110"/>
                </a:lnTo>
                <a:lnTo>
                  <a:pt x="440" y="110"/>
                </a:lnTo>
                <a:lnTo>
                  <a:pt x="426" y="105"/>
                </a:lnTo>
                <a:lnTo>
                  <a:pt x="409" y="100"/>
                </a:lnTo>
                <a:lnTo>
                  <a:pt x="391" y="98"/>
                </a:lnTo>
                <a:lnTo>
                  <a:pt x="371" y="100"/>
                </a:lnTo>
                <a:lnTo>
                  <a:pt x="351" y="105"/>
                </a:lnTo>
                <a:lnTo>
                  <a:pt x="334" y="112"/>
                </a:lnTo>
                <a:lnTo>
                  <a:pt x="319" y="120"/>
                </a:lnTo>
                <a:lnTo>
                  <a:pt x="306" y="130"/>
                </a:lnTo>
                <a:lnTo>
                  <a:pt x="300" y="141"/>
                </a:lnTo>
                <a:lnTo>
                  <a:pt x="291" y="151"/>
                </a:lnTo>
                <a:lnTo>
                  <a:pt x="278" y="161"/>
                </a:lnTo>
                <a:lnTo>
                  <a:pt x="260" y="172"/>
                </a:lnTo>
                <a:lnTo>
                  <a:pt x="241" y="182"/>
                </a:lnTo>
                <a:lnTo>
                  <a:pt x="221" y="194"/>
                </a:lnTo>
                <a:lnTo>
                  <a:pt x="204" y="208"/>
                </a:lnTo>
                <a:lnTo>
                  <a:pt x="191" y="224"/>
                </a:lnTo>
                <a:lnTo>
                  <a:pt x="184" y="242"/>
                </a:lnTo>
                <a:lnTo>
                  <a:pt x="180" y="261"/>
                </a:lnTo>
                <a:lnTo>
                  <a:pt x="172" y="277"/>
                </a:lnTo>
                <a:lnTo>
                  <a:pt x="160" y="289"/>
                </a:lnTo>
                <a:lnTo>
                  <a:pt x="146" y="299"/>
                </a:lnTo>
                <a:lnTo>
                  <a:pt x="130" y="305"/>
                </a:lnTo>
                <a:lnTo>
                  <a:pt x="113" y="311"/>
                </a:lnTo>
                <a:lnTo>
                  <a:pt x="94" y="314"/>
                </a:lnTo>
                <a:lnTo>
                  <a:pt x="76" y="315"/>
                </a:lnTo>
                <a:lnTo>
                  <a:pt x="59" y="316"/>
                </a:lnTo>
                <a:lnTo>
                  <a:pt x="44" y="319"/>
                </a:lnTo>
                <a:lnTo>
                  <a:pt x="31" y="325"/>
                </a:lnTo>
                <a:lnTo>
                  <a:pt x="22" y="332"/>
                </a:lnTo>
                <a:lnTo>
                  <a:pt x="16" y="342"/>
                </a:lnTo>
                <a:lnTo>
                  <a:pt x="13" y="355"/>
                </a:lnTo>
                <a:lnTo>
                  <a:pt x="11" y="369"/>
                </a:lnTo>
                <a:lnTo>
                  <a:pt x="15" y="386"/>
                </a:lnTo>
                <a:lnTo>
                  <a:pt x="17" y="402"/>
                </a:lnTo>
                <a:lnTo>
                  <a:pt x="16" y="415"/>
                </a:lnTo>
                <a:lnTo>
                  <a:pt x="13" y="425"/>
                </a:lnTo>
                <a:lnTo>
                  <a:pt x="9" y="434"/>
                </a:lnTo>
                <a:lnTo>
                  <a:pt x="4" y="444"/>
                </a:lnTo>
                <a:lnTo>
                  <a:pt x="1" y="454"/>
                </a:lnTo>
                <a:lnTo>
                  <a:pt x="0" y="466"/>
                </a:lnTo>
                <a:lnTo>
                  <a:pt x="2" y="482"/>
                </a:lnTo>
                <a:lnTo>
                  <a:pt x="7" y="499"/>
                </a:lnTo>
                <a:lnTo>
                  <a:pt x="13" y="515"/>
                </a:lnTo>
                <a:lnTo>
                  <a:pt x="18" y="530"/>
                </a:lnTo>
                <a:lnTo>
                  <a:pt x="25" y="543"/>
                </a:lnTo>
                <a:lnTo>
                  <a:pt x="34" y="553"/>
                </a:lnTo>
                <a:lnTo>
                  <a:pt x="45" y="562"/>
                </a:lnTo>
                <a:lnTo>
                  <a:pt x="59" y="568"/>
                </a:lnTo>
                <a:lnTo>
                  <a:pt x="76" y="572"/>
                </a:lnTo>
                <a:lnTo>
                  <a:pt x="94" y="575"/>
                </a:lnTo>
                <a:lnTo>
                  <a:pt x="113" y="579"/>
                </a:lnTo>
                <a:lnTo>
                  <a:pt x="130" y="584"/>
                </a:lnTo>
                <a:lnTo>
                  <a:pt x="145" y="593"/>
                </a:lnTo>
                <a:lnTo>
                  <a:pt x="159" y="605"/>
                </a:lnTo>
                <a:lnTo>
                  <a:pt x="169" y="621"/>
                </a:lnTo>
                <a:lnTo>
                  <a:pt x="176" y="642"/>
                </a:lnTo>
                <a:lnTo>
                  <a:pt x="179" y="668"/>
                </a:lnTo>
                <a:lnTo>
                  <a:pt x="181" y="695"/>
                </a:lnTo>
                <a:lnTo>
                  <a:pt x="185" y="718"/>
                </a:lnTo>
                <a:lnTo>
                  <a:pt x="191" y="740"/>
                </a:lnTo>
                <a:lnTo>
                  <a:pt x="198" y="762"/>
                </a:lnTo>
                <a:lnTo>
                  <a:pt x="203" y="785"/>
                </a:lnTo>
                <a:lnTo>
                  <a:pt x="206" y="810"/>
                </a:lnTo>
                <a:lnTo>
                  <a:pt x="207" y="841"/>
                </a:lnTo>
                <a:lnTo>
                  <a:pt x="203" y="878"/>
                </a:lnTo>
                <a:lnTo>
                  <a:pt x="196" y="915"/>
                </a:lnTo>
                <a:lnTo>
                  <a:pt x="190" y="945"/>
                </a:lnTo>
                <a:lnTo>
                  <a:pt x="184" y="968"/>
                </a:lnTo>
                <a:lnTo>
                  <a:pt x="181" y="986"/>
                </a:lnTo>
                <a:lnTo>
                  <a:pt x="180" y="999"/>
                </a:lnTo>
                <a:lnTo>
                  <a:pt x="180" y="1009"/>
                </a:lnTo>
                <a:lnTo>
                  <a:pt x="184" y="1016"/>
                </a:lnTo>
                <a:lnTo>
                  <a:pt x="191" y="1022"/>
                </a:lnTo>
                <a:lnTo>
                  <a:pt x="200" y="1028"/>
                </a:lnTo>
                <a:lnTo>
                  <a:pt x="210" y="1034"/>
                </a:lnTo>
                <a:lnTo>
                  <a:pt x="218" y="1042"/>
                </a:lnTo>
                <a:lnTo>
                  <a:pt x="225" y="1050"/>
                </a:lnTo>
                <a:lnTo>
                  <a:pt x="227" y="1057"/>
                </a:lnTo>
                <a:lnTo>
                  <a:pt x="225" y="1062"/>
                </a:lnTo>
                <a:lnTo>
                  <a:pt x="217" y="1067"/>
                </a:lnTo>
                <a:lnTo>
                  <a:pt x="203" y="1068"/>
                </a:lnTo>
                <a:lnTo>
                  <a:pt x="189" y="1070"/>
                </a:lnTo>
                <a:lnTo>
                  <a:pt x="183" y="1075"/>
                </a:lnTo>
                <a:lnTo>
                  <a:pt x="183" y="1082"/>
                </a:lnTo>
                <a:lnTo>
                  <a:pt x="188" y="1089"/>
                </a:lnTo>
                <a:lnTo>
                  <a:pt x="194" y="1097"/>
                </a:lnTo>
                <a:lnTo>
                  <a:pt x="200" y="1104"/>
                </a:lnTo>
                <a:lnTo>
                  <a:pt x="206" y="1108"/>
                </a:lnTo>
                <a:lnTo>
                  <a:pt x="208" y="1111"/>
                </a:lnTo>
                <a:lnTo>
                  <a:pt x="206" y="1111"/>
                </a:lnTo>
                <a:lnTo>
                  <a:pt x="200" y="1110"/>
                </a:lnTo>
                <a:lnTo>
                  <a:pt x="191" y="1108"/>
                </a:lnTo>
                <a:lnTo>
                  <a:pt x="182" y="1108"/>
                </a:lnTo>
                <a:lnTo>
                  <a:pt x="172" y="1111"/>
                </a:lnTo>
                <a:lnTo>
                  <a:pt x="162" y="1115"/>
                </a:lnTo>
                <a:lnTo>
                  <a:pt x="157" y="1123"/>
                </a:lnTo>
                <a:lnTo>
                  <a:pt x="154" y="1135"/>
                </a:lnTo>
                <a:lnTo>
                  <a:pt x="157" y="1149"/>
                </a:lnTo>
                <a:lnTo>
                  <a:pt x="164" y="1163"/>
                </a:lnTo>
                <a:lnTo>
                  <a:pt x="173" y="1176"/>
                </a:lnTo>
                <a:lnTo>
                  <a:pt x="184" y="1187"/>
                </a:lnTo>
                <a:lnTo>
                  <a:pt x="196" y="1196"/>
                </a:lnTo>
                <a:lnTo>
                  <a:pt x="207" y="1201"/>
                </a:lnTo>
                <a:lnTo>
                  <a:pt x="219" y="1201"/>
                </a:lnTo>
                <a:lnTo>
                  <a:pt x="227" y="1195"/>
                </a:lnTo>
                <a:lnTo>
                  <a:pt x="234" y="1186"/>
                </a:lnTo>
                <a:lnTo>
                  <a:pt x="238" y="1178"/>
                </a:lnTo>
                <a:lnTo>
                  <a:pt x="244" y="1171"/>
                </a:lnTo>
                <a:lnTo>
                  <a:pt x="249" y="1165"/>
                </a:lnTo>
                <a:lnTo>
                  <a:pt x="252" y="1161"/>
                </a:lnTo>
                <a:lnTo>
                  <a:pt x="258" y="1158"/>
                </a:lnTo>
                <a:lnTo>
                  <a:pt x="263" y="1158"/>
                </a:lnTo>
                <a:lnTo>
                  <a:pt x="270" y="1159"/>
                </a:lnTo>
                <a:lnTo>
                  <a:pt x="278" y="1174"/>
                </a:lnTo>
                <a:lnTo>
                  <a:pt x="275" y="1202"/>
                </a:lnTo>
                <a:lnTo>
                  <a:pt x="267" y="1233"/>
                </a:lnTo>
                <a:lnTo>
                  <a:pt x="258" y="1255"/>
                </a:lnTo>
                <a:lnTo>
                  <a:pt x="252" y="1261"/>
                </a:lnTo>
                <a:lnTo>
                  <a:pt x="244" y="1265"/>
                </a:lnTo>
                <a:lnTo>
                  <a:pt x="234" y="1270"/>
                </a:lnTo>
                <a:lnTo>
                  <a:pt x="223" y="1273"/>
                </a:lnTo>
                <a:lnTo>
                  <a:pt x="212" y="1279"/>
                </a:lnTo>
                <a:lnTo>
                  <a:pt x="202" y="1285"/>
                </a:lnTo>
                <a:lnTo>
                  <a:pt x="192" y="1292"/>
                </a:lnTo>
                <a:lnTo>
                  <a:pt x="184" y="1302"/>
                </a:lnTo>
                <a:lnTo>
                  <a:pt x="177" y="1318"/>
                </a:lnTo>
                <a:lnTo>
                  <a:pt x="169" y="1340"/>
                </a:lnTo>
                <a:lnTo>
                  <a:pt x="161" y="1369"/>
                </a:lnTo>
                <a:lnTo>
                  <a:pt x="154" y="1399"/>
                </a:lnTo>
                <a:lnTo>
                  <a:pt x="149" y="1430"/>
                </a:lnTo>
                <a:lnTo>
                  <a:pt x="144" y="1459"/>
                </a:lnTo>
                <a:lnTo>
                  <a:pt x="142" y="1483"/>
                </a:lnTo>
                <a:lnTo>
                  <a:pt x="143" y="1500"/>
                </a:lnTo>
                <a:lnTo>
                  <a:pt x="146" y="1514"/>
                </a:lnTo>
                <a:lnTo>
                  <a:pt x="153" y="1530"/>
                </a:lnTo>
                <a:lnTo>
                  <a:pt x="160" y="1547"/>
                </a:lnTo>
                <a:lnTo>
                  <a:pt x="168" y="1566"/>
                </a:lnTo>
                <a:lnTo>
                  <a:pt x="174" y="1585"/>
                </a:lnTo>
                <a:lnTo>
                  <a:pt x="180" y="1606"/>
                </a:lnTo>
                <a:lnTo>
                  <a:pt x="181" y="1628"/>
                </a:lnTo>
                <a:lnTo>
                  <a:pt x="179" y="1650"/>
                </a:lnTo>
                <a:lnTo>
                  <a:pt x="176" y="1672"/>
                </a:lnTo>
                <a:lnTo>
                  <a:pt x="179" y="1694"/>
                </a:lnTo>
                <a:lnTo>
                  <a:pt x="184" y="1714"/>
                </a:lnTo>
                <a:lnTo>
                  <a:pt x="191" y="1735"/>
                </a:lnTo>
                <a:lnTo>
                  <a:pt x="200" y="1754"/>
                </a:lnTo>
                <a:lnTo>
                  <a:pt x="210" y="1772"/>
                </a:lnTo>
                <a:lnTo>
                  <a:pt x="219" y="1791"/>
                </a:lnTo>
                <a:lnTo>
                  <a:pt x="227" y="1807"/>
                </a:lnTo>
                <a:lnTo>
                  <a:pt x="235" y="1825"/>
                </a:lnTo>
                <a:lnTo>
                  <a:pt x="245" y="1847"/>
                </a:lnTo>
                <a:lnTo>
                  <a:pt x="257" y="1872"/>
                </a:lnTo>
                <a:lnTo>
                  <a:pt x="270" y="1897"/>
                </a:lnTo>
                <a:lnTo>
                  <a:pt x="283" y="1918"/>
                </a:lnTo>
                <a:lnTo>
                  <a:pt x="300" y="1937"/>
                </a:lnTo>
                <a:lnTo>
                  <a:pt x="315" y="1948"/>
                </a:lnTo>
                <a:lnTo>
                  <a:pt x="331" y="1951"/>
                </a:lnTo>
                <a:lnTo>
                  <a:pt x="346" y="1950"/>
                </a:lnTo>
                <a:lnTo>
                  <a:pt x="358" y="1953"/>
                </a:lnTo>
                <a:lnTo>
                  <a:pt x="370" y="1959"/>
                </a:lnTo>
                <a:lnTo>
                  <a:pt x="379" y="1967"/>
                </a:lnTo>
                <a:lnTo>
                  <a:pt x="386" y="1977"/>
                </a:lnTo>
                <a:lnTo>
                  <a:pt x="392" y="1988"/>
                </a:lnTo>
                <a:lnTo>
                  <a:pt x="395" y="1999"/>
                </a:lnTo>
                <a:lnTo>
                  <a:pt x="396" y="2011"/>
                </a:lnTo>
                <a:lnTo>
                  <a:pt x="398" y="2016"/>
                </a:lnTo>
                <a:lnTo>
                  <a:pt x="401" y="2022"/>
                </a:lnTo>
                <a:lnTo>
                  <a:pt x="406" y="2028"/>
                </a:lnTo>
                <a:lnTo>
                  <a:pt x="413" y="2032"/>
                </a:lnTo>
                <a:lnTo>
                  <a:pt x="421" y="2037"/>
                </a:lnTo>
                <a:lnTo>
                  <a:pt x="430" y="2042"/>
                </a:lnTo>
                <a:lnTo>
                  <a:pt x="439" y="2044"/>
                </a:lnTo>
                <a:lnTo>
                  <a:pt x="449" y="2046"/>
                </a:lnTo>
                <a:lnTo>
                  <a:pt x="460" y="2047"/>
                </a:lnTo>
                <a:lnTo>
                  <a:pt x="470" y="2046"/>
                </a:lnTo>
                <a:lnTo>
                  <a:pt x="479" y="2044"/>
                </a:lnTo>
                <a:lnTo>
                  <a:pt x="489" y="2039"/>
                </a:lnTo>
                <a:lnTo>
                  <a:pt x="497" y="2034"/>
                </a:lnTo>
                <a:lnTo>
                  <a:pt x="504" y="2024"/>
                </a:lnTo>
                <a:lnTo>
                  <a:pt x="508" y="2013"/>
                </a:lnTo>
                <a:lnTo>
                  <a:pt x="512" y="1998"/>
                </a:lnTo>
                <a:lnTo>
                  <a:pt x="515" y="1969"/>
                </a:lnTo>
                <a:lnTo>
                  <a:pt x="519" y="1947"/>
                </a:lnTo>
                <a:lnTo>
                  <a:pt x="522" y="1930"/>
                </a:lnTo>
                <a:lnTo>
                  <a:pt x="524" y="1916"/>
                </a:lnTo>
                <a:lnTo>
                  <a:pt x="529" y="1906"/>
                </a:lnTo>
                <a:lnTo>
                  <a:pt x="534" y="1898"/>
                </a:lnTo>
                <a:lnTo>
                  <a:pt x="539" y="1891"/>
                </a:lnTo>
                <a:lnTo>
                  <a:pt x="547" y="1884"/>
                </a:lnTo>
                <a:lnTo>
                  <a:pt x="557" y="1865"/>
                </a:lnTo>
                <a:lnTo>
                  <a:pt x="555" y="1840"/>
                </a:lnTo>
                <a:lnTo>
                  <a:pt x="551" y="1816"/>
                </a:lnTo>
                <a:lnTo>
                  <a:pt x="554" y="1800"/>
                </a:lnTo>
                <a:lnTo>
                  <a:pt x="561" y="1792"/>
                </a:lnTo>
                <a:lnTo>
                  <a:pt x="570" y="1779"/>
                </a:lnTo>
                <a:lnTo>
                  <a:pt x="582" y="1762"/>
                </a:lnTo>
                <a:lnTo>
                  <a:pt x="595" y="1741"/>
                </a:lnTo>
                <a:lnTo>
                  <a:pt x="605" y="1718"/>
                </a:lnTo>
                <a:lnTo>
                  <a:pt x="614" y="1695"/>
                </a:lnTo>
                <a:lnTo>
                  <a:pt x="620" y="1672"/>
                </a:lnTo>
                <a:lnTo>
                  <a:pt x="621" y="1650"/>
                </a:lnTo>
                <a:lnTo>
                  <a:pt x="622" y="1629"/>
                </a:lnTo>
                <a:lnTo>
                  <a:pt x="630" y="1607"/>
                </a:lnTo>
                <a:lnTo>
                  <a:pt x="642" y="1587"/>
                </a:lnTo>
                <a:lnTo>
                  <a:pt x="658" y="1567"/>
                </a:lnTo>
                <a:lnTo>
                  <a:pt x="675" y="1550"/>
                </a:lnTo>
                <a:lnTo>
                  <a:pt x="692" y="1536"/>
                </a:lnTo>
                <a:lnTo>
                  <a:pt x="707" y="1528"/>
                </a:lnTo>
                <a:lnTo>
                  <a:pt x="718" y="1524"/>
                </a:lnTo>
                <a:lnTo>
                  <a:pt x="728" y="1523"/>
                </a:lnTo>
                <a:lnTo>
                  <a:pt x="743" y="1519"/>
                </a:lnTo>
                <a:lnTo>
                  <a:pt x="760" y="1511"/>
                </a:lnTo>
                <a:lnTo>
                  <a:pt x="777" y="1498"/>
                </a:lnTo>
                <a:lnTo>
                  <a:pt x="795" y="1482"/>
                </a:lnTo>
                <a:lnTo>
                  <a:pt x="814" y="1461"/>
                </a:lnTo>
                <a:lnTo>
                  <a:pt x="831" y="1436"/>
                </a:lnTo>
                <a:lnTo>
                  <a:pt x="846" y="1405"/>
                </a:lnTo>
                <a:lnTo>
                  <a:pt x="858" y="1375"/>
                </a:lnTo>
                <a:lnTo>
                  <a:pt x="867" y="1354"/>
                </a:lnTo>
                <a:lnTo>
                  <a:pt x="875" y="1338"/>
                </a:lnTo>
                <a:lnTo>
                  <a:pt x="881" y="1327"/>
                </a:lnTo>
                <a:lnTo>
                  <a:pt x="888" y="1320"/>
                </a:lnTo>
                <a:lnTo>
                  <a:pt x="893" y="1316"/>
                </a:lnTo>
                <a:lnTo>
                  <a:pt x="901" y="1312"/>
                </a:lnTo>
                <a:lnTo>
                  <a:pt x="912" y="1309"/>
                </a:lnTo>
                <a:lnTo>
                  <a:pt x="919" y="1305"/>
                </a:lnTo>
                <a:lnTo>
                  <a:pt x="929" y="1299"/>
                </a:lnTo>
                <a:lnTo>
                  <a:pt x="943" y="1289"/>
                </a:lnTo>
                <a:lnTo>
                  <a:pt x="958" y="1279"/>
                </a:lnTo>
                <a:lnTo>
                  <a:pt x="974" y="1265"/>
                </a:lnTo>
                <a:lnTo>
                  <a:pt x="991" y="1251"/>
                </a:lnTo>
                <a:lnTo>
                  <a:pt x="1009" y="1236"/>
                </a:lnTo>
                <a:lnTo>
                  <a:pt x="1027" y="1220"/>
                </a:lnTo>
                <a:lnTo>
                  <a:pt x="1045" y="1204"/>
                </a:lnTo>
                <a:lnTo>
                  <a:pt x="1062" y="1188"/>
                </a:lnTo>
                <a:lnTo>
                  <a:pt x="1078" y="1173"/>
                </a:lnTo>
                <a:lnTo>
                  <a:pt x="1092" y="1158"/>
                </a:lnTo>
                <a:lnTo>
                  <a:pt x="1103" y="1143"/>
                </a:lnTo>
                <a:lnTo>
                  <a:pt x="1111" y="1130"/>
                </a:lnTo>
                <a:lnTo>
                  <a:pt x="1117" y="1120"/>
                </a:lnTo>
                <a:lnTo>
                  <a:pt x="1119" y="1111"/>
                </a:lnTo>
                <a:lnTo>
                  <a:pt x="1116" y="1097"/>
                </a:lnTo>
                <a:lnTo>
                  <a:pt x="1104" y="1087"/>
                </a:lnTo>
                <a:lnTo>
                  <a:pt x="1088" y="1080"/>
                </a:lnTo>
                <a:lnTo>
                  <a:pt x="1070" y="1077"/>
                </a:lnTo>
                <a:lnTo>
                  <a:pt x="1048" y="1077"/>
                </a:lnTo>
                <a:lnTo>
                  <a:pt x="1027" y="1082"/>
                </a:lnTo>
                <a:lnTo>
                  <a:pt x="1007" y="1088"/>
                </a:lnTo>
                <a:lnTo>
                  <a:pt x="991" y="1098"/>
                </a:lnTo>
                <a:lnTo>
                  <a:pt x="983" y="1105"/>
                </a:lnTo>
                <a:lnTo>
                  <a:pt x="983" y="1102"/>
                </a:lnTo>
                <a:lnTo>
                  <a:pt x="988" y="1093"/>
                </a:lnTo>
                <a:lnTo>
                  <a:pt x="995" y="1081"/>
                </a:lnTo>
                <a:lnTo>
                  <a:pt x="999" y="1066"/>
                </a:lnTo>
                <a:lnTo>
                  <a:pt x="998" y="1053"/>
                </a:lnTo>
                <a:lnTo>
                  <a:pt x="989" y="1043"/>
                </a:lnTo>
                <a:lnTo>
                  <a:pt x="967" y="1039"/>
                </a:lnTo>
                <a:lnTo>
                  <a:pt x="958" y="1038"/>
                </a:lnTo>
                <a:lnTo>
                  <a:pt x="961" y="1034"/>
                </a:lnTo>
                <a:lnTo>
                  <a:pt x="975" y="1028"/>
                </a:lnTo>
                <a:lnTo>
                  <a:pt x="994" y="1022"/>
                </a:lnTo>
                <a:lnTo>
                  <a:pt x="1015" y="1019"/>
                </a:lnTo>
                <a:lnTo>
                  <a:pt x="1035" y="1017"/>
                </a:lnTo>
                <a:lnTo>
                  <a:pt x="1051" y="1020"/>
                </a:lnTo>
                <a:lnTo>
                  <a:pt x="1058" y="1028"/>
                </a:lnTo>
                <a:lnTo>
                  <a:pt x="1063" y="1037"/>
                </a:lnTo>
                <a:lnTo>
                  <a:pt x="1071" y="1043"/>
                </a:lnTo>
                <a:lnTo>
                  <a:pt x="1082" y="1045"/>
                </a:lnTo>
                <a:lnTo>
                  <a:pt x="1094" y="1043"/>
                </a:lnTo>
                <a:lnTo>
                  <a:pt x="1105" y="1038"/>
                </a:lnTo>
                <a:lnTo>
                  <a:pt x="1116" y="1030"/>
                </a:lnTo>
                <a:lnTo>
                  <a:pt x="1123" y="1019"/>
                </a:lnTo>
                <a:lnTo>
                  <a:pt x="1125" y="1004"/>
                </a:lnTo>
                <a:lnTo>
                  <a:pt x="1124" y="989"/>
                </a:lnTo>
                <a:lnTo>
                  <a:pt x="1120" y="976"/>
                </a:lnTo>
                <a:lnTo>
                  <a:pt x="1115" y="966"/>
                </a:lnTo>
                <a:lnTo>
                  <a:pt x="1107" y="955"/>
                </a:lnTo>
                <a:lnTo>
                  <a:pt x="1096" y="946"/>
                </a:lnTo>
                <a:lnTo>
                  <a:pt x="1085" y="937"/>
                </a:lnTo>
                <a:lnTo>
                  <a:pt x="1070" y="929"/>
                </a:lnTo>
                <a:lnTo>
                  <a:pt x="1052" y="920"/>
                </a:lnTo>
                <a:lnTo>
                  <a:pt x="1036" y="913"/>
                </a:lnTo>
                <a:lnTo>
                  <a:pt x="1022" y="909"/>
                </a:lnTo>
                <a:lnTo>
                  <a:pt x="1013" y="908"/>
                </a:lnTo>
                <a:lnTo>
                  <a:pt x="1007" y="908"/>
                </a:lnTo>
                <a:lnTo>
                  <a:pt x="1003" y="908"/>
                </a:lnTo>
                <a:lnTo>
                  <a:pt x="1002" y="907"/>
                </a:lnTo>
                <a:lnTo>
                  <a:pt x="1002" y="903"/>
                </a:lnTo>
                <a:lnTo>
                  <a:pt x="1003" y="896"/>
                </a:lnTo>
                <a:lnTo>
                  <a:pt x="1009" y="891"/>
                </a:lnTo>
                <a:lnTo>
                  <a:pt x="1018" y="891"/>
                </a:lnTo>
                <a:lnTo>
                  <a:pt x="1029" y="893"/>
                </a:lnTo>
                <a:lnTo>
                  <a:pt x="1042" y="896"/>
                </a:lnTo>
                <a:lnTo>
                  <a:pt x="1051" y="899"/>
                </a:lnTo>
                <a:lnTo>
                  <a:pt x="1058" y="898"/>
                </a:lnTo>
                <a:lnTo>
                  <a:pt x="1059" y="892"/>
                </a:lnTo>
                <a:lnTo>
                  <a:pt x="1052" y="878"/>
                </a:lnTo>
                <a:lnTo>
                  <a:pt x="1041" y="862"/>
                </a:lnTo>
                <a:lnTo>
                  <a:pt x="1030" y="848"/>
                </a:lnTo>
                <a:lnTo>
                  <a:pt x="1021" y="838"/>
                </a:lnTo>
                <a:lnTo>
                  <a:pt x="1014" y="830"/>
                </a:lnTo>
                <a:lnTo>
                  <a:pt x="1010" y="823"/>
                </a:lnTo>
                <a:lnTo>
                  <a:pt x="1009" y="818"/>
                </a:lnTo>
                <a:lnTo>
                  <a:pt x="1013" y="815"/>
                </a:lnTo>
                <a:lnTo>
                  <a:pt x="1021" y="812"/>
                </a:lnTo>
                <a:lnTo>
                  <a:pt x="1033" y="808"/>
                </a:lnTo>
                <a:lnTo>
                  <a:pt x="1043" y="801"/>
                </a:lnTo>
                <a:lnTo>
                  <a:pt x="1051" y="790"/>
                </a:lnTo>
                <a:lnTo>
                  <a:pt x="1059" y="780"/>
                </a:lnTo>
                <a:lnTo>
                  <a:pt x="1064" y="767"/>
                </a:lnTo>
                <a:lnTo>
                  <a:pt x="1067" y="756"/>
                </a:lnTo>
                <a:lnTo>
                  <a:pt x="1067" y="744"/>
                </a:lnTo>
                <a:lnTo>
                  <a:pt x="1064" y="734"/>
                </a:lnTo>
                <a:lnTo>
                  <a:pt x="1062" y="725"/>
                </a:lnTo>
                <a:lnTo>
                  <a:pt x="1063" y="716"/>
                </a:lnTo>
                <a:lnTo>
                  <a:pt x="1066" y="706"/>
                </a:lnTo>
                <a:lnTo>
                  <a:pt x="1071" y="698"/>
                </a:lnTo>
                <a:lnTo>
                  <a:pt x="1074" y="689"/>
                </a:lnTo>
                <a:lnTo>
                  <a:pt x="1075" y="680"/>
                </a:lnTo>
                <a:lnTo>
                  <a:pt x="1072" y="672"/>
                </a:lnTo>
                <a:lnTo>
                  <a:pt x="1064" y="663"/>
                </a:lnTo>
                <a:lnTo>
                  <a:pt x="1056" y="655"/>
                </a:lnTo>
                <a:lnTo>
                  <a:pt x="1051" y="646"/>
                </a:lnTo>
                <a:lnTo>
                  <a:pt x="1051" y="640"/>
                </a:lnTo>
                <a:lnTo>
                  <a:pt x="1052" y="632"/>
                </a:lnTo>
                <a:lnTo>
                  <a:pt x="1054" y="625"/>
                </a:lnTo>
                <a:lnTo>
                  <a:pt x="1055" y="618"/>
                </a:lnTo>
                <a:lnTo>
                  <a:pt x="1052" y="610"/>
                </a:lnTo>
                <a:lnTo>
                  <a:pt x="1045" y="602"/>
                </a:lnTo>
                <a:lnTo>
                  <a:pt x="1034" y="592"/>
                </a:lnTo>
                <a:lnTo>
                  <a:pt x="1020" y="582"/>
                </a:lnTo>
                <a:lnTo>
                  <a:pt x="1005" y="570"/>
                </a:lnTo>
                <a:lnTo>
                  <a:pt x="990" y="559"/>
                </a:lnTo>
                <a:lnTo>
                  <a:pt x="980" y="547"/>
                </a:lnTo>
                <a:lnTo>
                  <a:pt x="974" y="535"/>
                </a:lnTo>
                <a:lnTo>
                  <a:pt x="975" y="523"/>
                </a:lnTo>
                <a:lnTo>
                  <a:pt x="986" y="512"/>
                </a:lnTo>
                <a:lnTo>
                  <a:pt x="998" y="501"/>
                </a:lnTo>
                <a:lnTo>
                  <a:pt x="1006" y="491"/>
                </a:lnTo>
                <a:lnTo>
                  <a:pt x="1010" y="482"/>
                </a:lnTo>
                <a:lnTo>
                  <a:pt x="1010" y="474"/>
                </a:lnTo>
                <a:lnTo>
                  <a:pt x="1006" y="468"/>
                </a:lnTo>
                <a:lnTo>
                  <a:pt x="999" y="463"/>
                </a:lnTo>
                <a:lnTo>
                  <a:pt x="990" y="460"/>
                </a:lnTo>
                <a:lnTo>
                  <a:pt x="979" y="459"/>
                </a:lnTo>
                <a:lnTo>
                  <a:pt x="969" y="456"/>
                </a:lnTo>
                <a:lnTo>
                  <a:pt x="964" y="452"/>
                </a:lnTo>
                <a:lnTo>
                  <a:pt x="960" y="444"/>
                </a:lnTo>
                <a:lnTo>
                  <a:pt x="958" y="436"/>
                </a:lnTo>
                <a:lnTo>
                  <a:pt x="956" y="428"/>
                </a:lnTo>
                <a:lnTo>
                  <a:pt x="952" y="421"/>
                </a:lnTo>
                <a:lnTo>
                  <a:pt x="946" y="416"/>
                </a:lnTo>
                <a:lnTo>
                  <a:pt x="937" y="416"/>
                </a:lnTo>
                <a:lnTo>
                  <a:pt x="920" y="405"/>
                </a:lnTo>
                <a:lnTo>
                  <a:pt x="913" y="371"/>
                </a:lnTo>
                <a:lnTo>
                  <a:pt x="912" y="328"/>
                </a:lnTo>
                <a:lnTo>
                  <a:pt x="912" y="290"/>
                </a:lnTo>
                <a:lnTo>
                  <a:pt x="914" y="263"/>
                </a:lnTo>
                <a:lnTo>
                  <a:pt x="920" y="240"/>
                </a:lnTo>
                <a:lnTo>
                  <a:pt x="922" y="219"/>
                </a:lnTo>
                <a:lnTo>
                  <a:pt x="919" y="195"/>
                </a:lnTo>
                <a:lnTo>
                  <a:pt x="917" y="173"/>
                </a:lnTo>
                <a:lnTo>
                  <a:pt x="924" y="146"/>
                </a:lnTo>
                <a:lnTo>
                  <a:pt x="934" y="120"/>
                </a:lnTo>
                <a:lnTo>
                  <a:pt x="939" y="95"/>
                </a:lnTo>
                <a:lnTo>
                  <a:pt x="939" y="84"/>
                </a:lnTo>
                <a:lnTo>
                  <a:pt x="937" y="75"/>
                </a:lnTo>
                <a:lnTo>
                  <a:pt x="932" y="68"/>
                </a:lnTo>
                <a:lnTo>
                  <a:pt x="924" y="62"/>
                </a:lnTo>
                <a:lnTo>
                  <a:pt x="917" y="60"/>
                </a:lnTo>
                <a:lnTo>
                  <a:pt x="911" y="59"/>
                </a:lnTo>
                <a:lnTo>
                  <a:pt x="904" y="59"/>
                </a:lnTo>
                <a:lnTo>
                  <a:pt x="898" y="59"/>
                </a:lnTo>
                <a:lnTo>
                  <a:pt x="889" y="62"/>
                </a:lnTo>
                <a:lnTo>
                  <a:pt x="879" y="68"/>
                </a:lnTo>
                <a:lnTo>
                  <a:pt x="871" y="76"/>
                </a:lnTo>
                <a:lnTo>
                  <a:pt x="863" y="84"/>
                </a:lnTo>
                <a:lnTo>
                  <a:pt x="856" y="93"/>
                </a:lnTo>
                <a:lnTo>
                  <a:pt x="851" y="104"/>
                </a:lnTo>
                <a:lnTo>
                  <a:pt x="845" y="113"/>
                </a:lnTo>
                <a:lnTo>
                  <a:pt x="839" y="122"/>
                </a:lnTo>
                <a:lnTo>
                  <a:pt x="832" y="133"/>
                </a:lnTo>
                <a:lnTo>
                  <a:pt x="826" y="140"/>
                </a:lnTo>
                <a:lnTo>
                  <a:pt x="821" y="143"/>
                </a:lnTo>
                <a:lnTo>
                  <a:pt x="816" y="144"/>
                </a:lnTo>
                <a:lnTo>
                  <a:pt x="813" y="143"/>
                </a:lnTo>
                <a:lnTo>
                  <a:pt x="809" y="140"/>
                </a:lnTo>
                <a:lnTo>
                  <a:pt x="806" y="133"/>
                </a:lnTo>
                <a:lnTo>
                  <a:pt x="803" y="122"/>
                </a:lnTo>
                <a:lnTo>
                  <a:pt x="800" y="114"/>
                </a:lnTo>
                <a:lnTo>
                  <a:pt x="795" y="110"/>
                </a:lnTo>
                <a:lnTo>
                  <a:pt x="790" y="111"/>
                </a:lnTo>
                <a:lnTo>
                  <a:pt x="783" y="114"/>
                </a:lnTo>
                <a:lnTo>
                  <a:pt x="776" y="120"/>
                </a:lnTo>
                <a:lnTo>
                  <a:pt x="769" y="128"/>
                </a:lnTo>
                <a:lnTo>
                  <a:pt x="761" y="137"/>
                </a:lnTo>
                <a:lnTo>
                  <a:pt x="754" y="146"/>
                </a:lnTo>
                <a:lnTo>
                  <a:pt x="750" y="151"/>
                </a:lnTo>
                <a:lnTo>
                  <a:pt x="750" y="149"/>
                </a:lnTo>
                <a:lnTo>
                  <a:pt x="753" y="142"/>
                </a:lnTo>
                <a:lnTo>
                  <a:pt x="755" y="133"/>
                </a:lnTo>
                <a:lnTo>
                  <a:pt x="754" y="121"/>
                </a:lnTo>
                <a:lnTo>
                  <a:pt x="749" y="112"/>
                </a:lnTo>
                <a:lnTo>
                  <a:pt x="738" y="106"/>
                </a:lnTo>
                <a:lnTo>
                  <a:pt x="718" y="105"/>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grpSp>
        <p:nvGrpSpPr>
          <p:cNvPr id="409" name="Group 408"/>
          <p:cNvGrpSpPr/>
          <p:nvPr/>
        </p:nvGrpSpPr>
        <p:grpSpPr>
          <a:xfrm>
            <a:off x="873529" y="1207453"/>
            <a:ext cx="2190750" cy="1550458"/>
            <a:chOff x="845307" y="1237279"/>
            <a:chExt cx="2190750" cy="1860550"/>
          </a:xfrm>
          <a:solidFill>
            <a:srgbClr val="84898A"/>
          </a:solidFill>
        </p:grpSpPr>
        <p:sp>
          <p:nvSpPr>
            <p:cNvPr id="459" name="Freeform 276"/>
            <p:cNvSpPr>
              <a:spLocks/>
            </p:cNvSpPr>
            <p:nvPr/>
          </p:nvSpPr>
          <p:spPr bwMode="auto">
            <a:xfrm>
              <a:off x="2877307" y="2753341"/>
              <a:ext cx="158750" cy="179388"/>
            </a:xfrm>
            <a:custGeom>
              <a:avLst/>
              <a:gdLst>
                <a:gd name="T0" fmla="*/ 0 w 120"/>
                <a:gd name="T1" fmla="*/ 2147483647 h 138"/>
                <a:gd name="T2" fmla="*/ 0 w 120"/>
                <a:gd name="T3" fmla="*/ 2147483647 h 138"/>
                <a:gd name="T4" fmla="*/ 2147483647 w 120"/>
                <a:gd name="T5" fmla="*/ 2147483647 h 138"/>
                <a:gd name="T6" fmla="*/ 2147483647 w 120"/>
                <a:gd name="T7" fmla="*/ 2147483647 h 138"/>
                <a:gd name="T8" fmla="*/ 2147483647 w 120"/>
                <a:gd name="T9" fmla="*/ 0 h 138"/>
                <a:gd name="T10" fmla="*/ 2147483647 w 120"/>
                <a:gd name="T11" fmla="*/ 2147483647 h 138"/>
                <a:gd name="T12" fmla="*/ 2147483647 w 120"/>
                <a:gd name="T13" fmla="*/ 2147483647 h 138"/>
                <a:gd name="T14" fmla="*/ 2147483647 w 120"/>
                <a:gd name="T15" fmla="*/ 2147483647 h 138"/>
                <a:gd name="T16" fmla="*/ 2147483647 w 120"/>
                <a:gd name="T17" fmla="*/ 2147483647 h 138"/>
                <a:gd name="T18" fmla="*/ 2147483647 w 120"/>
                <a:gd name="T19" fmla="*/ 2147483647 h 138"/>
                <a:gd name="T20" fmla="*/ 2147483647 w 120"/>
                <a:gd name="T21" fmla="*/ 2147483647 h 138"/>
                <a:gd name="T22" fmla="*/ 2147483647 w 120"/>
                <a:gd name="T23" fmla="*/ 2147483647 h 138"/>
                <a:gd name="T24" fmla="*/ 2147483647 w 120"/>
                <a:gd name="T25" fmla="*/ 2147483647 h 138"/>
                <a:gd name="T26" fmla="*/ 2147483647 w 120"/>
                <a:gd name="T27" fmla="*/ 2147483647 h 138"/>
                <a:gd name="T28" fmla="*/ 2147483647 w 120"/>
                <a:gd name="T29" fmla="*/ 2147483647 h 138"/>
                <a:gd name="T30" fmla="*/ 2147483647 w 120"/>
                <a:gd name="T31" fmla="*/ 2147483647 h 138"/>
                <a:gd name="T32" fmla="*/ 0 w 120"/>
                <a:gd name="T33" fmla="*/ 2147483647 h 1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38">
                  <a:moveTo>
                    <a:pt x="0" y="114"/>
                  </a:moveTo>
                  <a:lnTo>
                    <a:pt x="0" y="90"/>
                  </a:lnTo>
                  <a:lnTo>
                    <a:pt x="6" y="72"/>
                  </a:lnTo>
                  <a:lnTo>
                    <a:pt x="36" y="24"/>
                  </a:lnTo>
                  <a:lnTo>
                    <a:pt x="66" y="0"/>
                  </a:lnTo>
                  <a:lnTo>
                    <a:pt x="66" y="18"/>
                  </a:lnTo>
                  <a:lnTo>
                    <a:pt x="54" y="42"/>
                  </a:lnTo>
                  <a:lnTo>
                    <a:pt x="60" y="54"/>
                  </a:lnTo>
                  <a:lnTo>
                    <a:pt x="108" y="78"/>
                  </a:lnTo>
                  <a:lnTo>
                    <a:pt x="120" y="108"/>
                  </a:lnTo>
                  <a:lnTo>
                    <a:pt x="120" y="132"/>
                  </a:lnTo>
                  <a:lnTo>
                    <a:pt x="96" y="138"/>
                  </a:lnTo>
                  <a:lnTo>
                    <a:pt x="84" y="120"/>
                  </a:lnTo>
                  <a:lnTo>
                    <a:pt x="66" y="126"/>
                  </a:lnTo>
                  <a:lnTo>
                    <a:pt x="48" y="114"/>
                  </a:lnTo>
                  <a:lnTo>
                    <a:pt x="18" y="108"/>
                  </a:lnTo>
                  <a:lnTo>
                    <a:pt x="0" y="114"/>
                  </a:lnTo>
                  <a:close/>
                </a:path>
              </a:pathLst>
            </a:custGeom>
            <a:grpFill/>
            <a:ln w="9525">
              <a:solidFill>
                <a:schemeClr val="tx1">
                  <a:lumMod val="65000"/>
                  <a:lumOff val="35000"/>
                </a:schemeClr>
              </a:solidFill>
              <a:round/>
              <a:headEnd/>
              <a:tailEnd/>
            </a:ln>
          </p:spPr>
          <p:txBody>
            <a:bodyPr/>
            <a:lstStyle/>
            <a:p>
              <a:endParaRPr lang="en-US" dirty="0"/>
            </a:p>
          </p:txBody>
        </p:sp>
        <p:sp>
          <p:nvSpPr>
            <p:cNvPr id="460" name="Freeform 398"/>
            <p:cNvSpPr>
              <a:spLocks/>
            </p:cNvSpPr>
            <p:nvPr/>
          </p:nvSpPr>
          <p:spPr bwMode="auto">
            <a:xfrm>
              <a:off x="845307" y="1645266"/>
              <a:ext cx="2119312" cy="1452563"/>
            </a:xfrm>
            <a:custGeom>
              <a:avLst/>
              <a:gdLst>
                <a:gd name="T0" fmla="*/ 2147483647 w 1622"/>
                <a:gd name="T1" fmla="*/ 2147483647 h 1117"/>
                <a:gd name="T2" fmla="*/ 2147483647 w 1622"/>
                <a:gd name="T3" fmla="*/ 2147483647 h 1117"/>
                <a:gd name="T4" fmla="*/ 2147483647 w 1622"/>
                <a:gd name="T5" fmla="*/ 2147483647 h 1117"/>
                <a:gd name="T6" fmla="*/ 2147483647 w 1622"/>
                <a:gd name="T7" fmla="*/ 2147483647 h 1117"/>
                <a:gd name="T8" fmla="*/ 2147483647 w 1622"/>
                <a:gd name="T9" fmla="*/ 2147483647 h 1117"/>
                <a:gd name="T10" fmla="*/ 2147483647 w 1622"/>
                <a:gd name="T11" fmla="*/ 2147483647 h 1117"/>
                <a:gd name="T12" fmla="*/ 2147483647 w 1622"/>
                <a:gd name="T13" fmla="*/ 2147483647 h 1117"/>
                <a:gd name="T14" fmla="*/ 2147483647 w 1622"/>
                <a:gd name="T15" fmla="*/ 2147483647 h 1117"/>
                <a:gd name="T16" fmla="*/ 2147483647 w 1622"/>
                <a:gd name="T17" fmla="*/ 2147483647 h 1117"/>
                <a:gd name="T18" fmla="*/ 2147483647 w 1622"/>
                <a:gd name="T19" fmla="*/ 2147483647 h 1117"/>
                <a:gd name="T20" fmla="*/ 2147483647 w 1622"/>
                <a:gd name="T21" fmla="*/ 2147483647 h 1117"/>
                <a:gd name="T22" fmla="*/ 2147483647 w 1622"/>
                <a:gd name="T23" fmla="*/ 2147483647 h 1117"/>
                <a:gd name="T24" fmla="*/ 2147483647 w 1622"/>
                <a:gd name="T25" fmla="*/ 2147483647 h 1117"/>
                <a:gd name="T26" fmla="*/ 2147483647 w 1622"/>
                <a:gd name="T27" fmla="*/ 2147483647 h 1117"/>
                <a:gd name="T28" fmla="*/ 2147483647 w 1622"/>
                <a:gd name="T29" fmla="*/ 2147483647 h 1117"/>
                <a:gd name="T30" fmla="*/ 2147483647 w 1622"/>
                <a:gd name="T31" fmla="*/ 2147483647 h 1117"/>
                <a:gd name="T32" fmla="*/ 2147483647 w 1622"/>
                <a:gd name="T33" fmla="*/ 2147483647 h 1117"/>
                <a:gd name="T34" fmla="*/ 2147483647 w 1622"/>
                <a:gd name="T35" fmla="*/ 2147483647 h 1117"/>
                <a:gd name="T36" fmla="*/ 2147483647 w 1622"/>
                <a:gd name="T37" fmla="*/ 2147483647 h 1117"/>
                <a:gd name="T38" fmla="*/ 2147483647 w 1622"/>
                <a:gd name="T39" fmla="*/ 2147483647 h 1117"/>
                <a:gd name="T40" fmla="*/ 2147483647 w 1622"/>
                <a:gd name="T41" fmla="*/ 2147483647 h 1117"/>
                <a:gd name="T42" fmla="*/ 2147483647 w 1622"/>
                <a:gd name="T43" fmla="*/ 2147483647 h 1117"/>
                <a:gd name="T44" fmla="*/ 2147483647 w 1622"/>
                <a:gd name="T45" fmla="*/ 2147483647 h 1117"/>
                <a:gd name="T46" fmla="*/ 2147483647 w 1622"/>
                <a:gd name="T47" fmla="*/ 2147483647 h 1117"/>
                <a:gd name="T48" fmla="*/ 2147483647 w 1622"/>
                <a:gd name="T49" fmla="*/ 2147483647 h 1117"/>
                <a:gd name="T50" fmla="*/ 2147483647 w 1622"/>
                <a:gd name="T51" fmla="*/ 2147483647 h 1117"/>
                <a:gd name="T52" fmla="*/ 2147483647 w 1622"/>
                <a:gd name="T53" fmla="*/ 2147483647 h 1117"/>
                <a:gd name="T54" fmla="*/ 2147483647 w 1622"/>
                <a:gd name="T55" fmla="*/ 2147483647 h 1117"/>
                <a:gd name="T56" fmla="*/ 2147483647 w 1622"/>
                <a:gd name="T57" fmla="*/ 2147483647 h 1117"/>
                <a:gd name="T58" fmla="*/ 2147483647 w 1622"/>
                <a:gd name="T59" fmla="*/ 2147483647 h 1117"/>
                <a:gd name="T60" fmla="*/ 2147483647 w 1622"/>
                <a:gd name="T61" fmla="*/ 2147483647 h 1117"/>
                <a:gd name="T62" fmla="*/ 2147483647 w 1622"/>
                <a:gd name="T63" fmla="*/ 2147483647 h 1117"/>
                <a:gd name="T64" fmla="*/ 2147483647 w 1622"/>
                <a:gd name="T65" fmla="*/ 2147483647 h 1117"/>
                <a:gd name="T66" fmla="*/ 2147483647 w 1622"/>
                <a:gd name="T67" fmla="*/ 2147483647 h 1117"/>
                <a:gd name="T68" fmla="*/ 2147483647 w 1622"/>
                <a:gd name="T69" fmla="*/ 2147483647 h 1117"/>
                <a:gd name="T70" fmla="*/ 2147483647 w 1622"/>
                <a:gd name="T71" fmla="*/ 2147483647 h 1117"/>
                <a:gd name="T72" fmla="*/ 2147483647 w 1622"/>
                <a:gd name="T73" fmla="*/ 2147483647 h 1117"/>
                <a:gd name="T74" fmla="*/ 2147483647 w 1622"/>
                <a:gd name="T75" fmla="*/ 2147483647 h 1117"/>
                <a:gd name="T76" fmla="*/ 2147483647 w 1622"/>
                <a:gd name="T77" fmla="*/ 2147483647 h 1117"/>
                <a:gd name="T78" fmla="*/ 2147483647 w 1622"/>
                <a:gd name="T79" fmla="*/ 2147483647 h 1117"/>
                <a:gd name="T80" fmla="*/ 2147483647 w 1622"/>
                <a:gd name="T81" fmla="*/ 0 h 1117"/>
                <a:gd name="T82" fmla="*/ 2147483647 w 1622"/>
                <a:gd name="T83" fmla="*/ 2147483647 h 1117"/>
                <a:gd name="T84" fmla="*/ 2147483647 w 1622"/>
                <a:gd name="T85" fmla="*/ 2147483647 h 1117"/>
                <a:gd name="T86" fmla="*/ 2147483647 w 1622"/>
                <a:gd name="T87" fmla="*/ 2147483647 h 1117"/>
                <a:gd name="T88" fmla="*/ 2147483647 w 1622"/>
                <a:gd name="T89" fmla="*/ 2147483647 h 1117"/>
                <a:gd name="T90" fmla="*/ 2147483647 w 1622"/>
                <a:gd name="T91" fmla="*/ 2147483647 h 1117"/>
                <a:gd name="T92" fmla="*/ 2147483647 w 1622"/>
                <a:gd name="T93" fmla="*/ 2147483647 h 1117"/>
                <a:gd name="T94" fmla="*/ 2147483647 w 1622"/>
                <a:gd name="T95" fmla="*/ 2147483647 h 1117"/>
                <a:gd name="T96" fmla="*/ 2147483647 w 1622"/>
                <a:gd name="T97" fmla="*/ 2147483647 h 1117"/>
                <a:gd name="T98" fmla="*/ 2147483647 w 1622"/>
                <a:gd name="T99" fmla="*/ 2147483647 h 1117"/>
                <a:gd name="T100" fmla="*/ 2147483647 w 1622"/>
                <a:gd name="T101" fmla="*/ 2147483647 h 1117"/>
                <a:gd name="T102" fmla="*/ 2147483647 w 1622"/>
                <a:gd name="T103" fmla="*/ 2147483647 h 1117"/>
                <a:gd name="T104" fmla="*/ 2147483647 w 1622"/>
                <a:gd name="T105" fmla="*/ 2147483647 h 1117"/>
                <a:gd name="T106" fmla="*/ 2147483647 w 1622"/>
                <a:gd name="T107" fmla="*/ 2147483647 h 1117"/>
                <a:gd name="T108" fmla="*/ 2147483647 w 1622"/>
                <a:gd name="T109" fmla="*/ 2147483647 h 1117"/>
                <a:gd name="T110" fmla="*/ 0 w 1622"/>
                <a:gd name="T111" fmla="*/ 2147483647 h 1117"/>
                <a:gd name="T112" fmla="*/ 2147483647 w 1622"/>
                <a:gd name="T113" fmla="*/ 2147483647 h 1117"/>
                <a:gd name="T114" fmla="*/ 2147483647 w 1622"/>
                <a:gd name="T115" fmla="*/ 2147483647 h 1117"/>
                <a:gd name="T116" fmla="*/ 2147483647 w 1622"/>
                <a:gd name="T117" fmla="*/ 2147483647 h 1117"/>
                <a:gd name="T118" fmla="*/ 2147483647 w 1622"/>
                <a:gd name="T119" fmla="*/ 2147483647 h 1117"/>
                <a:gd name="T120" fmla="*/ 2147483647 w 1622"/>
                <a:gd name="T121" fmla="*/ 2147483647 h 1117"/>
                <a:gd name="T122" fmla="*/ 2147483647 w 1622"/>
                <a:gd name="T123" fmla="*/ 2147483647 h 11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622" h="1117">
                  <a:moveTo>
                    <a:pt x="931" y="943"/>
                  </a:moveTo>
                  <a:lnTo>
                    <a:pt x="973" y="955"/>
                  </a:lnTo>
                  <a:lnTo>
                    <a:pt x="1075" y="1003"/>
                  </a:lnTo>
                  <a:lnTo>
                    <a:pt x="1111" y="1081"/>
                  </a:lnTo>
                  <a:lnTo>
                    <a:pt x="1111" y="1117"/>
                  </a:lnTo>
                  <a:lnTo>
                    <a:pt x="1190" y="1093"/>
                  </a:lnTo>
                  <a:lnTo>
                    <a:pt x="1232" y="1057"/>
                  </a:lnTo>
                  <a:lnTo>
                    <a:pt x="1262" y="1051"/>
                  </a:lnTo>
                  <a:lnTo>
                    <a:pt x="1322" y="1039"/>
                  </a:lnTo>
                  <a:lnTo>
                    <a:pt x="1370" y="979"/>
                  </a:lnTo>
                  <a:lnTo>
                    <a:pt x="1394" y="985"/>
                  </a:lnTo>
                  <a:lnTo>
                    <a:pt x="1406" y="1045"/>
                  </a:lnTo>
                  <a:lnTo>
                    <a:pt x="1430" y="1027"/>
                  </a:lnTo>
                  <a:lnTo>
                    <a:pt x="1448" y="1033"/>
                  </a:lnTo>
                  <a:lnTo>
                    <a:pt x="1436" y="1051"/>
                  </a:lnTo>
                  <a:lnTo>
                    <a:pt x="1448" y="1075"/>
                  </a:lnTo>
                  <a:lnTo>
                    <a:pt x="1502" y="1033"/>
                  </a:lnTo>
                  <a:lnTo>
                    <a:pt x="1520" y="1009"/>
                  </a:lnTo>
                  <a:lnTo>
                    <a:pt x="1466" y="1003"/>
                  </a:lnTo>
                  <a:lnTo>
                    <a:pt x="1442" y="967"/>
                  </a:lnTo>
                  <a:lnTo>
                    <a:pt x="1460" y="949"/>
                  </a:lnTo>
                  <a:lnTo>
                    <a:pt x="1466" y="925"/>
                  </a:lnTo>
                  <a:lnTo>
                    <a:pt x="1382" y="943"/>
                  </a:lnTo>
                  <a:lnTo>
                    <a:pt x="1340" y="979"/>
                  </a:lnTo>
                  <a:lnTo>
                    <a:pt x="1358" y="937"/>
                  </a:lnTo>
                  <a:lnTo>
                    <a:pt x="1400" y="913"/>
                  </a:lnTo>
                  <a:lnTo>
                    <a:pt x="1424" y="889"/>
                  </a:lnTo>
                  <a:lnTo>
                    <a:pt x="1496" y="895"/>
                  </a:lnTo>
                  <a:lnTo>
                    <a:pt x="1550" y="889"/>
                  </a:lnTo>
                  <a:lnTo>
                    <a:pt x="1592" y="859"/>
                  </a:lnTo>
                  <a:lnTo>
                    <a:pt x="1622" y="835"/>
                  </a:lnTo>
                  <a:lnTo>
                    <a:pt x="1598" y="775"/>
                  </a:lnTo>
                  <a:lnTo>
                    <a:pt x="1592" y="745"/>
                  </a:lnTo>
                  <a:lnTo>
                    <a:pt x="1514" y="703"/>
                  </a:lnTo>
                  <a:lnTo>
                    <a:pt x="1514" y="679"/>
                  </a:lnTo>
                  <a:lnTo>
                    <a:pt x="1448" y="553"/>
                  </a:lnTo>
                  <a:lnTo>
                    <a:pt x="1430" y="607"/>
                  </a:lnTo>
                  <a:lnTo>
                    <a:pt x="1388" y="619"/>
                  </a:lnTo>
                  <a:lnTo>
                    <a:pt x="1376" y="607"/>
                  </a:lnTo>
                  <a:lnTo>
                    <a:pt x="1358" y="607"/>
                  </a:lnTo>
                  <a:lnTo>
                    <a:pt x="1358" y="522"/>
                  </a:lnTo>
                  <a:lnTo>
                    <a:pt x="1322" y="516"/>
                  </a:lnTo>
                  <a:lnTo>
                    <a:pt x="1292" y="474"/>
                  </a:lnTo>
                  <a:lnTo>
                    <a:pt x="1262" y="480"/>
                  </a:lnTo>
                  <a:lnTo>
                    <a:pt x="1226" y="468"/>
                  </a:lnTo>
                  <a:lnTo>
                    <a:pt x="1202" y="474"/>
                  </a:lnTo>
                  <a:lnTo>
                    <a:pt x="1202" y="504"/>
                  </a:lnTo>
                  <a:lnTo>
                    <a:pt x="1202" y="535"/>
                  </a:lnTo>
                  <a:lnTo>
                    <a:pt x="1196" y="601"/>
                  </a:lnTo>
                  <a:lnTo>
                    <a:pt x="1190" y="625"/>
                  </a:lnTo>
                  <a:lnTo>
                    <a:pt x="1226" y="697"/>
                  </a:lnTo>
                  <a:lnTo>
                    <a:pt x="1166" y="751"/>
                  </a:lnTo>
                  <a:lnTo>
                    <a:pt x="1178" y="841"/>
                  </a:lnTo>
                  <a:lnTo>
                    <a:pt x="1154" y="859"/>
                  </a:lnTo>
                  <a:lnTo>
                    <a:pt x="1130" y="847"/>
                  </a:lnTo>
                  <a:lnTo>
                    <a:pt x="1117" y="739"/>
                  </a:lnTo>
                  <a:lnTo>
                    <a:pt x="1057" y="733"/>
                  </a:lnTo>
                  <a:lnTo>
                    <a:pt x="943" y="667"/>
                  </a:lnTo>
                  <a:lnTo>
                    <a:pt x="919" y="667"/>
                  </a:lnTo>
                  <a:lnTo>
                    <a:pt x="901" y="613"/>
                  </a:lnTo>
                  <a:lnTo>
                    <a:pt x="883" y="595"/>
                  </a:lnTo>
                  <a:lnTo>
                    <a:pt x="931" y="450"/>
                  </a:lnTo>
                  <a:lnTo>
                    <a:pt x="961" y="420"/>
                  </a:lnTo>
                  <a:lnTo>
                    <a:pt x="991" y="402"/>
                  </a:lnTo>
                  <a:lnTo>
                    <a:pt x="1009" y="402"/>
                  </a:lnTo>
                  <a:lnTo>
                    <a:pt x="1027" y="342"/>
                  </a:lnTo>
                  <a:lnTo>
                    <a:pt x="1039" y="294"/>
                  </a:lnTo>
                  <a:lnTo>
                    <a:pt x="1099" y="282"/>
                  </a:lnTo>
                  <a:lnTo>
                    <a:pt x="1130" y="258"/>
                  </a:lnTo>
                  <a:lnTo>
                    <a:pt x="1111" y="204"/>
                  </a:lnTo>
                  <a:lnTo>
                    <a:pt x="1124" y="168"/>
                  </a:lnTo>
                  <a:lnTo>
                    <a:pt x="1099" y="138"/>
                  </a:lnTo>
                  <a:lnTo>
                    <a:pt x="1063" y="132"/>
                  </a:lnTo>
                  <a:lnTo>
                    <a:pt x="1051" y="192"/>
                  </a:lnTo>
                  <a:lnTo>
                    <a:pt x="1015" y="246"/>
                  </a:lnTo>
                  <a:lnTo>
                    <a:pt x="1003" y="180"/>
                  </a:lnTo>
                  <a:lnTo>
                    <a:pt x="985" y="156"/>
                  </a:lnTo>
                  <a:lnTo>
                    <a:pt x="961" y="186"/>
                  </a:lnTo>
                  <a:lnTo>
                    <a:pt x="949" y="156"/>
                  </a:lnTo>
                  <a:lnTo>
                    <a:pt x="925" y="114"/>
                  </a:lnTo>
                  <a:lnTo>
                    <a:pt x="913" y="60"/>
                  </a:lnTo>
                  <a:lnTo>
                    <a:pt x="877" y="0"/>
                  </a:lnTo>
                  <a:lnTo>
                    <a:pt x="847" y="84"/>
                  </a:lnTo>
                  <a:lnTo>
                    <a:pt x="847" y="114"/>
                  </a:lnTo>
                  <a:lnTo>
                    <a:pt x="889" y="150"/>
                  </a:lnTo>
                  <a:lnTo>
                    <a:pt x="895" y="186"/>
                  </a:lnTo>
                  <a:lnTo>
                    <a:pt x="865" y="216"/>
                  </a:lnTo>
                  <a:lnTo>
                    <a:pt x="847" y="204"/>
                  </a:lnTo>
                  <a:lnTo>
                    <a:pt x="823" y="204"/>
                  </a:lnTo>
                  <a:lnTo>
                    <a:pt x="811" y="234"/>
                  </a:lnTo>
                  <a:lnTo>
                    <a:pt x="769" y="222"/>
                  </a:lnTo>
                  <a:lnTo>
                    <a:pt x="709" y="222"/>
                  </a:lnTo>
                  <a:lnTo>
                    <a:pt x="673" y="198"/>
                  </a:lnTo>
                  <a:lnTo>
                    <a:pt x="619" y="210"/>
                  </a:lnTo>
                  <a:lnTo>
                    <a:pt x="625" y="228"/>
                  </a:lnTo>
                  <a:lnTo>
                    <a:pt x="631" y="264"/>
                  </a:lnTo>
                  <a:lnTo>
                    <a:pt x="613" y="258"/>
                  </a:lnTo>
                  <a:lnTo>
                    <a:pt x="583" y="222"/>
                  </a:lnTo>
                  <a:lnTo>
                    <a:pt x="517" y="234"/>
                  </a:lnTo>
                  <a:lnTo>
                    <a:pt x="487" y="210"/>
                  </a:lnTo>
                  <a:lnTo>
                    <a:pt x="499" y="186"/>
                  </a:lnTo>
                  <a:lnTo>
                    <a:pt x="457" y="174"/>
                  </a:lnTo>
                  <a:lnTo>
                    <a:pt x="409" y="150"/>
                  </a:lnTo>
                  <a:lnTo>
                    <a:pt x="343" y="132"/>
                  </a:lnTo>
                  <a:lnTo>
                    <a:pt x="301" y="144"/>
                  </a:lnTo>
                  <a:lnTo>
                    <a:pt x="259" y="96"/>
                  </a:lnTo>
                  <a:lnTo>
                    <a:pt x="145" y="150"/>
                  </a:lnTo>
                  <a:lnTo>
                    <a:pt x="115" y="180"/>
                  </a:lnTo>
                  <a:lnTo>
                    <a:pt x="67" y="168"/>
                  </a:lnTo>
                  <a:lnTo>
                    <a:pt x="37" y="138"/>
                  </a:lnTo>
                  <a:lnTo>
                    <a:pt x="0" y="126"/>
                  </a:lnTo>
                  <a:lnTo>
                    <a:pt x="0" y="553"/>
                  </a:lnTo>
                  <a:lnTo>
                    <a:pt x="61" y="583"/>
                  </a:lnTo>
                  <a:lnTo>
                    <a:pt x="109" y="559"/>
                  </a:lnTo>
                  <a:lnTo>
                    <a:pt x="175" y="679"/>
                  </a:lnTo>
                  <a:lnTo>
                    <a:pt x="217" y="709"/>
                  </a:lnTo>
                  <a:lnTo>
                    <a:pt x="211" y="757"/>
                  </a:lnTo>
                  <a:lnTo>
                    <a:pt x="229" y="793"/>
                  </a:lnTo>
                  <a:lnTo>
                    <a:pt x="277" y="859"/>
                  </a:lnTo>
                  <a:lnTo>
                    <a:pt x="343" y="901"/>
                  </a:lnTo>
                  <a:lnTo>
                    <a:pt x="349" y="931"/>
                  </a:lnTo>
                  <a:lnTo>
                    <a:pt x="871" y="931"/>
                  </a:lnTo>
                  <a:lnTo>
                    <a:pt x="931" y="943"/>
                  </a:lnTo>
                  <a:close/>
                </a:path>
              </a:pathLst>
            </a:custGeom>
            <a:grpFill/>
            <a:ln w="9525">
              <a:solidFill>
                <a:schemeClr val="tx1">
                  <a:lumMod val="65000"/>
                  <a:lumOff val="35000"/>
                </a:schemeClr>
              </a:solidFill>
              <a:round/>
              <a:headEnd/>
              <a:tailEnd/>
            </a:ln>
          </p:spPr>
          <p:txBody>
            <a:bodyPr/>
            <a:lstStyle/>
            <a:p>
              <a:endParaRPr lang="en-US" dirty="0"/>
            </a:p>
          </p:txBody>
        </p:sp>
        <p:sp>
          <p:nvSpPr>
            <p:cNvPr id="461" name="Freeform 426"/>
            <p:cNvSpPr>
              <a:spLocks/>
            </p:cNvSpPr>
            <p:nvPr/>
          </p:nvSpPr>
          <p:spPr bwMode="auto">
            <a:xfrm>
              <a:off x="1699382" y="1648441"/>
              <a:ext cx="41275" cy="36513"/>
            </a:xfrm>
            <a:custGeom>
              <a:avLst/>
              <a:gdLst>
                <a:gd name="T0" fmla="*/ 2147483647 w 40"/>
                <a:gd name="T1" fmla="*/ 2147483647 h 36"/>
                <a:gd name="T2" fmla="*/ 2147483647 w 40"/>
                <a:gd name="T3" fmla="*/ 2147483647 h 36"/>
                <a:gd name="T4" fmla="*/ 2147483647 w 40"/>
                <a:gd name="T5" fmla="*/ 2147483647 h 36"/>
                <a:gd name="T6" fmla="*/ 2147483647 w 40"/>
                <a:gd name="T7" fmla="*/ 2147483647 h 36"/>
                <a:gd name="T8" fmla="*/ 2147483647 w 40"/>
                <a:gd name="T9" fmla="*/ 2147483647 h 36"/>
                <a:gd name="T10" fmla="*/ 2147483647 w 40"/>
                <a:gd name="T11" fmla="*/ 2147483647 h 36"/>
                <a:gd name="T12" fmla="*/ 2147483647 w 40"/>
                <a:gd name="T13" fmla="*/ 2147483647 h 36"/>
                <a:gd name="T14" fmla="*/ 2147483647 w 40"/>
                <a:gd name="T15" fmla="*/ 2147483647 h 36"/>
                <a:gd name="T16" fmla="*/ 2147483647 w 40"/>
                <a:gd name="T17" fmla="*/ 2147483647 h 36"/>
                <a:gd name="T18" fmla="*/ 2147483647 w 40"/>
                <a:gd name="T19" fmla="*/ 2147483647 h 36"/>
                <a:gd name="T20" fmla="*/ 2147483647 w 40"/>
                <a:gd name="T21" fmla="*/ 2147483647 h 36"/>
                <a:gd name="T22" fmla="*/ 2147483647 w 40"/>
                <a:gd name="T23" fmla="*/ 2147483647 h 36"/>
                <a:gd name="T24" fmla="*/ 2147483647 w 40"/>
                <a:gd name="T25" fmla="*/ 2147483647 h 36"/>
                <a:gd name="T26" fmla="*/ 2147483647 w 40"/>
                <a:gd name="T27" fmla="*/ 2147483647 h 36"/>
                <a:gd name="T28" fmla="*/ 0 w 40"/>
                <a:gd name="T29" fmla="*/ 2147483647 h 36"/>
                <a:gd name="T30" fmla="*/ 2147483647 w 40"/>
                <a:gd name="T31" fmla="*/ 2147483647 h 36"/>
                <a:gd name="T32" fmla="*/ 2147483647 w 40"/>
                <a:gd name="T33" fmla="*/ 2147483647 h 36"/>
                <a:gd name="T34" fmla="*/ 2147483647 w 40"/>
                <a:gd name="T35" fmla="*/ 2147483647 h 36"/>
                <a:gd name="T36" fmla="*/ 2147483647 w 40"/>
                <a:gd name="T37" fmla="*/ 2147483647 h 36"/>
                <a:gd name="T38" fmla="*/ 2147483647 w 40"/>
                <a:gd name="T39" fmla="*/ 0 h 36"/>
                <a:gd name="T40" fmla="*/ 2147483647 w 40"/>
                <a:gd name="T41" fmla="*/ 2147483647 h 36"/>
                <a:gd name="T42" fmla="*/ 2147483647 w 40"/>
                <a:gd name="T43" fmla="*/ 2147483647 h 36"/>
                <a:gd name="T44" fmla="*/ 2147483647 w 40"/>
                <a:gd name="T45" fmla="*/ 2147483647 h 36"/>
                <a:gd name="T46" fmla="*/ 2147483647 w 40"/>
                <a:gd name="T47" fmla="*/ 2147483647 h 36"/>
                <a:gd name="T48" fmla="*/ 2147483647 w 40"/>
                <a:gd name="T49" fmla="*/ 2147483647 h 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6">
                  <a:moveTo>
                    <a:pt x="39" y="19"/>
                  </a:moveTo>
                  <a:lnTo>
                    <a:pt x="38" y="21"/>
                  </a:lnTo>
                  <a:lnTo>
                    <a:pt x="35" y="25"/>
                  </a:lnTo>
                  <a:lnTo>
                    <a:pt x="31" y="29"/>
                  </a:lnTo>
                  <a:lnTo>
                    <a:pt x="27" y="33"/>
                  </a:lnTo>
                  <a:lnTo>
                    <a:pt x="23" y="35"/>
                  </a:lnTo>
                  <a:lnTo>
                    <a:pt x="18" y="36"/>
                  </a:lnTo>
                  <a:lnTo>
                    <a:pt x="13" y="36"/>
                  </a:lnTo>
                  <a:lnTo>
                    <a:pt x="12" y="36"/>
                  </a:lnTo>
                  <a:lnTo>
                    <a:pt x="11" y="35"/>
                  </a:lnTo>
                  <a:lnTo>
                    <a:pt x="10" y="33"/>
                  </a:lnTo>
                  <a:lnTo>
                    <a:pt x="8" y="31"/>
                  </a:lnTo>
                  <a:lnTo>
                    <a:pt x="4" y="27"/>
                  </a:lnTo>
                  <a:lnTo>
                    <a:pt x="1" y="24"/>
                  </a:lnTo>
                  <a:lnTo>
                    <a:pt x="0" y="19"/>
                  </a:lnTo>
                  <a:lnTo>
                    <a:pt x="1" y="16"/>
                  </a:lnTo>
                  <a:lnTo>
                    <a:pt x="7" y="11"/>
                  </a:lnTo>
                  <a:lnTo>
                    <a:pt x="12" y="6"/>
                  </a:lnTo>
                  <a:lnTo>
                    <a:pt x="16" y="2"/>
                  </a:lnTo>
                  <a:lnTo>
                    <a:pt x="19" y="0"/>
                  </a:lnTo>
                  <a:lnTo>
                    <a:pt x="24" y="1"/>
                  </a:lnTo>
                  <a:lnTo>
                    <a:pt x="31" y="3"/>
                  </a:lnTo>
                  <a:lnTo>
                    <a:pt x="37" y="6"/>
                  </a:lnTo>
                  <a:lnTo>
                    <a:pt x="40" y="11"/>
                  </a:lnTo>
                  <a:lnTo>
                    <a:pt x="39" y="19"/>
                  </a:lnTo>
                  <a:close/>
                </a:path>
              </a:pathLst>
            </a:custGeom>
            <a:grpFill/>
            <a:ln w="9525">
              <a:solidFill>
                <a:schemeClr val="tx1">
                  <a:lumMod val="65000"/>
                  <a:lumOff val="35000"/>
                </a:schemeClr>
              </a:solidFill>
              <a:round/>
              <a:headEnd/>
              <a:tailEnd/>
            </a:ln>
          </p:spPr>
          <p:txBody>
            <a:bodyPr/>
            <a:lstStyle/>
            <a:p>
              <a:endParaRPr lang="en-US" dirty="0"/>
            </a:p>
          </p:txBody>
        </p:sp>
        <p:sp>
          <p:nvSpPr>
            <p:cNvPr id="462" name="Freeform 427"/>
            <p:cNvSpPr>
              <a:spLocks/>
            </p:cNvSpPr>
            <p:nvPr/>
          </p:nvSpPr>
          <p:spPr bwMode="auto">
            <a:xfrm>
              <a:off x="2051807" y="1943716"/>
              <a:ext cx="0" cy="4763"/>
            </a:xfrm>
            <a:custGeom>
              <a:avLst/>
              <a:gdLst>
                <a:gd name="T0" fmla="*/ 1 w 1"/>
                <a:gd name="T1" fmla="*/ 2147483647 h 4"/>
                <a:gd name="T2" fmla="*/ 1 w 1"/>
                <a:gd name="T3" fmla="*/ 2147483647 h 4"/>
                <a:gd name="T4" fmla="*/ 1 w 1"/>
                <a:gd name="T5" fmla="*/ 2147483647 h 4"/>
                <a:gd name="T6" fmla="*/ 0 w 1"/>
                <a:gd name="T7" fmla="*/ 0 h 4"/>
                <a:gd name="T8" fmla="*/ 0 w 1"/>
                <a:gd name="T9" fmla="*/ 0 h 4"/>
                <a:gd name="T10" fmla="*/ 1 w 1"/>
                <a:gd name="T11" fmla="*/ 2147483647 h 4"/>
                <a:gd name="T12" fmla="*/ 1 w 1"/>
                <a:gd name="T13" fmla="*/ 2147483647 h 4"/>
                <a:gd name="T14" fmla="*/ 1 w 1"/>
                <a:gd name="T15" fmla="*/ 2147483647 h 4"/>
                <a:gd name="T16" fmla="*/ 1 w 1"/>
                <a:gd name="T17" fmla="*/ 2147483647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 h="4">
                  <a:moveTo>
                    <a:pt x="1" y="2"/>
                  </a:moveTo>
                  <a:lnTo>
                    <a:pt x="1" y="1"/>
                  </a:lnTo>
                  <a:lnTo>
                    <a:pt x="0" y="0"/>
                  </a:lnTo>
                  <a:lnTo>
                    <a:pt x="1" y="2"/>
                  </a:lnTo>
                  <a:lnTo>
                    <a:pt x="1" y="4"/>
                  </a:lnTo>
                  <a:lnTo>
                    <a:pt x="1" y="2"/>
                  </a:lnTo>
                  <a:close/>
                </a:path>
              </a:pathLst>
            </a:custGeom>
            <a:grpFill/>
            <a:ln w="9525">
              <a:solidFill>
                <a:schemeClr val="tx1">
                  <a:lumMod val="65000"/>
                  <a:lumOff val="35000"/>
                </a:schemeClr>
              </a:solidFill>
              <a:round/>
              <a:headEnd/>
              <a:tailEnd/>
            </a:ln>
          </p:spPr>
          <p:txBody>
            <a:bodyPr/>
            <a:lstStyle/>
            <a:p>
              <a:endParaRPr lang="en-US" dirty="0"/>
            </a:p>
          </p:txBody>
        </p:sp>
        <p:sp>
          <p:nvSpPr>
            <p:cNvPr id="463" name="Freeform 428"/>
            <p:cNvSpPr>
              <a:spLocks/>
            </p:cNvSpPr>
            <p:nvPr/>
          </p:nvSpPr>
          <p:spPr bwMode="auto">
            <a:xfrm>
              <a:off x="2408994" y="1977054"/>
              <a:ext cx="3175" cy="6350"/>
            </a:xfrm>
            <a:custGeom>
              <a:avLst/>
              <a:gdLst>
                <a:gd name="T0" fmla="*/ 2147483647 w 5"/>
                <a:gd name="T1" fmla="*/ 2147483647 h 8"/>
                <a:gd name="T2" fmla="*/ 2147483647 w 5"/>
                <a:gd name="T3" fmla="*/ 2147483647 h 8"/>
                <a:gd name="T4" fmla="*/ 2147483647 w 5"/>
                <a:gd name="T5" fmla="*/ 2147483647 h 8"/>
                <a:gd name="T6" fmla="*/ 2147483647 w 5"/>
                <a:gd name="T7" fmla="*/ 2147483647 h 8"/>
                <a:gd name="T8" fmla="*/ 2147483647 w 5"/>
                <a:gd name="T9" fmla="*/ 0 h 8"/>
                <a:gd name="T10" fmla="*/ 0 w 5"/>
                <a:gd name="T11" fmla="*/ 0 h 8"/>
                <a:gd name="T12" fmla="*/ 0 w 5"/>
                <a:gd name="T13" fmla="*/ 2147483647 h 8"/>
                <a:gd name="T14" fmla="*/ 2147483647 w 5"/>
                <a:gd name="T15" fmla="*/ 2147483647 h 8"/>
                <a:gd name="T16" fmla="*/ 2147483647 w 5"/>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 h="8">
                  <a:moveTo>
                    <a:pt x="5" y="8"/>
                  </a:moveTo>
                  <a:lnTo>
                    <a:pt x="5" y="6"/>
                  </a:lnTo>
                  <a:lnTo>
                    <a:pt x="5" y="5"/>
                  </a:lnTo>
                  <a:lnTo>
                    <a:pt x="5" y="2"/>
                  </a:lnTo>
                  <a:lnTo>
                    <a:pt x="3" y="0"/>
                  </a:lnTo>
                  <a:lnTo>
                    <a:pt x="0" y="0"/>
                  </a:lnTo>
                  <a:lnTo>
                    <a:pt x="0" y="1"/>
                  </a:lnTo>
                  <a:lnTo>
                    <a:pt x="2" y="5"/>
                  </a:lnTo>
                  <a:lnTo>
                    <a:pt x="5" y="8"/>
                  </a:lnTo>
                  <a:close/>
                </a:path>
              </a:pathLst>
            </a:custGeom>
            <a:grpFill/>
            <a:ln w="9525">
              <a:solidFill>
                <a:schemeClr val="tx1">
                  <a:lumMod val="65000"/>
                  <a:lumOff val="35000"/>
                </a:schemeClr>
              </a:solidFill>
              <a:round/>
              <a:headEnd/>
              <a:tailEnd/>
            </a:ln>
          </p:spPr>
          <p:txBody>
            <a:bodyPr/>
            <a:lstStyle/>
            <a:p>
              <a:endParaRPr lang="en-US" dirty="0"/>
            </a:p>
          </p:txBody>
        </p:sp>
        <p:sp>
          <p:nvSpPr>
            <p:cNvPr id="464" name="Freeform 429"/>
            <p:cNvSpPr>
              <a:spLocks/>
            </p:cNvSpPr>
            <p:nvPr/>
          </p:nvSpPr>
          <p:spPr bwMode="auto">
            <a:xfrm>
              <a:off x="2058157" y="1559541"/>
              <a:ext cx="14287" cy="14288"/>
            </a:xfrm>
            <a:custGeom>
              <a:avLst/>
              <a:gdLst>
                <a:gd name="T0" fmla="*/ 2147483647 w 14"/>
                <a:gd name="T1" fmla="*/ 2147483647 h 15"/>
                <a:gd name="T2" fmla="*/ 2147483647 w 14"/>
                <a:gd name="T3" fmla="*/ 2147483647 h 15"/>
                <a:gd name="T4" fmla="*/ 2147483647 w 14"/>
                <a:gd name="T5" fmla="*/ 2147483647 h 15"/>
                <a:gd name="T6" fmla="*/ 2147483647 w 14"/>
                <a:gd name="T7" fmla="*/ 2147483647 h 15"/>
                <a:gd name="T8" fmla="*/ 2147483647 w 14"/>
                <a:gd name="T9" fmla="*/ 2147483647 h 15"/>
                <a:gd name="T10" fmla="*/ 2147483647 w 14"/>
                <a:gd name="T11" fmla="*/ 2147483647 h 15"/>
                <a:gd name="T12" fmla="*/ 2147483647 w 14"/>
                <a:gd name="T13" fmla="*/ 2147483647 h 15"/>
                <a:gd name="T14" fmla="*/ 2147483647 w 14"/>
                <a:gd name="T15" fmla="*/ 2147483647 h 15"/>
                <a:gd name="T16" fmla="*/ 2147483647 w 14"/>
                <a:gd name="T17" fmla="*/ 0 h 15"/>
                <a:gd name="T18" fmla="*/ 2147483647 w 14"/>
                <a:gd name="T19" fmla="*/ 2147483647 h 15"/>
                <a:gd name="T20" fmla="*/ 2147483647 w 14"/>
                <a:gd name="T21" fmla="*/ 2147483647 h 15"/>
                <a:gd name="T22" fmla="*/ 2147483647 w 14"/>
                <a:gd name="T23" fmla="*/ 2147483647 h 15"/>
                <a:gd name="T24" fmla="*/ 0 w 14"/>
                <a:gd name="T25" fmla="*/ 2147483647 h 15"/>
                <a:gd name="T26" fmla="*/ 2147483647 w 14"/>
                <a:gd name="T27" fmla="*/ 2147483647 h 15"/>
                <a:gd name="T28" fmla="*/ 2147483647 w 14"/>
                <a:gd name="T29" fmla="*/ 2147483647 h 15"/>
                <a:gd name="T30" fmla="*/ 2147483647 w 14"/>
                <a:gd name="T31" fmla="*/ 2147483647 h 15"/>
                <a:gd name="T32" fmla="*/ 2147483647 w 14"/>
                <a:gd name="T33" fmla="*/ 2147483647 h 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4" h="15">
                  <a:moveTo>
                    <a:pt x="2" y="7"/>
                  </a:moveTo>
                  <a:lnTo>
                    <a:pt x="9" y="13"/>
                  </a:lnTo>
                  <a:lnTo>
                    <a:pt x="14" y="15"/>
                  </a:lnTo>
                  <a:lnTo>
                    <a:pt x="14" y="14"/>
                  </a:lnTo>
                  <a:lnTo>
                    <a:pt x="10" y="7"/>
                  </a:lnTo>
                  <a:lnTo>
                    <a:pt x="9" y="5"/>
                  </a:lnTo>
                  <a:lnTo>
                    <a:pt x="9" y="3"/>
                  </a:lnTo>
                  <a:lnTo>
                    <a:pt x="8" y="1"/>
                  </a:lnTo>
                  <a:lnTo>
                    <a:pt x="7" y="0"/>
                  </a:lnTo>
                  <a:lnTo>
                    <a:pt x="6" y="1"/>
                  </a:lnTo>
                  <a:lnTo>
                    <a:pt x="3" y="2"/>
                  </a:lnTo>
                  <a:lnTo>
                    <a:pt x="2" y="3"/>
                  </a:lnTo>
                  <a:lnTo>
                    <a:pt x="0" y="5"/>
                  </a:lnTo>
                  <a:lnTo>
                    <a:pt x="1" y="6"/>
                  </a:lnTo>
                  <a:lnTo>
                    <a:pt x="2" y="7"/>
                  </a:lnTo>
                  <a:close/>
                </a:path>
              </a:pathLst>
            </a:custGeom>
            <a:grpFill/>
            <a:ln w="9525">
              <a:solidFill>
                <a:schemeClr val="tx1">
                  <a:lumMod val="65000"/>
                  <a:lumOff val="35000"/>
                </a:schemeClr>
              </a:solidFill>
              <a:round/>
              <a:headEnd/>
              <a:tailEnd/>
            </a:ln>
          </p:spPr>
          <p:txBody>
            <a:bodyPr/>
            <a:lstStyle/>
            <a:p>
              <a:endParaRPr lang="en-US" dirty="0"/>
            </a:p>
          </p:txBody>
        </p:sp>
        <p:sp>
          <p:nvSpPr>
            <p:cNvPr id="465" name="Freeform 430"/>
            <p:cNvSpPr>
              <a:spLocks/>
            </p:cNvSpPr>
            <p:nvPr/>
          </p:nvSpPr>
          <p:spPr bwMode="auto">
            <a:xfrm>
              <a:off x="2245482" y="2027854"/>
              <a:ext cx="144462" cy="120650"/>
            </a:xfrm>
            <a:custGeom>
              <a:avLst/>
              <a:gdLst>
                <a:gd name="T0" fmla="*/ 2147483647 w 135"/>
                <a:gd name="T1" fmla="*/ 2147483647 h 119"/>
                <a:gd name="T2" fmla="*/ 2147483647 w 135"/>
                <a:gd name="T3" fmla="*/ 2147483647 h 119"/>
                <a:gd name="T4" fmla="*/ 2147483647 w 135"/>
                <a:gd name="T5" fmla="*/ 2147483647 h 119"/>
                <a:gd name="T6" fmla="*/ 2147483647 w 135"/>
                <a:gd name="T7" fmla="*/ 2147483647 h 119"/>
                <a:gd name="T8" fmla="*/ 2147483647 w 135"/>
                <a:gd name="T9" fmla="*/ 2147483647 h 119"/>
                <a:gd name="T10" fmla="*/ 2147483647 w 135"/>
                <a:gd name="T11" fmla="*/ 2147483647 h 119"/>
                <a:gd name="T12" fmla="*/ 2147483647 w 135"/>
                <a:gd name="T13" fmla="*/ 2147483647 h 119"/>
                <a:gd name="T14" fmla="*/ 2147483647 w 135"/>
                <a:gd name="T15" fmla="*/ 2147483647 h 119"/>
                <a:gd name="T16" fmla="*/ 2147483647 w 135"/>
                <a:gd name="T17" fmla="*/ 2147483647 h 119"/>
                <a:gd name="T18" fmla="*/ 2147483647 w 135"/>
                <a:gd name="T19" fmla="*/ 2147483647 h 119"/>
                <a:gd name="T20" fmla="*/ 2147483647 w 135"/>
                <a:gd name="T21" fmla="*/ 2147483647 h 119"/>
                <a:gd name="T22" fmla="*/ 2147483647 w 135"/>
                <a:gd name="T23" fmla="*/ 2147483647 h 119"/>
                <a:gd name="T24" fmla="*/ 2147483647 w 135"/>
                <a:gd name="T25" fmla="*/ 2147483647 h 119"/>
                <a:gd name="T26" fmla="*/ 2147483647 w 135"/>
                <a:gd name="T27" fmla="*/ 2147483647 h 119"/>
                <a:gd name="T28" fmla="*/ 2147483647 w 135"/>
                <a:gd name="T29" fmla="*/ 2147483647 h 119"/>
                <a:gd name="T30" fmla="*/ 2147483647 w 135"/>
                <a:gd name="T31" fmla="*/ 2147483647 h 119"/>
                <a:gd name="T32" fmla="*/ 2147483647 w 135"/>
                <a:gd name="T33" fmla="*/ 2147483647 h 119"/>
                <a:gd name="T34" fmla="*/ 2147483647 w 135"/>
                <a:gd name="T35" fmla="*/ 2147483647 h 119"/>
                <a:gd name="T36" fmla="*/ 2147483647 w 135"/>
                <a:gd name="T37" fmla="*/ 2147483647 h 119"/>
                <a:gd name="T38" fmla="*/ 2147483647 w 135"/>
                <a:gd name="T39" fmla="*/ 2147483647 h 119"/>
                <a:gd name="T40" fmla="*/ 2147483647 w 135"/>
                <a:gd name="T41" fmla="*/ 2147483647 h 119"/>
                <a:gd name="T42" fmla="*/ 2147483647 w 135"/>
                <a:gd name="T43" fmla="*/ 2147483647 h 119"/>
                <a:gd name="T44" fmla="*/ 2147483647 w 135"/>
                <a:gd name="T45" fmla="*/ 2147483647 h 119"/>
                <a:gd name="T46" fmla="*/ 2147483647 w 135"/>
                <a:gd name="T47" fmla="*/ 2147483647 h 119"/>
                <a:gd name="T48" fmla="*/ 2147483647 w 135"/>
                <a:gd name="T49" fmla="*/ 2147483647 h 119"/>
                <a:gd name="T50" fmla="*/ 2147483647 w 135"/>
                <a:gd name="T51" fmla="*/ 2147483647 h 119"/>
                <a:gd name="T52" fmla="*/ 2147483647 w 135"/>
                <a:gd name="T53" fmla="*/ 2147483647 h 119"/>
                <a:gd name="T54" fmla="*/ 2147483647 w 135"/>
                <a:gd name="T55" fmla="*/ 2147483647 h 119"/>
                <a:gd name="T56" fmla="*/ 2147483647 w 135"/>
                <a:gd name="T57" fmla="*/ 2147483647 h 119"/>
                <a:gd name="T58" fmla="*/ 2147483647 w 135"/>
                <a:gd name="T59" fmla="*/ 2147483647 h 119"/>
                <a:gd name="T60" fmla="*/ 2147483647 w 135"/>
                <a:gd name="T61" fmla="*/ 2147483647 h 119"/>
                <a:gd name="T62" fmla="*/ 2147483647 w 135"/>
                <a:gd name="T63" fmla="*/ 2147483647 h 119"/>
                <a:gd name="T64" fmla="*/ 2147483647 w 135"/>
                <a:gd name="T65" fmla="*/ 2147483647 h 119"/>
                <a:gd name="T66" fmla="*/ 2147483647 w 135"/>
                <a:gd name="T67" fmla="*/ 2147483647 h 119"/>
                <a:gd name="T68" fmla="*/ 2147483647 w 135"/>
                <a:gd name="T69" fmla="*/ 2147483647 h 119"/>
                <a:gd name="T70" fmla="*/ 2147483647 w 135"/>
                <a:gd name="T71" fmla="*/ 2147483647 h 119"/>
                <a:gd name="T72" fmla="*/ 2147483647 w 135"/>
                <a:gd name="T73" fmla="*/ 2147483647 h 119"/>
                <a:gd name="T74" fmla="*/ 2147483647 w 135"/>
                <a:gd name="T75" fmla="*/ 2147483647 h 119"/>
                <a:gd name="T76" fmla="*/ 2147483647 w 135"/>
                <a:gd name="T77" fmla="*/ 2147483647 h 119"/>
                <a:gd name="T78" fmla="*/ 2147483647 w 135"/>
                <a:gd name="T79" fmla="*/ 2147483647 h 119"/>
                <a:gd name="T80" fmla="*/ 2147483647 w 135"/>
                <a:gd name="T81" fmla="*/ 2147483647 h 1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5" h="119">
                  <a:moveTo>
                    <a:pt x="122" y="59"/>
                  </a:moveTo>
                  <a:lnTo>
                    <a:pt x="124" y="60"/>
                  </a:lnTo>
                  <a:lnTo>
                    <a:pt x="130" y="62"/>
                  </a:lnTo>
                  <a:lnTo>
                    <a:pt x="135" y="67"/>
                  </a:lnTo>
                  <a:lnTo>
                    <a:pt x="133" y="71"/>
                  </a:lnTo>
                  <a:lnTo>
                    <a:pt x="129" y="76"/>
                  </a:lnTo>
                  <a:lnTo>
                    <a:pt x="126" y="78"/>
                  </a:lnTo>
                  <a:lnTo>
                    <a:pt x="124" y="81"/>
                  </a:lnTo>
                  <a:lnTo>
                    <a:pt x="121" y="83"/>
                  </a:lnTo>
                  <a:lnTo>
                    <a:pt x="118" y="83"/>
                  </a:lnTo>
                  <a:lnTo>
                    <a:pt x="116" y="83"/>
                  </a:lnTo>
                  <a:lnTo>
                    <a:pt x="114" y="82"/>
                  </a:lnTo>
                  <a:lnTo>
                    <a:pt x="108" y="79"/>
                  </a:lnTo>
                  <a:lnTo>
                    <a:pt x="101" y="77"/>
                  </a:lnTo>
                  <a:lnTo>
                    <a:pt x="95" y="75"/>
                  </a:lnTo>
                  <a:lnTo>
                    <a:pt x="91" y="74"/>
                  </a:lnTo>
                  <a:lnTo>
                    <a:pt x="86" y="71"/>
                  </a:lnTo>
                  <a:lnTo>
                    <a:pt x="82" y="68"/>
                  </a:lnTo>
                  <a:lnTo>
                    <a:pt x="77" y="66"/>
                  </a:lnTo>
                  <a:lnTo>
                    <a:pt x="72" y="66"/>
                  </a:lnTo>
                  <a:lnTo>
                    <a:pt x="70" y="70"/>
                  </a:lnTo>
                  <a:lnTo>
                    <a:pt x="71" y="78"/>
                  </a:lnTo>
                  <a:lnTo>
                    <a:pt x="72" y="85"/>
                  </a:lnTo>
                  <a:lnTo>
                    <a:pt x="72" y="92"/>
                  </a:lnTo>
                  <a:lnTo>
                    <a:pt x="68" y="96"/>
                  </a:lnTo>
                  <a:lnTo>
                    <a:pt x="61" y="99"/>
                  </a:lnTo>
                  <a:lnTo>
                    <a:pt x="58" y="102"/>
                  </a:lnTo>
                  <a:lnTo>
                    <a:pt x="57" y="107"/>
                  </a:lnTo>
                  <a:lnTo>
                    <a:pt x="56" y="111"/>
                  </a:lnTo>
                  <a:lnTo>
                    <a:pt x="53" y="114"/>
                  </a:lnTo>
                  <a:lnTo>
                    <a:pt x="48" y="117"/>
                  </a:lnTo>
                  <a:lnTo>
                    <a:pt x="44" y="119"/>
                  </a:lnTo>
                  <a:lnTo>
                    <a:pt x="40" y="116"/>
                  </a:lnTo>
                  <a:lnTo>
                    <a:pt x="39" y="111"/>
                  </a:lnTo>
                  <a:lnTo>
                    <a:pt x="38" y="105"/>
                  </a:lnTo>
                  <a:lnTo>
                    <a:pt x="34" y="100"/>
                  </a:lnTo>
                  <a:lnTo>
                    <a:pt x="29" y="99"/>
                  </a:lnTo>
                  <a:lnTo>
                    <a:pt x="23" y="99"/>
                  </a:lnTo>
                  <a:lnTo>
                    <a:pt x="20" y="100"/>
                  </a:lnTo>
                  <a:lnTo>
                    <a:pt x="17" y="101"/>
                  </a:lnTo>
                  <a:lnTo>
                    <a:pt x="10" y="104"/>
                  </a:lnTo>
                  <a:lnTo>
                    <a:pt x="3" y="105"/>
                  </a:lnTo>
                  <a:lnTo>
                    <a:pt x="0" y="101"/>
                  </a:lnTo>
                  <a:lnTo>
                    <a:pt x="1" y="97"/>
                  </a:lnTo>
                  <a:lnTo>
                    <a:pt x="4" y="90"/>
                  </a:lnTo>
                  <a:lnTo>
                    <a:pt x="9" y="84"/>
                  </a:lnTo>
                  <a:lnTo>
                    <a:pt x="12" y="82"/>
                  </a:lnTo>
                  <a:lnTo>
                    <a:pt x="16" y="79"/>
                  </a:lnTo>
                  <a:lnTo>
                    <a:pt x="16" y="75"/>
                  </a:lnTo>
                  <a:lnTo>
                    <a:pt x="14" y="68"/>
                  </a:lnTo>
                  <a:lnTo>
                    <a:pt x="12" y="61"/>
                  </a:lnTo>
                  <a:lnTo>
                    <a:pt x="11" y="55"/>
                  </a:lnTo>
                  <a:lnTo>
                    <a:pt x="12" y="48"/>
                  </a:lnTo>
                  <a:lnTo>
                    <a:pt x="12" y="44"/>
                  </a:lnTo>
                  <a:lnTo>
                    <a:pt x="10" y="39"/>
                  </a:lnTo>
                  <a:lnTo>
                    <a:pt x="8" y="35"/>
                  </a:lnTo>
                  <a:lnTo>
                    <a:pt x="8" y="26"/>
                  </a:lnTo>
                  <a:lnTo>
                    <a:pt x="8" y="16"/>
                  </a:lnTo>
                  <a:lnTo>
                    <a:pt x="8" y="8"/>
                  </a:lnTo>
                  <a:lnTo>
                    <a:pt x="9" y="2"/>
                  </a:lnTo>
                  <a:lnTo>
                    <a:pt x="12" y="0"/>
                  </a:lnTo>
                  <a:lnTo>
                    <a:pt x="18" y="1"/>
                  </a:lnTo>
                  <a:lnTo>
                    <a:pt x="24" y="3"/>
                  </a:lnTo>
                  <a:lnTo>
                    <a:pt x="27" y="9"/>
                  </a:lnTo>
                  <a:lnTo>
                    <a:pt x="30" y="18"/>
                  </a:lnTo>
                  <a:lnTo>
                    <a:pt x="32" y="26"/>
                  </a:lnTo>
                  <a:lnTo>
                    <a:pt x="33" y="30"/>
                  </a:lnTo>
                  <a:lnTo>
                    <a:pt x="37" y="30"/>
                  </a:lnTo>
                  <a:lnTo>
                    <a:pt x="40" y="28"/>
                  </a:lnTo>
                  <a:lnTo>
                    <a:pt x="44" y="25"/>
                  </a:lnTo>
                  <a:lnTo>
                    <a:pt x="48" y="23"/>
                  </a:lnTo>
                  <a:lnTo>
                    <a:pt x="54" y="23"/>
                  </a:lnTo>
                  <a:lnTo>
                    <a:pt x="61" y="24"/>
                  </a:lnTo>
                  <a:lnTo>
                    <a:pt x="70" y="26"/>
                  </a:lnTo>
                  <a:lnTo>
                    <a:pt x="78" y="30"/>
                  </a:lnTo>
                  <a:lnTo>
                    <a:pt x="85" y="33"/>
                  </a:lnTo>
                  <a:lnTo>
                    <a:pt x="90" y="40"/>
                  </a:lnTo>
                  <a:lnTo>
                    <a:pt x="93" y="48"/>
                  </a:lnTo>
                  <a:lnTo>
                    <a:pt x="98" y="54"/>
                  </a:lnTo>
                  <a:lnTo>
                    <a:pt x="100" y="58"/>
                  </a:lnTo>
                  <a:lnTo>
                    <a:pt x="101" y="59"/>
                  </a:lnTo>
                  <a:lnTo>
                    <a:pt x="122" y="59"/>
                  </a:lnTo>
                  <a:close/>
                </a:path>
              </a:pathLst>
            </a:custGeom>
            <a:grpFill/>
            <a:ln w="9525">
              <a:solidFill>
                <a:schemeClr val="tx1">
                  <a:lumMod val="65000"/>
                  <a:lumOff val="35000"/>
                </a:schemeClr>
              </a:solidFill>
              <a:round/>
              <a:headEnd/>
              <a:tailEnd/>
            </a:ln>
          </p:spPr>
          <p:txBody>
            <a:bodyPr/>
            <a:lstStyle/>
            <a:p>
              <a:endParaRPr lang="en-US" dirty="0"/>
            </a:p>
          </p:txBody>
        </p:sp>
        <p:sp>
          <p:nvSpPr>
            <p:cNvPr id="466" name="Freeform 431"/>
            <p:cNvSpPr>
              <a:spLocks/>
            </p:cNvSpPr>
            <p:nvPr/>
          </p:nvSpPr>
          <p:spPr bwMode="auto">
            <a:xfrm>
              <a:off x="2129594" y="1665904"/>
              <a:ext cx="598488" cy="400050"/>
            </a:xfrm>
            <a:custGeom>
              <a:avLst/>
              <a:gdLst>
                <a:gd name="T0" fmla="*/ 2147483647 w 556"/>
                <a:gd name="T1" fmla="*/ 2147483647 h 395"/>
                <a:gd name="T2" fmla="*/ 2147483647 w 556"/>
                <a:gd name="T3" fmla="*/ 2147483647 h 395"/>
                <a:gd name="T4" fmla="*/ 2147483647 w 556"/>
                <a:gd name="T5" fmla="*/ 2147483647 h 395"/>
                <a:gd name="T6" fmla="*/ 2147483647 w 556"/>
                <a:gd name="T7" fmla="*/ 2147483647 h 395"/>
                <a:gd name="T8" fmla="*/ 2147483647 w 556"/>
                <a:gd name="T9" fmla="*/ 2147483647 h 395"/>
                <a:gd name="T10" fmla="*/ 2147483647 w 556"/>
                <a:gd name="T11" fmla="*/ 2147483647 h 395"/>
                <a:gd name="T12" fmla="*/ 2147483647 w 556"/>
                <a:gd name="T13" fmla="*/ 2147483647 h 395"/>
                <a:gd name="T14" fmla="*/ 2147483647 w 556"/>
                <a:gd name="T15" fmla="*/ 2147483647 h 395"/>
                <a:gd name="T16" fmla="*/ 2147483647 w 556"/>
                <a:gd name="T17" fmla="*/ 2147483647 h 395"/>
                <a:gd name="T18" fmla="*/ 2147483647 w 556"/>
                <a:gd name="T19" fmla="*/ 2147483647 h 395"/>
                <a:gd name="T20" fmla="*/ 2147483647 w 556"/>
                <a:gd name="T21" fmla="*/ 2147483647 h 395"/>
                <a:gd name="T22" fmla="*/ 2147483647 w 556"/>
                <a:gd name="T23" fmla="*/ 2147483647 h 395"/>
                <a:gd name="T24" fmla="*/ 2147483647 w 556"/>
                <a:gd name="T25" fmla="*/ 2147483647 h 395"/>
                <a:gd name="T26" fmla="*/ 2147483647 w 556"/>
                <a:gd name="T27" fmla="*/ 2147483647 h 395"/>
                <a:gd name="T28" fmla="*/ 2147483647 w 556"/>
                <a:gd name="T29" fmla="*/ 2147483647 h 395"/>
                <a:gd name="T30" fmla="*/ 2147483647 w 556"/>
                <a:gd name="T31" fmla="*/ 2147483647 h 395"/>
                <a:gd name="T32" fmla="*/ 2147483647 w 556"/>
                <a:gd name="T33" fmla="*/ 2147483647 h 395"/>
                <a:gd name="T34" fmla="*/ 2147483647 w 556"/>
                <a:gd name="T35" fmla="*/ 2147483647 h 395"/>
                <a:gd name="T36" fmla="*/ 2147483647 w 556"/>
                <a:gd name="T37" fmla="*/ 2147483647 h 395"/>
                <a:gd name="T38" fmla="*/ 2147483647 w 556"/>
                <a:gd name="T39" fmla="*/ 2147483647 h 395"/>
                <a:gd name="T40" fmla="*/ 2147483647 w 556"/>
                <a:gd name="T41" fmla="*/ 2147483647 h 395"/>
                <a:gd name="T42" fmla="*/ 2147483647 w 556"/>
                <a:gd name="T43" fmla="*/ 2147483647 h 395"/>
                <a:gd name="T44" fmla="*/ 2147483647 w 556"/>
                <a:gd name="T45" fmla="*/ 2147483647 h 395"/>
                <a:gd name="T46" fmla="*/ 2147483647 w 556"/>
                <a:gd name="T47" fmla="*/ 2147483647 h 395"/>
                <a:gd name="T48" fmla="*/ 2147483647 w 556"/>
                <a:gd name="T49" fmla="*/ 2147483647 h 395"/>
                <a:gd name="T50" fmla="*/ 0 w 556"/>
                <a:gd name="T51" fmla="*/ 2147483647 h 395"/>
                <a:gd name="T52" fmla="*/ 2147483647 w 556"/>
                <a:gd name="T53" fmla="*/ 2147483647 h 395"/>
                <a:gd name="T54" fmla="*/ 2147483647 w 556"/>
                <a:gd name="T55" fmla="*/ 2147483647 h 395"/>
                <a:gd name="T56" fmla="*/ 2147483647 w 556"/>
                <a:gd name="T57" fmla="*/ 2147483647 h 395"/>
                <a:gd name="T58" fmla="*/ 2147483647 w 556"/>
                <a:gd name="T59" fmla="*/ 2147483647 h 395"/>
                <a:gd name="T60" fmla="*/ 2147483647 w 556"/>
                <a:gd name="T61" fmla="*/ 2147483647 h 395"/>
                <a:gd name="T62" fmla="*/ 2147483647 w 556"/>
                <a:gd name="T63" fmla="*/ 2147483647 h 395"/>
                <a:gd name="T64" fmla="*/ 2147483647 w 556"/>
                <a:gd name="T65" fmla="*/ 2147483647 h 395"/>
                <a:gd name="T66" fmla="*/ 2147483647 w 556"/>
                <a:gd name="T67" fmla="*/ 2147483647 h 395"/>
                <a:gd name="T68" fmla="*/ 2147483647 w 556"/>
                <a:gd name="T69" fmla="*/ 2147483647 h 395"/>
                <a:gd name="T70" fmla="*/ 2147483647 w 556"/>
                <a:gd name="T71" fmla="*/ 2147483647 h 395"/>
                <a:gd name="T72" fmla="*/ 2147483647 w 556"/>
                <a:gd name="T73" fmla="*/ 2147483647 h 395"/>
                <a:gd name="T74" fmla="*/ 2147483647 w 556"/>
                <a:gd name="T75" fmla="*/ 2147483647 h 395"/>
                <a:gd name="T76" fmla="*/ 2147483647 w 556"/>
                <a:gd name="T77" fmla="*/ 2147483647 h 395"/>
                <a:gd name="T78" fmla="*/ 2147483647 w 556"/>
                <a:gd name="T79" fmla="*/ 2147483647 h 395"/>
                <a:gd name="T80" fmla="*/ 2147483647 w 556"/>
                <a:gd name="T81" fmla="*/ 2147483647 h 395"/>
                <a:gd name="T82" fmla="*/ 2147483647 w 556"/>
                <a:gd name="T83" fmla="*/ 2147483647 h 395"/>
                <a:gd name="T84" fmla="*/ 2147483647 w 556"/>
                <a:gd name="T85" fmla="*/ 2147483647 h 395"/>
                <a:gd name="T86" fmla="*/ 2147483647 w 556"/>
                <a:gd name="T87" fmla="*/ 2147483647 h 395"/>
                <a:gd name="T88" fmla="*/ 2147483647 w 556"/>
                <a:gd name="T89" fmla="*/ 2147483647 h 395"/>
                <a:gd name="T90" fmla="*/ 2147483647 w 556"/>
                <a:gd name="T91" fmla="*/ 2147483647 h 395"/>
                <a:gd name="T92" fmla="*/ 2147483647 w 556"/>
                <a:gd name="T93" fmla="*/ 2147483647 h 395"/>
                <a:gd name="T94" fmla="*/ 2147483647 w 556"/>
                <a:gd name="T95" fmla="*/ 2147483647 h 395"/>
                <a:gd name="T96" fmla="*/ 2147483647 w 556"/>
                <a:gd name="T97" fmla="*/ 2147483647 h 395"/>
                <a:gd name="T98" fmla="*/ 2147483647 w 556"/>
                <a:gd name="T99" fmla="*/ 2147483647 h 395"/>
                <a:gd name="T100" fmla="*/ 2147483647 w 556"/>
                <a:gd name="T101" fmla="*/ 2147483647 h 395"/>
                <a:gd name="T102" fmla="*/ 2147483647 w 556"/>
                <a:gd name="T103" fmla="*/ 2147483647 h 395"/>
                <a:gd name="T104" fmla="*/ 2147483647 w 556"/>
                <a:gd name="T105" fmla="*/ 2147483647 h 395"/>
                <a:gd name="T106" fmla="*/ 2147483647 w 556"/>
                <a:gd name="T107" fmla="*/ 2147483647 h 395"/>
                <a:gd name="T108" fmla="*/ 2147483647 w 556"/>
                <a:gd name="T109" fmla="*/ 2147483647 h 395"/>
                <a:gd name="T110" fmla="*/ 2147483647 w 556"/>
                <a:gd name="T111" fmla="*/ 2147483647 h 395"/>
                <a:gd name="T112" fmla="*/ 2147483647 w 556"/>
                <a:gd name="T113" fmla="*/ 2147483647 h 395"/>
                <a:gd name="T114" fmla="*/ 2147483647 w 556"/>
                <a:gd name="T115" fmla="*/ 2147483647 h 395"/>
                <a:gd name="T116" fmla="*/ 2147483647 w 556"/>
                <a:gd name="T117" fmla="*/ 2147483647 h 395"/>
                <a:gd name="T118" fmla="*/ 2147483647 w 556"/>
                <a:gd name="T119" fmla="*/ 2147483647 h 395"/>
                <a:gd name="T120" fmla="*/ 2147483647 w 556"/>
                <a:gd name="T121" fmla="*/ 2147483647 h 395"/>
                <a:gd name="T122" fmla="*/ 2147483647 w 556"/>
                <a:gd name="T123" fmla="*/ 2147483647 h 395"/>
                <a:gd name="T124" fmla="*/ 2147483647 w 556"/>
                <a:gd name="T125" fmla="*/ 2147483647 h 3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6" h="395">
                  <a:moveTo>
                    <a:pt x="539" y="379"/>
                  </a:moveTo>
                  <a:lnTo>
                    <a:pt x="540" y="380"/>
                  </a:lnTo>
                  <a:lnTo>
                    <a:pt x="542" y="383"/>
                  </a:lnTo>
                  <a:lnTo>
                    <a:pt x="541" y="387"/>
                  </a:lnTo>
                  <a:lnTo>
                    <a:pt x="533" y="388"/>
                  </a:lnTo>
                  <a:lnTo>
                    <a:pt x="527" y="388"/>
                  </a:lnTo>
                  <a:lnTo>
                    <a:pt x="523" y="387"/>
                  </a:lnTo>
                  <a:lnTo>
                    <a:pt x="518" y="387"/>
                  </a:lnTo>
                  <a:lnTo>
                    <a:pt x="514" y="388"/>
                  </a:lnTo>
                  <a:lnTo>
                    <a:pt x="510" y="388"/>
                  </a:lnTo>
                  <a:lnTo>
                    <a:pt x="506" y="389"/>
                  </a:lnTo>
                  <a:lnTo>
                    <a:pt x="501" y="390"/>
                  </a:lnTo>
                  <a:lnTo>
                    <a:pt x="495" y="392"/>
                  </a:lnTo>
                  <a:lnTo>
                    <a:pt x="488" y="393"/>
                  </a:lnTo>
                  <a:lnTo>
                    <a:pt x="482" y="394"/>
                  </a:lnTo>
                  <a:lnTo>
                    <a:pt x="478" y="395"/>
                  </a:lnTo>
                  <a:lnTo>
                    <a:pt x="473" y="395"/>
                  </a:lnTo>
                  <a:lnTo>
                    <a:pt x="468" y="395"/>
                  </a:lnTo>
                  <a:lnTo>
                    <a:pt x="464" y="394"/>
                  </a:lnTo>
                  <a:lnTo>
                    <a:pt x="459" y="394"/>
                  </a:lnTo>
                  <a:lnTo>
                    <a:pt x="453" y="393"/>
                  </a:lnTo>
                  <a:lnTo>
                    <a:pt x="449" y="393"/>
                  </a:lnTo>
                  <a:lnTo>
                    <a:pt x="444" y="393"/>
                  </a:lnTo>
                  <a:lnTo>
                    <a:pt x="440" y="394"/>
                  </a:lnTo>
                  <a:lnTo>
                    <a:pt x="435" y="395"/>
                  </a:lnTo>
                  <a:lnTo>
                    <a:pt x="430" y="395"/>
                  </a:lnTo>
                  <a:lnTo>
                    <a:pt x="427" y="395"/>
                  </a:lnTo>
                  <a:lnTo>
                    <a:pt x="422" y="394"/>
                  </a:lnTo>
                  <a:lnTo>
                    <a:pt x="419" y="392"/>
                  </a:lnTo>
                  <a:lnTo>
                    <a:pt x="414" y="386"/>
                  </a:lnTo>
                  <a:lnTo>
                    <a:pt x="413" y="380"/>
                  </a:lnTo>
                  <a:lnTo>
                    <a:pt x="409" y="375"/>
                  </a:lnTo>
                  <a:lnTo>
                    <a:pt x="397" y="372"/>
                  </a:lnTo>
                  <a:lnTo>
                    <a:pt x="389" y="371"/>
                  </a:lnTo>
                  <a:lnTo>
                    <a:pt x="382" y="368"/>
                  </a:lnTo>
                  <a:lnTo>
                    <a:pt x="376" y="366"/>
                  </a:lnTo>
                  <a:lnTo>
                    <a:pt x="372" y="364"/>
                  </a:lnTo>
                  <a:lnTo>
                    <a:pt x="368" y="362"/>
                  </a:lnTo>
                  <a:lnTo>
                    <a:pt x="365" y="359"/>
                  </a:lnTo>
                  <a:lnTo>
                    <a:pt x="362" y="358"/>
                  </a:lnTo>
                  <a:lnTo>
                    <a:pt x="359" y="356"/>
                  </a:lnTo>
                  <a:lnTo>
                    <a:pt x="354" y="352"/>
                  </a:lnTo>
                  <a:lnTo>
                    <a:pt x="350" y="351"/>
                  </a:lnTo>
                  <a:lnTo>
                    <a:pt x="344" y="352"/>
                  </a:lnTo>
                  <a:lnTo>
                    <a:pt x="335" y="357"/>
                  </a:lnTo>
                  <a:lnTo>
                    <a:pt x="324" y="362"/>
                  </a:lnTo>
                  <a:lnTo>
                    <a:pt x="316" y="363"/>
                  </a:lnTo>
                  <a:lnTo>
                    <a:pt x="309" y="365"/>
                  </a:lnTo>
                  <a:lnTo>
                    <a:pt x="304" y="370"/>
                  </a:lnTo>
                  <a:lnTo>
                    <a:pt x="297" y="377"/>
                  </a:lnTo>
                  <a:lnTo>
                    <a:pt x="290" y="381"/>
                  </a:lnTo>
                  <a:lnTo>
                    <a:pt x="283" y="381"/>
                  </a:lnTo>
                  <a:lnTo>
                    <a:pt x="276" y="377"/>
                  </a:lnTo>
                  <a:lnTo>
                    <a:pt x="271" y="373"/>
                  </a:lnTo>
                  <a:lnTo>
                    <a:pt x="267" y="370"/>
                  </a:lnTo>
                  <a:lnTo>
                    <a:pt x="262" y="366"/>
                  </a:lnTo>
                  <a:lnTo>
                    <a:pt x="259" y="363"/>
                  </a:lnTo>
                  <a:lnTo>
                    <a:pt x="256" y="358"/>
                  </a:lnTo>
                  <a:lnTo>
                    <a:pt x="256" y="355"/>
                  </a:lnTo>
                  <a:lnTo>
                    <a:pt x="260" y="350"/>
                  </a:lnTo>
                  <a:lnTo>
                    <a:pt x="268" y="344"/>
                  </a:lnTo>
                  <a:lnTo>
                    <a:pt x="277" y="340"/>
                  </a:lnTo>
                  <a:lnTo>
                    <a:pt x="283" y="337"/>
                  </a:lnTo>
                  <a:lnTo>
                    <a:pt x="288" y="337"/>
                  </a:lnTo>
                  <a:lnTo>
                    <a:pt x="291" y="337"/>
                  </a:lnTo>
                  <a:lnTo>
                    <a:pt x="293" y="337"/>
                  </a:lnTo>
                  <a:lnTo>
                    <a:pt x="296" y="336"/>
                  </a:lnTo>
                  <a:lnTo>
                    <a:pt x="300" y="334"/>
                  </a:lnTo>
                  <a:lnTo>
                    <a:pt x="305" y="329"/>
                  </a:lnTo>
                  <a:lnTo>
                    <a:pt x="316" y="320"/>
                  </a:lnTo>
                  <a:lnTo>
                    <a:pt x="326" y="313"/>
                  </a:lnTo>
                  <a:lnTo>
                    <a:pt x="330" y="307"/>
                  </a:lnTo>
                  <a:lnTo>
                    <a:pt x="327" y="301"/>
                  </a:lnTo>
                  <a:lnTo>
                    <a:pt x="318" y="295"/>
                  </a:lnTo>
                  <a:lnTo>
                    <a:pt x="308" y="292"/>
                  </a:lnTo>
                  <a:lnTo>
                    <a:pt x="305" y="287"/>
                  </a:lnTo>
                  <a:lnTo>
                    <a:pt x="309" y="273"/>
                  </a:lnTo>
                  <a:lnTo>
                    <a:pt x="320" y="258"/>
                  </a:lnTo>
                  <a:lnTo>
                    <a:pt x="328" y="246"/>
                  </a:lnTo>
                  <a:lnTo>
                    <a:pt x="327" y="235"/>
                  </a:lnTo>
                  <a:lnTo>
                    <a:pt x="315" y="218"/>
                  </a:lnTo>
                  <a:lnTo>
                    <a:pt x="306" y="208"/>
                  </a:lnTo>
                  <a:lnTo>
                    <a:pt x="297" y="200"/>
                  </a:lnTo>
                  <a:lnTo>
                    <a:pt x="289" y="193"/>
                  </a:lnTo>
                  <a:lnTo>
                    <a:pt x="282" y="188"/>
                  </a:lnTo>
                  <a:lnTo>
                    <a:pt x="274" y="183"/>
                  </a:lnTo>
                  <a:lnTo>
                    <a:pt x="267" y="180"/>
                  </a:lnTo>
                  <a:lnTo>
                    <a:pt x="260" y="176"/>
                  </a:lnTo>
                  <a:lnTo>
                    <a:pt x="252" y="173"/>
                  </a:lnTo>
                  <a:lnTo>
                    <a:pt x="244" y="169"/>
                  </a:lnTo>
                  <a:lnTo>
                    <a:pt x="236" y="166"/>
                  </a:lnTo>
                  <a:lnTo>
                    <a:pt x="228" y="161"/>
                  </a:lnTo>
                  <a:lnTo>
                    <a:pt x="221" y="156"/>
                  </a:lnTo>
                  <a:lnTo>
                    <a:pt x="214" y="152"/>
                  </a:lnTo>
                  <a:lnTo>
                    <a:pt x="208" y="148"/>
                  </a:lnTo>
                  <a:lnTo>
                    <a:pt x="202" y="145"/>
                  </a:lnTo>
                  <a:lnTo>
                    <a:pt x="199" y="142"/>
                  </a:lnTo>
                  <a:lnTo>
                    <a:pt x="191" y="137"/>
                  </a:lnTo>
                  <a:lnTo>
                    <a:pt x="183" y="132"/>
                  </a:lnTo>
                  <a:lnTo>
                    <a:pt x="178" y="131"/>
                  </a:lnTo>
                  <a:lnTo>
                    <a:pt x="179" y="137"/>
                  </a:lnTo>
                  <a:lnTo>
                    <a:pt x="185" y="146"/>
                  </a:lnTo>
                  <a:lnTo>
                    <a:pt x="186" y="152"/>
                  </a:lnTo>
                  <a:lnTo>
                    <a:pt x="183" y="155"/>
                  </a:lnTo>
                  <a:lnTo>
                    <a:pt x="171" y="155"/>
                  </a:lnTo>
                  <a:lnTo>
                    <a:pt x="163" y="155"/>
                  </a:lnTo>
                  <a:lnTo>
                    <a:pt x="159" y="155"/>
                  </a:lnTo>
                  <a:lnTo>
                    <a:pt x="154" y="156"/>
                  </a:lnTo>
                  <a:lnTo>
                    <a:pt x="151" y="159"/>
                  </a:lnTo>
                  <a:lnTo>
                    <a:pt x="147" y="161"/>
                  </a:lnTo>
                  <a:lnTo>
                    <a:pt x="142" y="162"/>
                  </a:lnTo>
                  <a:lnTo>
                    <a:pt x="138" y="163"/>
                  </a:lnTo>
                  <a:lnTo>
                    <a:pt x="131" y="165"/>
                  </a:lnTo>
                  <a:lnTo>
                    <a:pt x="124" y="166"/>
                  </a:lnTo>
                  <a:lnTo>
                    <a:pt x="118" y="167"/>
                  </a:lnTo>
                  <a:lnTo>
                    <a:pt x="114" y="168"/>
                  </a:lnTo>
                  <a:lnTo>
                    <a:pt x="110" y="169"/>
                  </a:lnTo>
                  <a:lnTo>
                    <a:pt x="106" y="170"/>
                  </a:lnTo>
                  <a:lnTo>
                    <a:pt x="101" y="170"/>
                  </a:lnTo>
                  <a:lnTo>
                    <a:pt x="95" y="170"/>
                  </a:lnTo>
                  <a:lnTo>
                    <a:pt x="87" y="169"/>
                  </a:lnTo>
                  <a:lnTo>
                    <a:pt x="74" y="166"/>
                  </a:lnTo>
                  <a:lnTo>
                    <a:pt x="70" y="162"/>
                  </a:lnTo>
                  <a:lnTo>
                    <a:pt x="66" y="160"/>
                  </a:lnTo>
                  <a:lnTo>
                    <a:pt x="60" y="161"/>
                  </a:lnTo>
                  <a:lnTo>
                    <a:pt x="51" y="166"/>
                  </a:lnTo>
                  <a:lnTo>
                    <a:pt x="47" y="168"/>
                  </a:lnTo>
                  <a:lnTo>
                    <a:pt x="43" y="168"/>
                  </a:lnTo>
                  <a:lnTo>
                    <a:pt x="35" y="163"/>
                  </a:lnTo>
                  <a:lnTo>
                    <a:pt x="30" y="160"/>
                  </a:lnTo>
                  <a:lnTo>
                    <a:pt x="24" y="156"/>
                  </a:lnTo>
                  <a:lnTo>
                    <a:pt x="18" y="153"/>
                  </a:lnTo>
                  <a:lnTo>
                    <a:pt x="13" y="151"/>
                  </a:lnTo>
                  <a:lnTo>
                    <a:pt x="10" y="148"/>
                  </a:lnTo>
                  <a:lnTo>
                    <a:pt x="9" y="145"/>
                  </a:lnTo>
                  <a:lnTo>
                    <a:pt x="11" y="143"/>
                  </a:lnTo>
                  <a:lnTo>
                    <a:pt x="16" y="140"/>
                  </a:lnTo>
                  <a:lnTo>
                    <a:pt x="23" y="138"/>
                  </a:lnTo>
                  <a:lnTo>
                    <a:pt x="30" y="137"/>
                  </a:lnTo>
                  <a:lnTo>
                    <a:pt x="36" y="136"/>
                  </a:lnTo>
                  <a:lnTo>
                    <a:pt x="41" y="135"/>
                  </a:lnTo>
                  <a:lnTo>
                    <a:pt x="45" y="133"/>
                  </a:lnTo>
                  <a:lnTo>
                    <a:pt x="45" y="132"/>
                  </a:lnTo>
                  <a:lnTo>
                    <a:pt x="42" y="130"/>
                  </a:lnTo>
                  <a:lnTo>
                    <a:pt x="35" y="128"/>
                  </a:lnTo>
                  <a:lnTo>
                    <a:pt x="27" y="125"/>
                  </a:lnTo>
                  <a:lnTo>
                    <a:pt x="19" y="123"/>
                  </a:lnTo>
                  <a:lnTo>
                    <a:pt x="13" y="122"/>
                  </a:lnTo>
                  <a:lnTo>
                    <a:pt x="9" y="121"/>
                  </a:lnTo>
                  <a:lnTo>
                    <a:pt x="4" y="118"/>
                  </a:lnTo>
                  <a:lnTo>
                    <a:pt x="2" y="116"/>
                  </a:lnTo>
                  <a:lnTo>
                    <a:pt x="0" y="112"/>
                  </a:lnTo>
                  <a:lnTo>
                    <a:pt x="0" y="105"/>
                  </a:lnTo>
                  <a:lnTo>
                    <a:pt x="0" y="93"/>
                  </a:lnTo>
                  <a:lnTo>
                    <a:pt x="0" y="85"/>
                  </a:lnTo>
                  <a:lnTo>
                    <a:pt x="0" y="76"/>
                  </a:lnTo>
                  <a:lnTo>
                    <a:pt x="1" y="60"/>
                  </a:lnTo>
                  <a:lnTo>
                    <a:pt x="5" y="39"/>
                  </a:lnTo>
                  <a:lnTo>
                    <a:pt x="12" y="21"/>
                  </a:lnTo>
                  <a:lnTo>
                    <a:pt x="22" y="9"/>
                  </a:lnTo>
                  <a:lnTo>
                    <a:pt x="31" y="3"/>
                  </a:lnTo>
                  <a:lnTo>
                    <a:pt x="39" y="3"/>
                  </a:lnTo>
                  <a:lnTo>
                    <a:pt x="46" y="6"/>
                  </a:lnTo>
                  <a:lnTo>
                    <a:pt x="50" y="10"/>
                  </a:lnTo>
                  <a:lnTo>
                    <a:pt x="49" y="19"/>
                  </a:lnTo>
                  <a:lnTo>
                    <a:pt x="43" y="40"/>
                  </a:lnTo>
                  <a:lnTo>
                    <a:pt x="42" y="56"/>
                  </a:lnTo>
                  <a:lnTo>
                    <a:pt x="45" y="70"/>
                  </a:lnTo>
                  <a:lnTo>
                    <a:pt x="50" y="80"/>
                  </a:lnTo>
                  <a:lnTo>
                    <a:pt x="56" y="90"/>
                  </a:lnTo>
                  <a:lnTo>
                    <a:pt x="62" y="97"/>
                  </a:lnTo>
                  <a:lnTo>
                    <a:pt x="68" y="102"/>
                  </a:lnTo>
                  <a:lnTo>
                    <a:pt x="71" y="108"/>
                  </a:lnTo>
                  <a:lnTo>
                    <a:pt x="70" y="107"/>
                  </a:lnTo>
                  <a:lnTo>
                    <a:pt x="63" y="87"/>
                  </a:lnTo>
                  <a:lnTo>
                    <a:pt x="56" y="62"/>
                  </a:lnTo>
                  <a:lnTo>
                    <a:pt x="55" y="41"/>
                  </a:lnTo>
                  <a:lnTo>
                    <a:pt x="58" y="26"/>
                  </a:lnTo>
                  <a:lnTo>
                    <a:pt x="62" y="12"/>
                  </a:lnTo>
                  <a:lnTo>
                    <a:pt x="69" y="3"/>
                  </a:lnTo>
                  <a:lnTo>
                    <a:pt x="79" y="0"/>
                  </a:lnTo>
                  <a:lnTo>
                    <a:pt x="91" y="2"/>
                  </a:lnTo>
                  <a:lnTo>
                    <a:pt x="100" y="7"/>
                  </a:lnTo>
                  <a:lnTo>
                    <a:pt x="106" y="14"/>
                  </a:lnTo>
                  <a:lnTo>
                    <a:pt x="109" y="21"/>
                  </a:lnTo>
                  <a:lnTo>
                    <a:pt x="111" y="26"/>
                  </a:lnTo>
                  <a:lnTo>
                    <a:pt x="114" y="32"/>
                  </a:lnTo>
                  <a:lnTo>
                    <a:pt x="115" y="39"/>
                  </a:lnTo>
                  <a:lnTo>
                    <a:pt x="116" y="47"/>
                  </a:lnTo>
                  <a:lnTo>
                    <a:pt x="118" y="53"/>
                  </a:lnTo>
                  <a:lnTo>
                    <a:pt x="124" y="54"/>
                  </a:lnTo>
                  <a:lnTo>
                    <a:pt x="132" y="52"/>
                  </a:lnTo>
                  <a:lnTo>
                    <a:pt x="140" y="47"/>
                  </a:lnTo>
                  <a:lnTo>
                    <a:pt x="146" y="41"/>
                  </a:lnTo>
                  <a:lnTo>
                    <a:pt x="147" y="36"/>
                  </a:lnTo>
                  <a:lnTo>
                    <a:pt x="149" y="31"/>
                  </a:lnTo>
                  <a:lnTo>
                    <a:pt x="156" y="27"/>
                  </a:lnTo>
                  <a:lnTo>
                    <a:pt x="164" y="23"/>
                  </a:lnTo>
                  <a:lnTo>
                    <a:pt x="169" y="19"/>
                  </a:lnTo>
                  <a:lnTo>
                    <a:pt x="175" y="19"/>
                  </a:lnTo>
                  <a:lnTo>
                    <a:pt x="185" y="24"/>
                  </a:lnTo>
                  <a:lnTo>
                    <a:pt x="197" y="32"/>
                  </a:lnTo>
                  <a:lnTo>
                    <a:pt x="202" y="38"/>
                  </a:lnTo>
                  <a:lnTo>
                    <a:pt x="206" y="44"/>
                  </a:lnTo>
                  <a:lnTo>
                    <a:pt x="209" y="49"/>
                  </a:lnTo>
                  <a:lnTo>
                    <a:pt x="214" y="55"/>
                  </a:lnTo>
                  <a:lnTo>
                    <a:pt x="221" y="60"/>
                  </a:lnTo>
                  <a:lnTo>
                    <a:pt x="227" y="61"/>
                  </a:lnTo>
                  <a:lnTo>
                    <a:pt x="231" y="56"/>
                  </a:lnTo>
                  <a:lnTo>
                    <a:pt x="237" y="49"/>
                  </a:lnTo>
                  <a:lnTo>
                    <a:pt x="246" y="46"/>
                  </a:lnTo>
                  <a:lnTo>
                    <a:pt x="256" y="46"/>
                  </a:lnTo>
                  <a:lnTo>
                    <a:pt x="263" y="49"/>
                  </a:lnTo>
                  <a:lnTo>
                    <a:pt x="266" y="54"/>
                  </a:lnTo>
                  <a:lnTo>
                    <a:pt x="268" y="56"/>
                  </a:lnTo>
                  <a:lnTo>
                    <a:pt x="271" y="59"/>
                  </a:lnTo>
                  <a:lnTo>
                    <a:pt x="281" y="61"/>
                  </a:lnTo>
                  <a:lnTo>
                    <a:pt x="288" y="62"/>
                  </a:lnTo>
                  <a:lnTo>
                    <a:pt x="296" y="62"/>
                  </a:lnTo>
                  <a:lnTo>
                    <a:pt x="304" y="63"/>
                  </a:lnTo>
                  <a:lnTo>
                    <a:pt x="311" y="63"/>
                  </a:lnTo>
                  <a:lnTo>
                    <a:pt x="318" y="63"/>
                  </a:lnTo>
                  <a:lnTo>
                    <a:pt x="321" y="64"/>
                  </a:lnTo>
                  <a:lnTo>
                    <a:pt x="323" y="67"/>
                  </a:lnTo>
                  <a:lnTo>
                    <a:pt x="321" y="69"/>
                  </a:lnTo>
                  <a:lnTo>
                    <a:pt x="319" y="72"/>
                  </a:lnTo>
                  <a:lnTo>
                    <a:pt x="322" y="72"/>
                  </a:lnTo>
                  <a:lnTo>
                    <a:pt x="329" y="72"/>
                  </a:lnTo>
                  <a:lnTo>
                    <a:pt x="335" y="74"/>
                  </a:lnTo>
                  <a:lnTo>
                    <a:pt x="339" y="78"/>
                  </a:lnTo>
                  <a:lnTo>
                    <a:pt x="345" y="83"/>
                  </a:lnTo>
                  <a:lnTo>
                    <a:pt x="349" y="86"/>
                  </a:lnTo>
                  <a:lnTo>
                    <a:pt x="351" y="87"/>
                  </a:lnTo>
                  <a:lnTo>
                    <a:pt x="350" y="87"/>
                  </a:lnTo>
                  <a:lnTo>
                    <a:pt x="345" y="89"/>
                  </a:lnTo>
                  <a:lnTo>
                    <a:pt x="342" y="91"/>
                  </a:lnTo>
                  <a:lnTo>
                    <a:pt x="339" y="93"/>
                  </a:lnTo>
                  <a:lnTo>
                    <a:pt x="343" y="97"/>
                  </a:lnTo>
                  <a:lnTo>
                    <a:pt x="352" y="100"/>
                  </a:lnTo>
                  <a:lnTo>
                    <a:pt x="361" y="102"/>
                  </a:lnTo>
                  <a:lnTo>
                    <a:pt x="361" y="105"/>
                  </a:lnTo>
                  <a:lnTo>
                    <a:pt x="357" y="107"/>
                  </a:lnTo>
                  <a:lnTo>
                    <a:pt x="353" y="108"/>
                  </a:lnTo>
                  <a:lnTo>
                    <a:pt x="351" y="110"/>
                  </a:lnTo>
                  <a:lnTo>
                    <a:pt x="351" y="115"/>
                  </a:lnTo>
                  <a:lnTo>
                    <a:pt x="350" y="118"/>
                  </a:lnTo>
                  <a:lnTo>
                    <a:pt x="349" y="123"/>
                  </a:lnTo>
                  <a:lnTo>
                    <a:pt x="349" y="127"/>
                  </a:lnTo>
                  <a:lnTo>
                    <a:pt x="353" y="132"/>
                  </a:lnTo>
                  <a:lnTo>
                    <a:pt x="361" y="135"/>
                  </a:lnTo>
                  <a:lnTo>
                    <a:pt x="371" y="133"/>
                  </a:lnTo>
                  <a:lnTo>
                    <a:pt x="377" y="133"/>
                  </a:lnTo>
                  <a:lnTo>
                    <a:pt x="384" y="136"/>
                  </a:lnTo>
                  <a:lnTo>
                    <a:pt x="392" y="143"/>
                  </a:lnTo>
                  <a:lnTo>
                    <a:pt x="400" y="150"/>
                  </a:lnTo>
                  <a:lnTo>
                    <a:pt x="407" y="152"/>
                  </a:lnTo>
                  <a:lnTo>
                    <a:pt x="409" y="150"/>
                  </a:lnTo>
                  <a:lnTo>
                    <a:pt x="406" y="144"/>
                  </a:lnTo>
                  <a:lnTo>
                    <a:pt x="403" y="139"/>
                  </a:lnTo>
                  <a:lnTo>
                    <a:pt x="403" y="137"/>
                  </a:lnTo>
                  <a:lnTo>
                    <a:pt x="409" y="139"/>
                  </a:lnTo>
                  <a:lnTo>
                    <a:pt x="414" y="140"/>
                  </a:lnTo>
                  <a:lnTo>
                    <a:pt x="421" y="142"/>
                  </a:lnTo>
                  <a:lnTo>
                    <a:pt x="429" y="143"/>
                  </a:lnTo>
                  <a:lnTo>
                    <a:pt x="436" y="143"/>
                  </a:lnTo>
                  <a:lnTo>
                    <a:pt x="442" y="144"/>
                  </a:lnTo>
                  <a:lnTo>
                    <a:pt x="447" y="145"/>
                  </a:lnTo>
                  <a:lnTo>
                    <a:pt x="450" y="146"/>
                  </a:lnTo>
                  <a:lnTo>
                    <a:pt x="451" y="148"/>
                  </a:lnTo>
                  <a:lnTo>
                    <a:pt x="450" y="152"/>
                  </a:lnTo>
                  <a:lnTo>
                    <a:pt x="451" y="154"/>
                  </a:lnTo>
                  <a:lnTo>
                    <a:pt x="453" y="155"/>
                  </a:lnTo>
                  <a:lnTo>
                    <a:pt x="457" y="155"/>
                  </a:lnTo>
                  <a:lnTo>
                    <a:pt x="461" y="155"/>
                  </a:lnTo>
                  <a:lnTo>
                    <a:pt x="466" y="153"/>
                  </a:lnTo>
                  <a:lnTo>
                    <a:pt x="472" y="152"/>
                  </a:lnTo>
                  <a:lnTo>
                    <a:pt x="480" y="152"/>
                  </a:lnTo>
                  <a:lnTo>
                    <a:pt x="490" y="153"/>
                  </a:lnTo>
                  <a:lnTo>
                    <a:pt x="501" y="154"/>
                  </a:lnTo>
                  <a:lnTo>
                    <a:pt x="509" y="158"/>
                  </a:lnTo>
                  <a:lnTo>
                    <a:pt x="511" y="163"/>
                  </a:lnTo>
                  <a:lnTo>
                    <a:pt x="508" y="169"/>
                  </a:lnTo>
                  <a:lnTo>
                    <a:pt x="501" y="173"/>
                  </a:lnTo>
                  <a:lnTo>
                    <a:pt x="496" y="176"/>
                  </a:lnTo>
                  <a:lnTo>
                    <a:pt x="496" y="180"/>
                  </a:lnTo>
                  <a:lnTo>
                    <a:pt x="501" y="183"/>
                  </a:lnTo>
                  <a:lnTo>
                    <a:pt x="505" y="186"/>
                  </a:lnTo>
                  <a:lnTo>
                    <a:pt x="510" y="191"/>
                  </a:lnTo>
                  <a:lnTo>
                    <a:pt x="511" y="196"/>
                  </a:lnTo>
                  <a:lnTo>
                    <a:pt x="511" y="200"/>
                  </a:lnTo>
                  <a:lnTo>
                    <a:pt x="509" y="204"/>
                  </a:lnTo>
                  <a:lnTo>
                    <a:pt x="505" y="207"/>
                  </a:lnTo>
                  <a:lnTo>
                    <a:pt x="501" y="209"/>
                  </a:lnTo>
                  <a:lnTo>
                    <a:pt x="497" y="212"/>
                  </a:lnTo>
                  <a:lnTo>
                    <a:pt x="497" y="214"/>
                  </a:lnTo>
                  <a:lnTo>
                    <a:pt x="499" y="219"/>
                  </a:lnTo>
                  <a:lnTo>
                    <a:pt x="505" y="223"/>
                  </a:lnTo>
                  <a:lnTo>
                    <a:pt x="511" y="228"/>
                  </a:lnTo>
                  <a:lnTo>
                    <a:pt x="514" y="234"/>
                  </a:lnTo>
                  <a:lnTo>
                    <a:pt x="514" y="239"/>
                  </a:lnTo>
                  <a:lnTo>
                    <a:pt x="511" y="244"/>
                  </a:lnTo>
                  <a:lnTo>
                    <a:pt x="506" y="248"/>
                  </a:lnTo>
                  <a:lnTo>
                    <a:pt x="503" y="249"/>
                  </a:lnTo>
                  <a:lnTo>
                    <a:pt x="501" y="249"/>
                  </a:lnTo>
                  <a:lnTo>
                    <a:pt x="495" y="245"/>
                  </a:lnTo>
                  <a:lnTo>
                    <a:pt x="487" y="242"/>
                  </a:lnTo>
                  <a:lnTo>
                    <a:pt x="480" y="238"/>
                  </a:lnTo>
                  <a:lnTo>
                    <a:pt x="474" y="235"/>
                  </a:lnTo>
                  <a:lnTo>
                    <a:pt x="468" y="231"/>
                  </a:lnTo>
                  <a:lnTo>
                    <a:pt x="465" y="229"/>
                  </a:lnTo>
                  <a:lnTo>
                    <a:pt x="460" y="228"/>
                  </a:lnTo>
                  <a:lnTo>
                    <a:pt x="456" y="226"/>
                  </a:lnTo>
                  <a:lnTo>
                    <a:pt x="449" y="223"/>
                  </a:lnTo>
                  <a:lnTo>
                    <a:pt x="440" y="220"/>
                  </a:lnTo>
                  <a:lnTo>
                    <a:pt x="432" y="219"/>
                  </a:lnTo>
                  <a:lnTo>
                    <a:pt x="425" y="220"/>
                  </a:lnTo>
                  <a:lnTo>
                    <a:pt x="421" y="224"/>
                  </a:lnTo>
                  <a:lnTo>
                    <a:pt x="421" y="230"/>
                  </a:lnTo>
                  <a:lnTo>
                    <a:pt x="423" y="236"/>
                  </a:lnTo>
                  <a:lnTo>
                    <a:pt x="428" y="243"/>
                  </a:lnTo>
                  <a:lnTo>
                    <a:pt x="435" y="251"/>
                  </a:lnTo>
                  <a:lnTo>
                    <a:pt x="440" y="254"/>
                  </a:lnTo>
                  <a:lnTo>
                    <a:pt x="443" y="259"/>
                  </a:lnTo>
                  <a:lnTo>
                    <a:pt x="449" y="262"/>
                  </a:lnTo>
                  <a:lnTo>
                    <a:pt x="453" y="265"/>
                  </a:lnTo>
                  <a:lnTo>
                    <a:pt x="459" y="268"/>
                  </a:lnTo>
                  <a:lnTo>
                    <a:pt x="465" y="271"/>
                  </a:lnTo>
                  <a:lnTo>
                    <a:pt x="471" y="272"/>
                  </a:lnTo>
                  <a:lnTo>
                    <a:pt x="476" y="273"/>
                  </a:lnTo>
                  <a:lnTo>
                    <a:pt x="487" y="275"/>
                  </a:lnTo>
                  <a:lnTo>
                    <a:pt x="495" y="277"/>
                  </a:lnTo>
                  <a:lnTo>
                    <a:pt x="501" y="281"/>
                  </a:lnTo>
                  <a:lnTo>
                    <a:pt x="505" y="286"/>
                  </a:lnTo>
                  <a:lnTo>
                    <a:pt x="512" y="289"/>
                  </a:lnTo>
                  <a:lnTo>
                    <a:pt x="520" y="291"/>
                  </a:lnTo>
                  <a:lnTo>
                    <a:pt x="528" y="294"/>
                  </a:lnTo>
                  <a:lnTo>
                    <a:pt x="533" y="301"/>
                  </a:lnTo>
                  <a:lnTo>
                    <a:pt x="534" y="307"/>
                  </a:lnTo>
                  <a:lnTo>
                    <a:pt x="533" y="311"/>
                  </a:lnTo>
                  <a:lnTo>
                    <a:pt x="533" y="315"/>
                  </a:lnTo>
                  <a:lnTo>
                    <a:pt x="536" y="324"/>
                  </a:lnTo>
                  <a:lnTo>
                    <a:pt x="541" y="332"/>
                  </a:lnTo>
                  <a:lnTo>
                    <a:pt x="543" y="337"/>
                  </a:lnTo>
                  <a:lnTo>
                    <a:pt x="544" y="342"/>
                  </a:lnTo>
                  <a:lnTo>
                    <a:pt x="548" y="345"/>
                  </a:lnTo>
                  <a:lnTo>
                    <a:pt x="552" y="350"/>
                  </a:lnTo>
                  <a:lnTo>
                    <a:pt x="556" y="354"/>
                  </a:lnTo>
                  <a:lnTo>
                    <a:pt x="555" y="357"/>
                  </a:lnTo>
                  <a:lnTo>
                    <a:pt x="549" y="356"/>
                  </a:lnTo>
                  <a:lnTo>
                    <a:pt x="544" y="352"/>
                  </a:lnTo>
                  <a:lnTo>
                    <a:pt x="541" y="349"/>
                  </a:lnTo>
                  <a:lnTo>
                    <a:pt x="535" y="345"/>
                  </a:lnTo>
                  <a:lnTo>
                    <a:pt x="525" y="345"/>
                  </a:lnTo>
                  <a:lnTo>
                    <a:pt x="513" y="348"/>
                  </a:lnTo>
                  <a:lnTo>
                    <a:pt x="505" y="349"/>
                  </a:lnTo>
                  <a:lnTo>
                    <a:pt x="499" y="349"/>
                  </a:lnTo>
                  <a:lnTo>
                    <a:pt x="493" y="345"/>
                  </a:lnTo>
                  <a:lnTo>
                    <a:pt x="488" y="343"/>
                  </a:lnTo>
                  <a:lnTo>
                    <a:pt x="483" y="342"/>
                  </a:lnTo>
                  <a:lnTo>
                    <a:pt x="478" y="340"/>
                  </a:lnTo>
                  <a:lnTo>
                    <a:pt x="472" y="339"/>
                  </a:lnTo>
                  <a:lnTo>
                    <a:pt x="466" y="337"/>
                  </a:lnTo>
                  <a:lnTo>
                    <a:pt x="461" y="337"/>
                  </a:lnTo>
                  <a:lnTo>
                    <a:pt x="457" y="337"/>
                  </a:lnTo>
                  <a:lnTo>
                    <a:pt x="453" y="337"/>
                  </a:lnTo>
                  <a:lnTo>
                    <a:pt x="451" y="340"/>
                  </a:lnTo>
                  <a:lnTo>
                    <a:pt x="455" y="343"/>
                  </a:lnTo>
                  <a:lnTo>
                    <a:pt x="463" y="347"/>
                  </a:lnTo>
                  <a:lnTo>
                    <a:pt x="476" y="352"/>
                  </a:lnTo>
                  <a:lnTo>
                    <a:pt x="485" y="355"/>
                  </a:lnTo>
                  <a:lnTo>
                    <a:pt x="490" y="357"/>
                  </a:lnTo>
                  <a:lnTo>
                    <a:pt x="496" y="358"/>
                  </a:lnTo>
                  <a:lnTo>
                    <a:pt x="499" y="358"/>
                  </a:lnTo>
                  <a:lnTo>
                    <a:pt x="503" y="359"/>
                  </a:lnTo>
                  <a:lnTo>
                    <a:pt x="506" y="360"/>
                  </a:lnTo>
                  <a:lnTo>
                    <a:pt x="509" y="362"/>
                  </a:lnTo>
                  <a:lnTo>
                    <a:pt x="511" y="364"/>
                  </a:lnTo>
                  <a:lnTo>
                    <a:pt x="517" y="367"/>
                  </a:lnTo>
                  <a:lnTo>
                    <a:pt x="525" y="371"/>
                  </a:lnTo>
                  <a:lnTo>
                    <a:pt x="533" y="374"/>
                  </a:lnTo>
                  <a:lnTo>
                    <a:pt x="539" y="379"/>
                  </a:lnTo>
                  <a:close/>
                </a:path>
              </a:pathLst>
            </a:custGeom>
            <a:grpFill/>
            <a:ln w="9525">
              <a:solidFill>
                <a:schemeClr val="tx1">
                  <a:lumMod val="65000"/>
                  <a:lumOff val="35000"/>
                </a:schemeClr>
              </a:solidFill>
              <a:round/>
              <a:headEnd/>
              <a:tailEnd/>
            </a:ln>
          </p:spPr>
          <p:txBody>
            <a:bodyPr/>
            <a:lstStyle/>
            <a:p>
              <a:endParaRPr lang="en-US" dirty="0"/>
            </a:p>
          </p:txBody>
        </p:sp>
        <p:sp>
          <p:nvSpPr>
            <p:cNvPr id="467" name="Freeform 432"/>
            <p:cNvSpPr>
              <a:spLocks/>
            </p:cNvSpPr>
            <p:nvPr/>
          </p:nvSpPr>
          <p:spPr bwMode="auto">
            <a:xfrm>
              <a:off x="1612069" y="1599229"/>
              <a:ext cx="158750" cy="146050"/>
            </a:xfrm>
            <a:custGeom>
              <a:avLst/>
              <a:gdLst>
                <a:gd name="T0" fmla="*/ 2147483647 w 148"/>
                <a:gd name="T1" fmla="*/ 2147483647 h 146"/>
                <a:gd name="T2" fmla="*/ 2147483647 w 148"/>
                <a:gd name="T3" fmla="*/ 2147483647 h 146"/>
                <a:gd name="T4" fmla="*/ 2147483647 w 148"/>
                <a:gd name="T5" fmla="*/ 2147483647 h 146"/>
                <a:gd name="T6" fmla="*/ 2147483647 w 148"/>
                <a:gd name="T7" fmla="*/ 2147483647 h 146"/>
                <a:gd name="T8" fmla="*/ 2147483647 w 148"/>
                <a:gd name="T9" fmla="*/ 2147483647 h 146"/>
                <a:gd name="T10" fmla="*/ 2147483647 w 148"/>
                <a:gd name="T11" fmla="*/ 2147483647 h 146"/>
                <a:gd name="T12" fmla="*/ 2147483647 w 148"/>
                <a:gd name="T13" fmla="*/ 2147483647 h 146"/>
                <a:gd name="T14" fmla="*/ 2147483647 w 148"/>
                <a:gd name="T15" fmla="*/ 2147483647 h 146"/>
                <a:gd name="T16" fmla="*/ 2147483647 w 148"/>
                <a:gd name="T17" fmla="*/ 2147483647 h 146"/>
                <a:gd name="T18" fmla="*/ 2147483647 w 148"/>
                <a:gd name="T19" fmla="*/ 0 h 146"/>
                <a:gd name="T20" fmla="*/ 2147483647 w 148"/>
                <a:gd name="T21" fmla="*/ 2147483647 h 146"/>
                <a:gd name="T22" fmla="*/ 2147483647 w 148"/>
                <a:gd name="T23" fmla="*/ 2147483647 h 146"/>
                <a:gd name="T24" fmla="*/ 2147483647 w 148"/>
                <a:gd name="T25" fmla="*/ 2147483647 h 146"/>
                <a:gd name="T26" fmla="*/ 2147483647 w 148"/>
                <a:gd name="T27" fmla="*/ 2147483647 h 146"/>
                <a:gd name="T28" fmla="*/ 2147483647 w 148"/>
                <a:gd name="T29" fmla="*/ 2147483647 h 146"/>
                <a:gd name="T30" fmla="*/ 2147483647 w 148"/>
                <a:gd name="T31" fmla="*/ 2147483647 h 146"/>
                <a:gd name="T32" fmla="*/ 2147483647 w 148"/>
                <a:gd name="T33" fmla="*/ 2147483647 h 146"/>
                <a:gd name="T34" fmla="*/ 2147483647 w 148"/>
                <a:gd name="T35" fmla="*/ 2147483647 h 146"/>
                <a:gd name="T36" fmla="*/ 2147483647 w 148"/>
                <a:gd name="T37" fmla="*/ 2147483647 h 146"/>
                <a:gd name="T38" fmla="*/ 2147483647 w 148"/>
                <a:gd name="T39" fmla="*/ 2147483647 h 146"/>
                <a:gd name="T40" fmla="*/ 2147483647 w 148"/>
                <a:gd name="T41" fmla="*/ 2147483647 h 146"/>
                <a:gd name="T42" fmla="*/ 2147483647 w 148"/>
                <a:gd name="T43" fmla="*/ 2147483647 h 146"/>
                <a:gd name="T44" fmla="*/ 2147483647 w 148"/>
                <a:gd name="T45" fmla="*/ 2147483647 h 146"/>
                <a:gd name="T46" fmla="*/ 2147483647 w 148"/>
                <a:gd name="T47" fmla="*/ 2147483647 h 146"/>
                <a:gd name="T48" fmla="*/ 2147483647 w 148"/>
                <a:gd name="T49" fmla="*/ 2147483647 h 146"/>
                <a:gd name="T50" fmla="*/ 2147483647 w 148"/>
                <a:gd name="T51" fmla="*/ 2147483647 h 146"/>
                <a:gd name="T52" fmla="*/ 2147483647 w 148"/>
                <a:gd name="T53" fmla="*/ 2147483647 h 146"/>
                <a:gd name="T54" fmla="*/ 2147483647 w 148"/>
                <a:gd name="T55" fmla="*/ 2147483647 h 146"/>
                <a:gd name="T56" fmla="*/ 2147483647 w 148"/>
                <a:gd name="T57" fmla="*/ 2147483647 h 146"/>
                <a:gd name="T58" fmla="*/ 2147483647 w 148"/>
                <a:gd name="T59" fmla="*/ 2147483647 h 146"/>
                <a:gd name="T60" fmla="*/ 2147483647 w 148"/>
                <a:gd name="T61" fmla="*/ 2147483647 h 146"/>
                <a:gd name="T62" fmla="*/ 2147483647 w 148"/>
                <a:gd name="T63" fmla="*/ 2147483647 h 1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48" h="146">
                  <a:moveTo>
                    <a:pt x="148" y="71"/>
                  </a:moveTo>
                  <a:lnTo>
                    <a:pt x="146" y="67"/>
                  </a:lnTo>
                  <a:lnTo>
                    <a:pt x="145" y="56"/>
                  </a:lnTo>
                  <a:lnTo>
                    <a:pt x="141" y="44"/>
                  </a:lnTo>
                  <a:lnTo>
                    <a:pt x="135" y="36"/>
                  </a:lnTo>
                  <a:lnTo>
                    <a:pt x="129" y="33"/>
                  </a:lnTo>
                  <a:lnTo>
                    <a:pt x="125" y="33"/>
                  </a:lnTo>
                  <a:lnTo>
                    <a:pt x="120" y="35"/>
                  </a:lnTo>
                  <a:lnTo>
                    <a:pt x="115" y="32"/>
                  </a:lnTo>
                  <a:lnTo>
                    <a:pt x="111" y="26"/>
                  </a:lnTo>
                  <a:lnTo>
                    <a:pt x="108" y="20"/>
                  </a:lnTo>
                  <a:lnTo>
                    <a:pt x="104" y="14"/>
                  </a:lnTo>
                  <a:lnTo>
                    <a:pt x="95" y="12"/>
                  </a:lnTo>
                  <a:lnTo>
                    <a:pt x="88" y="10"/>
                  </a:lnTo>
                  <a:lnTo>
                    <a:pt x="82" y="9"/>
                  </a:lnTo>
                  <a:lnTo>
                    <a:pt x="77" y="7"/>
                  </a:lnTo>
                  <a:lnTo>
                    <a:pt x="73" y="3"/>
                  </a:lnTo>
                  <a:lnTo>
                    <a:pt x="68" y="1"/>
                  </a:lnTo>
                  <a:lnTo>
                    <a:pt x="65" y="0"/>
                  </a:lnTo>
                  <a:lnTo>
                    <a:pt x="62" y="0"/>
                  </a:lnTo>
                  <a:lnTo>
                    <a:pt x="60" y="2"/>
                  </a:lnTo>
                  <a:lnTo>
                    <a:pt x="58" y="8"/>
                  </a:lnTo>
                  <a:lnTo>
                    <a:pt x="58" y="15"/>
                  </a:lnTo>
                  <a:lnTo>
                    <a:pt x="57" y="20"/>
                  </a:lnTo>
                  <a:lnTo>
                    <a:pt x="55" y="24"/>
                  </a:lnTo>
                  <a:lnTo>
                    <a:pt x="50" y="31"/>
                  </a:lnTo>
                  <a:lnTo>
                    <a:pt x="42" y="40"/>
                  </a:lnTo>
                  <a:lnTo>
                    <a:pt x="32" y="50"/>
                  </a:lnTo>
                  <a:lnTo>
                    <a:pt x="27" y="55"/>
                  </a:lnTo>
                  <a:lnTo>
                    <a:pt x="20" y="62"/>
                  </a:lnTo>
                  <a:lnTo>
                    <a:pt x="11" y="71"/>
                  </a:lnTo>
                  <a:lnTo>
                    <a:pt x="3" y="82"/>
                  </a:lnTo>
                  <a:lnTo>
                    <a:pt x="0" y="90"/>
                  </a:lnTo>
                  <a:lnTo>
                    <a:pt x="3" y="91"/>
                  </a:lnTo>
                  <a:lnTo>
                    <a:pt x="4" y="91"/>
                  </a:lnTo>
                  <a:lnTo>
                    <a:pt x="6" y="94"/>
                  </a:lnTo>
                  <a:lnTo>
                    <a:pt x="11" y="107"/>
                  </a:lnTo>
                  <a:lnTo>
                    <a:pt x="14" y="123"/>
                  </a:lnTo>
                  <a:lnTo>
                    <a:pt x="14" y="136"/>
                  </a:lnTo>
                  <a:lnTo>
                    <a:pt x="15" y="144"/>
                  </a:lnTo>
                  <a:lnTo>
                    <a:pt x="20" y="146"/>
                  </a:lnTo>
                  <a:lnTo>
                    <a:pt x="27" y="143"/>
                  </a:lnTo>
                  <a:lnTo>
                    <a:pt x="32" y="139"/>
                  </a:lnTo>
                  <a:lnTo>
                    <a:pt x="36" y="137"/>
                  </a:lnTo>
                  <a:lnTo>
                    <a:pt x="39" y="138"/>
                  </a:lnTo>
                  <a:lnTo>
                    <a:pt x="44" y="143"/>
                  </a:lnTo>
                  <a:lnTo>
                    <a:pt x="50" y="146"/>
                  </a:lnTo>
                  <a:lnTo>
                    <a:pt x="55" y="145"/>
                  </a:lnTo>
                  <a:lnTo>
                    <a:pt x="60" y="135"/>
                  </a:lnTo>
                  <a:lnTo>
                    <a:pt x="66" y="124"/>
                  </a:lnTo>
                  <a:lnTo>
                    <a:pt x="75" y="119"/>
                  </a:lnTo>
                  <a:lnTo>
                    <a:pt x="83" y="116"/>
                  </a:lnTo>
                  <a:lnTo>
                    <a:pt x="87" y="111"/>
                  </a:lnTo>
                  <a:lnTo>
                    <a:pt x="87" y="104"/>
                  </a:lnTo>
                  <a:lnTo>
                    <a:pt x="87" y="99"/>
                  </a:lnTo>
                  <a:lnTo>
                    <a:pt x="91" y="96"/>
                  </a:lnTo>
                  <a:lnTo>
                    <a:pt x="104" y="92"/>
                  </a:lnTo>
                  <a:lnTo>
                    <a:pt x="112" y="90"/>
                  </a:lnTo>
                  <a:lnTo>
                    <a:pt x="120" y="89"/>
                  </a:lnTo>
                  <a:lnTo>
                    <a:pt x="128" y="86"/>
                  </a:lnTo>
                  <a:lnTo>
                    <a:pt x="135" y="84"/>
                  </a:lnTo>
                  <a:lnTo>
                    <a:pt x="140" y="82"/>
                  </a:lnTo>
                  <a:lnTo>
                    <a:pt x="144" y="78"/>
                  </a:lnTo>
                  <a:lnTo>
                    <a:pt x="146" y="75"/>
                  </a:lnTo>
                  <a:lnTo>
                    <a:pt x="148" y="71"/>
                  </a:lnTo>
                  <a:close/>
                </a:path>
              </a:pathLst>
            </a:custGeom>
            <a:grpFill/>
            <a:ln w="9525">
              <a:solidFill>
                <a:schemeClr val="tx1">
                  <a:lumMod val="65000"/>
                  <a:lumOff val="35000"/>
                </a:schemeClr>
              </a:solidFill>
              <a:round/>
              <a:headEnd/>
              <a:tailEnd/>
            </a:ln>
          </p:spPr>
          <p:txBody>
            <a:bodyPr/>
            <a:lstStyle/>
            <a:p>
              <a:endParaRPr lang="en-US" dirty="0"/>
            </a:p>
          </p:txBody>
        </p:sp>
        <p:sp>
          <p:nvSpPr>
            <p:cNvPr id="468" name="Freeform 433"/>
            <p:cNvSpPr>
              <a:spLocks/>
            </p:cNvSpPr>
            <p:nvPr/>
          </p:nvSpPr>
          <p:spPr bwMode="auto">
            <a:xfrm>
              <a:off x="1780344" y="1545254"/>
              <a:ext cx="144463" cy="93662"/>
            </a:xfrm>
            <a:custGeom>
              <a:avLst/>
              <a:gdLst>
                <a:gd name="T0" fmla="*/ 2147483647 w 133"/>
                <a:gd name="T1" fmla="*/ 2147483647 h 91"/>
                <a:gd name="T2" fmla="*/ 2147483647 w 133"/>
                <a:gd name="T3" fmla="*/ 2147483647 h 91"/>
                <a:gd name="T4" fmla="*/ 2147483647 w 133"/>
                <a:gd name="T5" fmla="*/ 2147483647 h 91"/>
                <a:gd name="T6" fmla="*/ 2147483647 w 133"/>
                <a:gd name="T7" fmla="*/ 2147483647 h 91"/>
                <a:gd name="T8" fmla="*/ 2147483647 w 133"/>
                <a:gd name="T9" fmla="*/ 2147483647 h 91"/>
                <a:gd name="T10" fmla="*/ 2147483647 w 133"/>
                <a:gd name="T11" fmla="*/ 2147483647 h 91"/>
                <a:gd name="T12" fmla="*/ 2147483647 w 133"/>
                <a:gd name="T13" fmla="*/ 2147483647 h 91"/>
                <a:gd name="T14" fmla="*/ 2147483647 w 133"/>
                <a:gd name="T15" fmla="*/ 2147483647 h 91"/>
                <a:gd name="T16" fmla="*/ 2147483647 w 133"/>
                <a:gd name="T17" fmla="*/ 2147483647 h 91"/>
                <a:gd name="T18" fmla="*/ 2147483647 w 133"/>
                <a:gd name="T19" fmla="*/ 2147483647 h 91"/>
                <a:gd name="T20" fmla="*/ 2147483647 w 133"/>
                <a:gd name="T21" fmla="*/ 2147483647 h 91"/>
                <a:gd name="T22" fmla="*/ 2147483647 w 133"/>
                <a:gd name="T23" fmla="*/ 2147483647 h 91"/>
                <a:gd name="T24" fmla="*/ 2147483647 w 133"/>
                <a:gd name="T25" fmla="*/ 2147483647 h 91"/>
                <a:gd name="T26" fmla="*/ 2147483647 w 133"/>
                <a:gd name="T27" fmla="*/ 2147483647 h 91"/>
                <a:gd name="T28" fmla="*/ 2147483647 w 133"/>
                <a:gd name="T29" fmla="*/ 2147483647 h 91"/>
                <a:gd name="T30" fmla="*/ 2147483647 w 133"/>
                <a:gd name="T31" fmla="*/ 2147483647 h 91"/>
                <a:gd name="T32" fmla="*/ 2147483647 w 133"/>
                <a:gd name="T33" fmla="*/ 2147483647 h 91"/>
                <a:gd name="T34" fmla="*/ 2147483647 w 133"/>
                <a:gd name="T35" fmla="*/ 2147483647 h 91"/>
                <a:gd name="T36" fmla="*/ 2147483647 w 133"/>
                <a:gd name="T37" fmla="*/ 2147483647 h 91"/>
                <a:gd name="T38" fmla="*/ 2147483647 w 133"/>
                <a:gd name="T39" fmla="*/ 2147483647 h 91"/>
                <a:gd name="T40" fmla="*/ 2147483647 w 133"/>
                <a:gd name="T41" fmla="*/ 2147483647 h 91"/>
                <a:gd name="T42" fmla="*/ 2147483647 w 133"/>
                <a:gd name="T43" fmla="*/ 2147483647 h 91"/>
                <a:gd name="T44" fmla="*/ 2147483647 w 133"/>
                <a:gd name="T45" fmla="*/ 2147483647 h 91"/>
                <a:gd name="T46" fmla="*/ 2147483647 w 133"/>
                <a:gd name="T47" fmla="*/ 2147483647 h 91"/>
                <a:gd name="T48" fmla="*/ 2147483647 w 133"/>
                <a:gd name="T49" fmla="*/ 2147483647 h 91"/>
                <a:gd name="T50" fmla="*/ 2147483647 w 133"/>
                <a:gd name="T51" fmla="*/ 2147483647 h 91"/>
                <a:gd name="T52" fmla="*/ 2147483647 w 133"/>
                <a:gd name="T53" fmla="*/ 2147483647 h 91"/>
                <a:gd name="T54" fmla="*/ 2147483647 w 133"/>
                <a:gd name="T55" fmla="*/ 2147483647 h 91"/>
                <a:gd name="T56" fmla="*/ 0 w 133"/>
                <a:gd name="T57" fmla="*/ 2147483647 h 91"/>
                <a:gd name="T58" fmla="*/ 2147483647 w 133"/>
                <a:gd name="T59" fmla="*/ 2147483647 h 91"/>
                <a:gd name="T60" fmla="*/ 2147483647 w 133"/>
                <a:gd name="T61" fmla="*/ 2147483647 h 91"/>
                <a:gd name="T62" fmla="*/ 2147483647 w 133"/>
                <a:gd name="T63" fmla="*/ 2147483647 h 91"/>
                <a:gd name="T64" fmla="*/ 2147483647 w 133"/>
                <a:gd name="T65" fmla="*/ 2147483647 h 91"/>
                <a:gd name="T66" fmla="*/ 2147483647 w 133"/>
                <a:gd name="T67" fmla="*/ 2147483647 h 91"/>
                <a:gd name="T68" fmla="*/ 2147483647 w 133"/>
                <a:gd name="T69" fmla="*/ 0 h 91"/>
                <a:gd name="T70" fmla="*/ 2147483647 w 133"/>
                <a:gd name="T71" fmla="*/ 2147483647 h 91"/>
                <a:gd name="T72" fmla="*/ 2147483647 w 133"/>
                <a:gd name="T73" fmla="*/ 2147483647 h 91"/>
                <a:gd name="T74" fmla="*/ 2147483647 w 133"/>
                <a:gd name="T75" fmla="*/ 2147483647 h 91"/>
                <a:gd name="T76" fmla="*/ 2147483647 w 133"/>
                <a:gd name="T77" fmla="*/ 2147483647 h 91"/>
                <a:gd name="T78" fmla="*/ 2147483647 w 133"/>
                <a:gd name="T79" fmla="*/ 2147483647 h 91"/>
                <a:gd name="T80" fmla="*/ 2147483647 w 133"/>
                <a:gd name="T81" fmla="*/ 2147483647 h 91"/>
                <a:gd name="T82" fmla="*/ 2147483647 w 133"/>
                <a:gd name="T83" fmla="*/ 2147483647 h 91"/>
                <a:gd name="T84" fmla="*/ 2147483647 w 133"/>
                <a:gd name="T85" fmla="*/ 2147483647 h 91"/>
                <a:gd name="T86" fmla="*/ 2147483647 w 133"/>
                <a:gd name="T87" fmla="*/ 2147483647 h 91"/>
                <a:gd name="T88" fmla="*/ 2147483647 w 133"/>
                <a:gd name="T89" fmla="*/ 2147483647 h 91"/>
                <a:gd name="T90" fmla="*/ 2147483647 w 133"/>
                <a:gd name="T91" fmla="*/ 2147483647 h 91"/>
                <a:gd name="T92" fmla="*/ 2147483647 w 133"/>
                <a:gd name="T93" fmla="*/ 2147483647 h 91"/>
                <a:gd name="T94" fmla="*/ 2147483647 w 133"/>
                <a:gd name="T95" fmla="*/ 2147483647 h 91"/>
                <a:gd name="T96" fmla="*/ 2147483647 w 133"/>
                <a:gd name="T97" fmla="*/ 2147483647 h 91"/>
                <a:gd name="T98" fmla="*/ 2147483647 w 133"/>
                <a:gd name="T99" fmla="*/ 2147483647 h 91"/>
                <a:gd name="T100" fmla="*/ 2147483647 w 133"/>
                <a:gd name="T101" fmla="*/ 2147483647 h 91"/>
                <a:gd name="T102" fmla="*/ 2147483647 w 133"/>
                <a:gd name="T103" fmla="*/ 2147483647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33" h="91">
                  <a:moveTo>
                    <a:pt x="104" y="0"/>
                  </a:moveTo>
                  <a:lnTo>
                    <a:pt x="104" y="4"/>
                  </a:lnTo>
                  <a:lnTo>
                    <a:pt x="103" y="13"/>
                  </a:lnTo>
                  <a:lnTo>
                    <a:pt x="103" y="23"/>
                  </a:lnTo>
                  <a:lnTo>
                    <a:pt x="102" y="30"/>
                  </a:lnTo>
                  <a:lnTo>
                    <a:pt x="101" y="35"/>
                  </a:lnTo>
                  <a:lnTo>
                    <a:pt x="101" y="39"/>
                  </a:lnTo>
                  <a:lnTo>
                    <a:pt x="102" y="44"/>
                  </a:lnTo>
                  <a:lnTo>
                    <a:pt x="107" y="46"/>
                  </a:lnTo>
                  <a:lnTo>
                    <a:pt x="111" y="43"/>
                  </a:lnTo>
                  <a:lnTo>
                    <a:pt x="113" y="37"/>
                  </a:lnTo>
                  <a:lnTo>
                    <a:pt x="115" y="34"/>
                  </a:lnTo>
                  <a:lnTo>
                    <a:pt x="121" y="36"/>
                  </a:lnTo>
                  <a:lnTo>
                    <a:pt x="128" y="42"/>
                  </a:lnTo>
                  <a:lnTo>
                    <a:pt x="132" y="45"/>
                  </a:lnTo>
                  <a:lnTo>
                    <a:pt x="133" y="49"/>
                  </a:lnTo>
                  <a:lnTo>
                    <a:pt x="132" y="54"/>
                  </a:lnTo>
                  <a:lnTo>
                    <a:pt x="132" y="60"/>
                  </a:lnTo>
                  <a:lnTo>
                    <a:pt x="132" y="62"/>
                  </a:lnTo>
                  <a:lnTo>
                    <a:pt x="131" y="66"/>
                  </a:lnTo>
                  <a:lnTo>
                    <a:pt x="128" y="72"/>
                  </a:lnTo>
                  <a:lnTo>
                    <a:pt x="123" y="78"/>
                  </a:lnTo>
                  <a:lnTo>
                    <a:pt x="121" y="82"/>
                  </a:lnTo>
                  <a:lnTo>
                    <a:pt x="116" y="84"/>
                  </a:lnTo>
                  <a:lnTo>
                    <a:pt x="107" y="83"/>
                  </a:lnTo>
                  <a:lnTo>
                    <a:pt x="96" y="81"/>
                  </a:lnTo>
                  <a:lnTo>
                    <a:pt x="88" y="78"/>
                  </a:lnTo>
                  <a:lnTo>
                    <a:pt x="83" y="77"/>
                  </a:lnTo>
                  <a:lnTo>
                    <a:pt x="79" y="80"/>
                  </a:lnTo>
                  <a:lnTo>
                    <a:pt x="76" y="83"/>
                  </a:lnTo>
                  <a:lnTo>
                    <a:pt x="72" y="85"/>
                  </a:lnTo>
                  <a:lnTo>
                    <a:pt x="68" y="88"/>
                  </a:lnTo>
                  <a:lnTo>
                    <a:pt x="61" y="90"/>
                  </a:lnTo>
                  <a:lnTo>
                    <a:pt x="54" y="91"/>
                  </a:lnTo>
                  <a:lnTo>
                    <a:pt x="49" y="91"/>
                  </a:lnTo>
                  <a:lnTo>
                    <a:pt x="45" y="91"/>
                  </a:lnTo>
                  <a:lnTo>
                    <a:pt x="39" y="91"/>
                  </a:lnTo>
                  <a:lnTo>
                    <a:pt x="32" y="89"/>
                  </a:lnTo>
                  <a:lnTo>
                    <a:pt x="24" y="85"/>
                  </a:lnTo>
                  <a:lnTo>
                    <a:pt x="18" y="82"/>
                  </a:lnTo>
                  <a:lnTo>
                    <a:pt x="19" y="78"/>
                  </a:lnTo>
                  <a:lnTo>
                    <a:pt x="25" y="77"/>
                  </a:lnTo>
                  <a:lnTo>
                    <a:pt x="32" y="77"/>
                  </a:lnTo>
                  <a:lnTo>
                    <a:pt x="38" y="77"/>
                  </a:lnTo>
                  <a:lnTo>
                    <a:pt x="43" y="75"/>
                  </a:lnTo>
                  <a:lnTo>
                    <a:pt x="48" y="70"/>
                  </a:lnTo>
                  <a:lnTo>
                    <a:pt x="49" y="64"/>
                  </a:lnTo>
                  <a:lnTo>
                    <a:pt x="48" y="60"/>
                  </a:lnTo>
                  <a:lnTo>
                    <a:pt x="42" y="60"/>
                  </a:lnTo>
                  <a:lnTo>
                    <a:pt x="35" y="65"/>
                  </a:lnTo>
                  <a:lnTo>
                    <a:pt x="32" y="67"/>
                  </a:lnTo>
                  <a:lnTo>
                    <a:pt x="27" y="67"/>
                  </a:lnTo>
                  <a:lnTo>
                    <a:pt x="20" y="62"/>
                  </a:lnTo>
                  <a:lnTo>
                    <a:pt x="14" y="57"/>
                  </a:lnTo>
                  <a:lnTo>
                    <a:pt x="8" y="53"/>
                  </a:lnTo>
                  <a:lnTo>
                    <a:pt x="4" y="51"/>
                  </a:lnTo>
                  <a:lnTo>
                    <a:pt x="2" y="46"/>
                  </a:lnTo>
                  <a:lnTo>
                    <a:pt x="0" y="42"/>
                  </a:lnTo>
                  <a:lnTo>
                    <a:pt x="0" y="38"/>
                  </a:lnTo>
                  <a:lnTo>
                    <a:pt x="2" y="35"/>
                  </a:lnTo>
                  <a:lnTo>
                    <a:pt x="8" y="30"/>
                  </a:lnTo>
                  <a:lnTo>
                    <a:pt x="12" y="25"/>
                  </a:lnTo>
                  <a:lnTo>
                    <a:pt x="14" y="22"/>
                  </a:lnTo>
                  <a:lnTo>
                    <a:pt x="15" y="20"/>
                  </a:lnTo>
                  <a:lnTo>
                    <a:pt x="18" y="14"/>
                  </a:lnTo>
                  <a:lnTo>
                    <a:pt x="23" y="7"/>
                  </a:lnTo>
                  <a:lnTo>
                    <a:pt x="25" y="4"/>
                  </a:lnTo>
                  <a:lnTo>
                    <a:pt x="28" y="1"/>
                  </a:lnTo>
                  <a:lnTo>
                    <a:pt x="34" y="0"/>
                  </a:lnTo>
                  <a:lnTo>
                    <a:pt x="41" y="0"/>
                  </a:lnTo>
                  <a:lnTo>
                    <a:pt x="45" y="2"/>
                  </a:lnTo>
                  <a:lnTo>
                    <a:pt x="46" y="5"/>
                  </a:lnTo>
                  <a:lnTo>
                    <a:pt x="45" y="8"/>
                  </a:lnTo>
                  <a:lnTo>
                    <a:pt x="46" y="13"/>
                  </a:lnTo>
                  <a:lnTo>
                    <a:pt x="50" y="15"/>
                  </a:lnTo>
                  <a:lnTo>
                    <a:pt x="55" y="19"/>
                  </a:lnTo>
                  <a:lnTo>
                    <a:pt x="56" y="23"/>
                  </a:lnTo>
                  <a:lnTo>
                    <a:pt x="56" y="28"/>
                  </a:lnTo>
                  <a:lnTo>
                    <a:pt x="61" y="31"/>
                  </a:lnTo>
                  <a:lnTo>
                    <a:pt x="65" y="35"/>
                  </a:lnTo>
                  <a:lnTo>
                    <a:pt x="68" y="39"/>
                  </a:lnTo>
                  <a:lnTo>
                    <a:pt x="68" y="44"/>
                  </a:lnTo>
                  <a:lnTo>
                    <a:pt x="68" y="47"/>
                  </a:lnTo>
                  <a:lnTo>
                    <a:pt x="70" y="50"/>
                  </a:lnTo>
                  <a:lnTo>
                    <a:pt x="75" y="52"/>
                  </a:lnTo>
                  <a:lnTo>
                    <a:pt x="80" y="55"/>
                  </a:lnTo>
                  <a:lnTo>
                    <a:pt x="86" y="59"/>
                  </a:lnTo>
                  <a:lnTo>
                    <a:pt x="90" y="59"/>
                  </a:lnTo>
                  <a:lnTo>
                    <a:pt x="91" y="54"/>
                  </a:lnTo>
                  <a:lnTo>
                    <a:pt x="91" y="47"/>
                  </a:lnTo>
                  <a:lnTo>
                    <a:pt x="91" y="42"/>
                  </a:lnTo>
                  <a:lnTo>
                    <a:pt x="91" y="37"/>
                  </a:lnTo>
                  <a:lnTo>
                    <a:pt x="91" y="32"/>
                  </a:lnTo>
                  <a:lnTo>
                    <a:pt x="88" y="30"/>
                  </a:lnTo>
                  <a:lnTo>
                    <a:pt x="86" y="30"/>
                  </a:lnTo>
                  <a:lnTo>
                    <a:pt x="85" y="29"/>
                  </a:lnTo>
                  <a:lnTo>
                    <a:pt x="84" y="24"/>
                  </a:lnTo>
                  <a:lnTo>
                    <a:pt x="84" y="19"/>
                  </a:lnTo>
                  <a:lnTo>
                    <a:pt x="84" y="14"/>
                  </a:lnTo>
                  <a:lnTo>
                    <a:pt x="85" y="11"/>
                  </a:lnTo>
                  <a:lnTo>
                    <a:pt x="88" y="8"/>
                  </a:lnTo>
                  <a:lnTo>
                    <a:pt x="94" y="6"/>
                  </a:lnTo>
                  <a:lnTo>
                    <a:pt x="99" y="4"/>
                  </a:lnTo>
                  <a:lnTo>
                    <a:pt x="103" y="1"/>
                  </a:lnTo>
                  <a:lnTo>
                    <a:pt x="104" y="0"/>
                  </a:lnTo>
                  <a:close/>
                </a:path>
              </a:pathLst>
            </a:custGeom>
            <a:grpFill/>
            <a:ln w="9525">
              <a:solidFill>
                <a:schemeClr val="tx1">
                  <a:lumMod val="65000"/>
                  <a:lumOff val="35000"/>
                </a:schemeClr>
              </a:solidFill>
              <a:round/>
              <a:headEnd/>
              <a:tailEnd/>
            </a:ln>
          </p:spPr>
          <p:txBody>
            <a:bodyPr/>
            <a:lstStyle/>
            <a:p>
              <a:endParaRPr lang="en-US" dirty="0"/>
            </a:p>
          </p:txBody>
        </p:sp>
        <p:sp>
          <p:nvSpPr>
            <p:cNvPr id="469" name="Freeform 434"/>
            <p:cNvSpPr>
              <a:spLocks/>
            </p:cNvSpPr>
            <p:nvPr/>
          </p:nvSpPr>
          <p:spPr bwMode="auto">
            <a:xfrm>
              <a:off x="1720019" y="1496041"/>
              <a:ext cx="109538" cy="61913"/>
            </a:xfrm>
            <a:custGeom>
              <a:avLst/>
              <a:gdLst>
                <a:gd name="T0" fmla="*/ 2147483647 w 102"/>
                <a:gd name="T1" fmla="*/ 2147483647 h 60"/>
                <a:gd name="T2" fmla="*/ 2147483647 w 102"/>
                <a:gd name="T3" fmla="*/ 2147483647 h 60"/>
                <a:gd name="T4" fmla="*/ 2147483647 w 102"/>
                <a:gd name="T5" fmla="*/ 2147483647 h 60"/>
                <a:gd name="T6" fmla="*/ 2147483647 w 102"/>
                <a:gd name="T7" fmla="*/ 2147483647 h 60"/>
                <a:gd name="T8" fmla="*/ 2147483647 w 102"/>
                <a:gd name="T9" fmla="*/ 2147483647 h 60"/>
                <a:gd name="T10" fmla="*/ 2147483647 w 102"/>
                <a:gd name="T11" fmla="*/ 2147483647 h 60"/>
                <a:gd name="T12" fmla="*/ 2147483647 w 102"/>
                <a:gd name="T13" fmla="*/ 2147483647 h 60"/>
                <a:gd name="T14" fmla="*/ 2147483647 w 102"/>
                <a:gd name="T15" fmla="*/ 2147483647 h 60"/>
                <a:gd name="T16" fmla="*/ 2147483647 w 102"/>
                <a:gd name="T17" fmla="*/ 2147483647 h 60"/>
                <a:gd name="T18" fmla="*/ 2147483647 w 102"/>
                <a:gd name="T19" fmla="*/ 2147483647 h 60"/>
                <a:gd name="T20" fmla="*/ 2147483647 w 102"/>
                <a:gd name="T21" fmla="*/ 2147483647 h 60"/>
                <a:gd name="T22" fmla="*/ 2147483647 w 102"/>
                <a:gd name="T23" fmla="*/ 2147483647 h 60"/>
                <a:gd name="T24" fmla="*/ 2147483647 w 102"/>
                <a:gd name="T25" fmla="*/ 2147483647 h 60"/>
                <a:gd name="T26" fmla="*/ 2147483647 w 102"/>
                <a:gd name="T27" fmla="*/ 2147483647 h 60"/>
                <a:gd name="T28" fmla="*/ 2147483647 w 102"/>
                <a:gd name="T29" fmla="*/ 2147483647 h 60"/>
                <a:gd name="T30" fmla="*/ 2147483647 w 102"/>
                <a:gd name="T31" fmla="*/ 2147483647 h 60"/>
                <a:gd name="T32" fmla="*/ 2147483647 w 102"/>
                <a:gd name="T33" fmla="*/ 2147483647 h 60"/>
                <a:gd name="T34" fmla="*/ 2147483647 w 102"/>
                <a:gd name="T35" fmla="*/ 2147483647 h 60"/>
                <a:gd name="T36" fmla="*/ 2147483647 w 102"/>
                <a:gd name="T37" fmla="*/ 2147483647 h 60"/>
                <a:gd name="T38" fmla="*/ 2147483647 w 102"/>
                <a:gd name="T39" fmla="*/ 2147483647 h 60"/>
                <a:gd name="T40" fmla="*/ 2147483647 w 102"/>
                <a:gd name="T41" fmla="*/ 2147483647 h 60"/>
                <a:gd name="T42" fmla="*/ 2147483647 w 102"/>
                <a:gd name="T43" fmla="*/ 2147483647 h 60"/>
                <a:gd name="T44" fmla="*/ 2147483647 w 102"/>
                <a:gd name="T45" fmla="*/ 2147483647 h 60"/>
                <a:gd name="T46" fmla="*/ 0 w 102"/>
                <a:gd name="T47" fmla="*/ 2147483647 h 60"/>
                <a:gd name="T48" fmla="*/ 2147483647 w 102"/>
                <a:gd name="T49" fmla="*/ 2147483647 h 60"/>
                <a:gd name="T50" fmla="*/ 2147483647 w 102"/>
                <a:gd name="T51" fmla="*/ 2147483647 h 60"/>
                <a:gd name="T52" fmla="*/ 2147483647 w 102"/>
                <a:gd name="T53" fmla="*/ 2147483647 h 60"/>
                <a:gd name="T54" fmla="*/ 2147483647 w 102"/>
                <a:gd name="T55" fmla="*/ 2147483647 h 60"/>
                <a:gd name="T56" fmla="*/ 2147483647 w 102"/>
                <a:gd name="T57" fmla="*/ 2147483647 h 60"/>
                <a:gd name="T58" fmla="*/ 2147483647 w 102"/>
                <a:gd name="T59" fmla="*/ 2147483647 h 60"/>
                <a:gd name="T60" fmla="*/ 2147483647 w 102"/>
                <a:gd name="T61" fmla="*/ 2147483647 h 60"/>
                <a:gd name="T62" fmla="*/ 2147483647 w 102"/>
                <a:gd name="T63" fmla="*/ 2147483647 h 60"/>
                <a:gd name="T64" fmla="*/ 2147483647 w 102"/>
                <a:gd name="T65" fmla="*/ 0 h 60"/>
                <a:gd name="T66" fmla="*/ 2147483647 w 102"/>
                <a:gd name="T67" fmla="*/ 0 h 60"/>
                <a:gd name="T68" fmla="*/ 2147483647 w 102"/>
                <a:gd name="T69" fmla="*/ 0 h 60"/>
                <a:gd name="T70" fmla="*/ 2147483647 w 102"/>
                <a:gd name="T71" fmla="*/ 0 h 60"/>
                <a:gd name="T72" fmla="*/ 2147483647 w 102"/>
                <a:gd name="T73" fmla="*/ 0 h 60"/>
                <a:gd name="T74" fmla="*/ 2147483647 w 102"/>
                <a:gd name="T75" fmla="*/ 0 h 60"/>
                <a:gd name="T76" fmla="*/ 2147483647 w 102"/>
                <a:gd name="T77" fmla="*/ 2147483647 h 60"/>
                <a:gd name="T78" fmla="*/ 2147483647 w 102"/>
                <a:gd name="T79" fmla="*/ 2147483647 h 60"/>
                <a:gd name="T80" fmla="*/ 2147483647 w 102"/>
                <a:gd name="T81" fmla="*/ 2147483647 h 60"/>
                <a:gd name="T82" fmla="*/ 2147483647 w 102"/>
                <a:gd name="T83" fmla="*/ 2147483647 h 60"/>
                <a:gd name="T84" fmla="*/ 2147483647 w 102"/>
                <a:gd name="T85" fmla="*/ 2147483647 h 60"/>
                <a:gd name="T86" fmla="*/ 2147483647 w 102"/>
                <a:gd name="T87" fmla="*/ 2147483647 h 60"/>
                <a:gd name="T88" fmla="*/ 2147483647 w 102"/>
                <a:gd name="T89" fmla="*/ 2147483647 h 60"/>
                <a:gd name="T90" fmla="*/ 2147483647 w 102"/>
                <a:gd name="T91" fmla="*/ 2147483647 h 60"/>
                <a:gd name="T92" fmla="*/ 2147483647 w 102"/>
                <a:gd name="T93" fmla="*/ 2147483647 h 60"/>
                <a:gd name="T94" fmla="*/ 2147483647 w 102"/>
                <a:gd name="T95" fmla="*/ 2147483647 h 60"/>
                <a:gd name="T96" fmla="*/ 2147483647 w 102"/>
                <a:gd name="T97" fmla="*/ 2147483647 h 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2" h="60">
                  <a:moveTo>
                    <a:pt x="76" y="40"/>
                  </a:moveTo>
                  <a:lnTo>
                    <a:pt x="75" y="41"/>
                  </a:lnTo>
                  <a:lnTo>
                    <a:pt x="72" y="45"/>
                  </a:lnTo>
                  <a:lnTo>
                    <a:pt x="68" y="46"/>
                  </a:lnTo>
                  <a:lnTo>
                    <a:pt x="66" y="42"/>
                  </a:lnTo>
                  <a:lnTo>
                    <a:pt x="64" y="35"/>
                  </a:lnTo>
                  <a:lnTo>
                    <a:pt x="61" y="30"/>
                  </a:lnTo>
                  <a:lnTo>
                    <a:pt x="58" y="27"/>
                  </a:lnTo>
                  <a:lnTo>
                    <a:pt x="56" y="31"/>
                  </a:lnTo>
                  <a:lnTo>
                    <a:pt x="55" y="38"/>
                  </a:lnTo>
                  <a:lnTo>
                    <a:pt x="55" y="44"/>
                  </a:lnTo>
                  <a:lnTo>
                    <a:pt x="53" y="47"/>
                  </a:lnTo>
                  <a:lnTo>
                    <a:pt x="48" y="47"/>
                  </a:lnTo>
                  <a:lnTo>
                    <a:pt x="42" y="47"/>
                  </a:lnTo>
                  <a:lnTo>
                    <a:pt x="38" y="52"/>
                  </a:lnTo>
                  <a:lnTo>
                    <a:pt x="38" y="57"/>
                  </a:lnTo>
                  <a:lnTo>
                    <a:pt x="38" y="60"/>
                  </a:lnTo>
                  <a:lnTo>
                    <a:pt x="37" y="57"/>
                  </a:lnTo>
                  <a:lnTo>
                    <a:pt x="33" y="54"/>
                  </a:lnTo>
                  <a:lnTo>
                    <a:pt x="27" y="50"/>
                  </a:lnTo>
                  <a:lnTo>
                    <a:pt x="22" y="48"/>
                  </a:lnTo>
                  <a:lnTo>
                    <a:pt x="15" y="48"/>
                  </a:lnTo>
                  <a:lnTo>
                    <a:pt x="6" y="48"/>
                  </a:lnTo>
                  <a:lnTo>
                    <a:pt x="0" y="46"/>
                  </a:lnTo>
                  <a:lnTo>
                    <a:pt x="4" y="40"/>
                  </a:lnTo>
                  <a:lnTo>
                    <a:pt x="11" y="34"/>
                  </a:lnTo>
                  <a:lnTo>
                    <a:pt x="17" y="30"/>
                  </a:lnTo>
                  <a:lnTo>
                    <a:pt x="23" y="25"/>
                  </a:lnTo>
                  <a:lnTo>
                    <a:pt x="35" y="19"/>
                  </a:lnTo>
                  <a:lnTo>
                    <a:pt x="46" y="12"/>
                  </a:lnTo>
                  <a:lnTo>
                    <a:pt x="55" y="7"/>
                  </a:lnTo>
                  <a:lnTo>
                    <a:pt x="60" y="2"/>
                  </a:lnTo>
                  <a:lnTo>
                    <a:pt x="68" y="0"/>
                  </a:lnTo>
                  <a:lnTo>
                    <a:pt x="76" y="0"/>
                  </a:lnTo>
                  <a:lnTo>
                    <a:pt x="80" y="0"/>
                  </a:lnTo>
                  <a:lnTo>
                    <a:pt x="83" y="0"/>
                  </a:lnTo>
                  <a:lnTo>
                    <a:pt x="87" y="0"/>
                  </a:lnTo>
                  <a:lnTo>
                    <a:pt x="93" y="0"/>
                  </a:lnTo>
                  <a:lnTo>
                    <a:pt x="98" y="2"/>
                  </a:lnTo>
                  <a:lnTo>
                    <a:pt x="102" y="6"/>
                  </a:lnTo>
                  <a:lnTo>
                    <a:pt x="99" y="10"/>
                  </a:lnTo>
                  <a:lnTo>
                    <a:pt x="95" y="15"/>
                  </a:lnTo>
                  <a:lnTo>
                    <a:pt x="93" y="17"/>
                  </a:lnTo>
                  <a:lnTo>
                    <a:pt x="93" y="19"/>
                  </a:lnTo>
                  <a:lnTo>
                    <a:pt x="91" y="24"/>
                  </a:lnTo>
                  <a:lnTo>
                    <a:pt x="89" y="31"/>
                  </a:lnTo>
                  <a:lnTo>
                    <a:pt x="86" y="35"/>
                  </a:lnTo>
                  <a:lnTo>
                    <a:pt x="81" y="39"/>
                  </a:lnTo>
                  <a:lnTo>
                    <a:pt x="76" y="40"/>
                  </a:lnTo>
                  <a:close/>
                </a:path>
              </a:pathLst>
            </a:custGeom>
            <a:grpFill/>
            <a:ln w="9525">
              <a:solidFill>
                <a:schemeClr val="tx1">
                  <a:lumMod val="65000"/>
                  <a:lumOff val="35000"/>
                </a:schemeClr>
              </a:solidFill>
              <a:round/>
              <a:headEnd/>
              <a:tailEnd/>
            </a:ln>
          </p:spPr>
          <p:txBody>
            <a:bodyPr/>
            <a:lstStyle/>
            <a:p>
              <a:endParaRPr lang="en-US" dirty="0"/>
            </a:p>
          </p:txBody>
        </p:sp>
        <p:sp>
          <p:nvSpPr>
            <p:cNvPr id="470" name="Freeform 435"/>
            <p:cNvSpPr>
              <a:spLocks/>
            </p:cNvSpPr>
            <p:nvPr/>
          </p:nvSpPr>
          <p:spPr bwMode="auto">
            <a:xfrm>
              <a:off x="1935919" y="1557954"/>
              <a:ext cx="92075" cy="80962"/>
            </a:xfrm>
            <a:custGeom>
              <a:avLst/>
              <a:gdLst>
                <a:gd name="T0" fmla="*/ 2147483647 w 86"/>
                <a:gd name="T1" fmla="*/ 2147483647 h 80"/>
                <a:gd name="T2" fmla="*/ 2147483647 w 86"/>
                <a:gd name="T3" fmla="*/ 0 h 80"/>
                <a:gd name="T4" fmla="*/ 2147483647 w 86"/>
                <a:gd name="T5" fmla="*/ 2147483647 h 80"/>
                <a:gd name="T6" fmla="*/ 2147483647 w 86"/>
                <a:gd name="T7" fmla="*/ 2147483647 h 80"/>
                <a:gd name="T8" fmla="*/ 2147483647 w 86"/>
                <a:gd name="T9" fmla="*/ 2147483647 h 80"/>
                <a:gd name="T10" fmla="*/ 2147483647 w 86"/>
                <a:gd name="T11" fmla="*/ 2147483647 h 80"/>
                <a:gd name="T12" fmla="*/ 2147483647 w 86"/>
                <a:gd name="T13" fmla="*/ 2147483647 h 80"/>
                <a:gd name="T14" fmla="*/ 2147483647 w 86"/>
                <a:gd name="T15" fmla="*/ 2147483647 h 80"/>
                <a:gd name="T16" fmla="*/ 2147483647 w 86"/>
                <a:gd name="T17" fmla="*/ 2147483647 h 80"/>
                <a:gd name="T18" fmla="*/ 2147483647 w 86"/>
                <a:gd name="T19" fmla="*/ 2147483647 h 80"/>
                <a:gd name="T20" fmla="*/ 2147483647 w 86"/>
                <a:gd name="T21" fmla="*/ 2147483647 h 80"/>
                <a:gd name="T22" fmla="*/ 2147483647 w 86"/>
                <a:gd name="T23" fmla="*/ 2147483647 h 80"/>
                <a:gd name="T24" fmla="*/ 2147483647 w 86"/>
                <a:gd name="T25" fmla="*/ 2147483647 h 80"/>
                <a:gd name="T26" fmla="*/ 2147483647 w 86"/>
                <a:gd name="T27" fmla="*/ 2147483647 h 80"/>
                <a:gd name="T28" fmla="*/ 2147483647 w 86"/>
                <a:gd name="T29" fmla="*/ 2147483647 h 80"/>
                <a:gd name="T30" fmla="*/ 2147483647 w 86"/>
                <a:gd name="T31" fmla="*/ 2147483647 h 80"/>
                <a:gd name="T32" fmla="*/ 2147483647 w 86"/>
                <a:gd name="T33" fmla="*/ 2147483647 h 80"/>
                <a:gd name="T34" fmla="*/ 2147483647 w 86"/>
                <a:gd name="T35" fmla="*/ 2147483647 h 80"/>
                <a:gd name="T36" fmla="*/ 2147483647 w 86"/>
                <a:gd name="T37" fmla="*/ 2147483647 h 80"/>
                <a:gd name="T38" fmla="*/ 2147483647 w 86"/>
                <a:gd name="T39" fmla="*/ 2147483647 h 80"/>
                <a:gd name="T40" fmla="*/ 2147483647 w 86"/>
                <a:gd name="T41" fmla="*/ 2147483647 h 80"/>
                <a:gd name="T42" fmla="*/ 2147483647 w 86"/>
                <a:gd name="T43" fmla="*/ 2147483647 h 80"/>
                <a:gd name="T44" fmla="*/ 2147483647 w 86"/>
                <a:gd name="T45" fmla="*/ 2147483647 h 80"/>
                <a:gd name="T46" fmla="*/ 2147483647 w 86"/>
                <a:gd name="T47" fmla="*/ 2147483647 h 80"/>
                <a:gd name="T48" fmla="*/ 2147483647 w 86"/>
                <a:gd name="T49" fmla="*/ 2147483647 h 80"/>
                <a:gd name="T50" fmla="*/ 2147483647 w 86"/>
                <a:gd name="T51" fmla="*/ 2147483647 h 80"/>
                <a:gd name="T52" fmla="*/ 2147483647 w 86"/>
                <a:gd name="T53" fmla="*/ 2147483647 h 80"/>
                <a:gd name="T54" fmla="*/ 2147483647 w 86"/>
                <a:gd name="T55" fmla="*/ 2147483647 h 80"/>
                <a:gd name="T56" fmla="*/ 2147483647 w 86"/>
                <a:gd name="T57" fmla="*/ 2147483647 h 80"/>
                <a:gd name="T58" fmla="*/ 2147483647 w 86"/>
                <a:gd name="T59" fmla="*/ 2147483647 h 80"/>
                <a:gd name="T60" fmla="*/ 2147483647 w 86"/>
                <a:gd name="T61" fmla="*/ 2147483647 h 80"/>
                <a:gd name="T62" fmla="*/ 2147483647 w 86"/>
                <a:gd name="T63" fmla="*/ 2147483647 h 80"/>
                <a:gd name="T64" fmla="*/ 2147483647 w 86"/>
                <a:gd name="T65" fmla="*/ 2147483647 h 80"/>
                <a:gd name="T66" fmla="*/ 2147483647 w 86"/>
                <a:gd name="T67" fmla="*/ 2147483647 h 8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86" h="80">
                  <a:moveTo>
                    <a:pt x="20" y="16"/>
                  </a:moveTo>
                  <a:lnTo>
                    <a:pt x="17" y="12"/>
                  </a:lnTo>
                  <a:lnTo>
                    <a:pt x="10" y="5"/>
                  </a:lnTo>
                  <a:lnTo>
                    <a:pt x="3" y="0"/>
                  </a:lnTo>
                  <a:lnTo>
                    <a:pt x="0" y="2"/>
                  </a:lnTo>
                  <a:lnTo>
                    <a:pt x="1" y="9"/>
                  </a:lnTo>
                  <a:lnTo>
                    <a:pt x="2" y="15"/>
                  </a:lnTo>
                  <a:lnTo>
                    <a:pt x="3" y="22"/>
                  </a:lnTo>
                  <a:lnTo>
                    <a:pt x="4" y="27"/>
                  </a:lnTo>
                  <a:lnTo>
                    <a:pt x="5" y="33"/>
                  </a:lnTo>
                  <a:lnTo>
                    <a:pt x="8" y="38"/>
                  </a:lnTo>
                  <a:lnTo>
                    <a:pt x="11" y="41"/>
                  </a:lnTo>
                  <a:lnTo>
                    <a:pt x="15" y="42"/>
                  </a:lnTo>
                  <a:lnTo>
                    <a:pt x="18" y="42"/>
                  </a:lnTo>
                  <a:lnTo>
                    <a:pt x="22" y="42"/>
                  </a:lnTo>
                  <a:lnTo>
                    <a:pt x="24" y="43"/>
                  </a:lnTo>
                  <a:lnTo>
                    <a:pt x="23" y="47"/>
                  </a:lnTo>
                  <a:lnTo>
                    <a:pt x="20" y="52"/>
                  </a:lnTo>
                  <a:lnTo>
                    <a:pt x="22" y="54"/>
                  </a:lnTo>
                  <a:lnTo>
                    <a:pt x="24" y="54"/>
                  </a:lnTo>
                  <a:lnTo>
                    <a:pt x="31" y="54"/>
                  </a:lnTo>
                  <a:lnTo>
                    <a:pt x="38" y="53"/>
                  </a:lnTo>
                  <a:lnTo>
                    <a:pt x="41" y="53"/>
                  </a:lnTo>
                  <a:lnTo>
                    <a:pt x="42" y="54"/>
                  </a:lnTo>
                  <a:lnTo>
                    <a:pt x="42" y="58"/>
                  </a:lnTo>
                  <a:lnTo>
                    <a:pt x="40" y="65"/>
                  </a:lnTo>
                  <a:lnTo>
                    <a:pt x="38" y="73"/>
                  </a:lnTo>
                  <a:lnTo>
                    <a:pt x="38" y="79"/>
                  </a:lnTo>
                  <a:lnTo>
                    <a:pt x="43" y="80"/>
                  </a:lnTo>
                  <a:lnTo>
                    <a:pt x="54" y="77"/>
                  </a:lnTo>
                  <a:lnTo>
                    <a:pt x="64" y="72"/>
                  </a:lnTo>
                  <a:lnTo>
                    <a:pt x="72" y="66"/>
                  </a:lnTo>
                  <a:lnTo>
                    <a:pt x="76" y="64"/>
                  </a:lnTo>
                  <a:lnTo>
                    <a:pt x="75" y="62"/>
                  </a:lnTo>
                  <a:lnTo>
                    <a:pt x="72" y="57"/>
                  </a:lnTo>
                  <a:lnTo>
                    <a:pt x="72" y="54"/>
                  </a:lnTo>
                  <a:lnTo>
                    <a:pt x="75" y="54"/>
                  </a:lnTo>
                  <a:lnTo>
                    <a:pt x="79" y="56"/>
                  </a:lnTo>
                  <a:lnTo>
                    <a:pt x="84" y="58"/>
                  </a:lnTo>
                  <a:lnTo>
                    <a:pt x="86" y="57"/>
                  </a:lnTo>
                  <a:lnTo>
                    <a:pt x="83" y="50"/>
                  </a:lnTo>
                  <a:lnTo>
                    <a:pt x="77" y="42"/>
                  </a:lnTo>
                  <a:lnTo>
                    <a:pt x="72" y="39"/>
                  </a:lnTo>
                  <a:lnTo>
                    <a:pt x="71" y="37"/>
                  </a:lnTo>
                  <a:lnTo>
                    <a:pt x="72" y="31"/>
                  </a:lnTo>
                  <a:lnTo>
                    <a:pt x="76" y="22"/>
                  </a:lnTo>
                  <a:lnTo>
                    <a:pt x="77" y="15"/>
                  </a:lnTo>
                  <a:lnTo>
                    <a:pt x="76" y="9"/>
                  </a:lnTo>
                  <a:lnTo>
                    <a:pt x="71" y="7"/>
                  </a:lnTo>
                  <a:lnTo>
                    <a:pt x="65" y="8"/>
                  </a:lnTo>
                  <a:lnTo>
                    <a:pt x="64" y="10"/>
                  </a:lnTo>
                  <a:lnTo>
                    <a:pt x="63" y="12"/>
                  </a:lnTo>
                  <a:lnTo>
                    <a:pt x="60" y="11"/>
                  </a:lnTo>
                  <a:lnTo>
                    <a:pt x="55" y="8"/>
                  </a:lnTo>
                  <a:lnTo>
                    <a:pt x="50" y="3"/>
                  </a:lnTo>
                  <a:lnTo>
                    <a:pt x="47" y="2"/>
                  </a:lnTo>
                  <a:lnTo>
                    <a:pt x="45" y="3"/>
                  </a:lnTo>
                  <a:lnTo>
                    <a:pt x="45" y="7"/>
                  </a:lnTo>
                  <a:lnTo>
                    <a:pt x="47" y="11"/>
                  </a:lnTo>
                  <a:lnTo>
                    <a:pt x="48" y="13"/>
                  </a:lnTo>
                  <a:lnTo>
                    <a:pt x="47" y="16"/>
                  </a:lnTo>
                  <a:lnTo>
                    <a:pt x="43" y="15"/>
                  </a:lnTo>
                  <a:lnTo>
                    <a:pt x="39" y="11"/>
                  </a:lnTo>
                  <a:lnTo>
                    <a:pt x="35" y="9"/>
                  </a:lnTo>
                  <a:lnTo>
                    <a:pt x="32" y="11"/>
                  </a:lnTo>
                  <a:lnTo>
                    <a:pt x="28" y="15"/>
                  </a:lnTo>
                  <a:lnTo>
                    <a:pt x="25" y="16"/>
                  </a:lnTo>
                  <a:lnTo>
                    <a:pt x="22" y="16"/>
                  </a:lnTo>
                  <a:lnTo>
                    <a:pt x="20" y="16"/>
                  </a:lnTo>
                  <a:close/>
                </a:path>
              </a:pathLst>
            </a:custGeom>
            <a:grpFill/>
            <a:ln w="9525">
              <a:solidFill>
                <a:schemeClr val="tx1">
                  <a:lumMod val="65000"/>
                  <a:lumOff val="35000"/>
                </a:schemeClr>
              </a:solidFill>
              <a:round/>
              <a:headEnd/>
              <a:tailEnd/>
            </a:ln>
          </p:spPr>
          <p:txBody>
            <a:bodyPr/>
            <a:lstStyle/>
            <a:p>
              <a:endParaRPr lang="en-US" dirty="0"/>
            </a:p>
          </p:txBody>
        </p:sp>
        <p:sp>
          <p:nvSpPr>
            <p:cNvPr id="471" name="Freeform 436"/>
            <p:cNvSpPr>
              <a:spLocks/>
            </p:cNvSpPr>
            <p:nvPr/>
          </p:nvSpPr>
          <p:spPr bwMode="auto">
            <a:xfrm>
              <a:off x="2029582" y="1607166"/>
              <a:ext cx="36512" cy="46038"/>
            </a:xfrm>
            <a:custGeom>
              <a:avLst/>
              <a:gdLst>
                <a:gd name="T0" fmla="*/ 2147483647 w 34"/>
                <a:gd name="T1" fmla="*/ 2147483647 h 46"/>
                <a:gd name="T2" fmla="*/ 2147483647 w 34"/>
                <a:gd name="T3" fmla="*/ 2147483647 h 46"/>
                <a:gd name="T4" fmla="*/ 2147483647 w 34"/>
                <a:gd name="T5" fmla="*/ 2147483647 h 46"/>
                <a:gd name="T6" fmla="*/ 2147483647 w 34"/>
                <a:gd name="T7" fmla="*/ 2147483647 h 46"/>
                <a:gd name="T8" fmla="*/ 2147483647 w 34"/>
                <a:gd name="T9" fmla="*/ 2147483647 h 46"/>
                <a:gd name="T10" fmla="*/ 2147483647 w 34"/>
                <a:gd name="T11" fmla="*/ 2147483647 h 46"/>
                <a:gd name="T12" fmla="*/ 2147483647 w 34"/>
                <a:gd name="T13" fmla="*/ 2147483647 h 46"/>
                <a:gd name="T14" fmla="*/ 0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0 h 46"/>
                <a:gd name="T50" fmla="*/ 2147483647 w 34"/>
                <a:gd name="T51" fmla="*/ 0 h 46"/>
                <a:gd name="T52" fmla="*/ 2147483647 w 34"/>
                <a:gd name="T53" fmla="*/ 0 h 46"/>
                <a:gd name="T54" fmla="*/ 2147483647 w 34"/>
                <a:gd name="T55" fmla="*/ 2147483647 h 46"/>
                <a:gd name="T56" fmla="*/ 2147483647 w 34"/>
                <a:gd name="T57" fmla="*/ 2147483647 h 4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34" h="46">
                  <a:moveTo>
                    <a:pt x="14" y="4"/>
                  </a:moveTo>
                  <a:lnTo>
                    <a:pt x="14" y="5"/>
                  </a:lnTo>
                  <a:lnTo>
                    <a:pt x="13" y="7"/>
                  </a:lnTo>
                  <a:lnTo>
                    <a:pt x="11" y="12"/>
                  </a:lnTo>
                  <a:lnTo>
                    <a:pt x="7" y="15"/>
                  </a:lnTo>
                  <a:lnTo>
                    <a:pt x="4" y="18"/>
                  </a:lnTo>
                  <a:lnTo>
                    <a:pt x="1" y="23"/>
                  </a:lnTo>
                  <a:lnTo>
                    <a:pt x="0" y="28"/>
                  </a:lnTo>
                  <a:lnTo>
                    <a:pt x="3" y="31"/>
                  </a:lnTo>
                  <a:lnTo>
                    <a:pt x="7" y="35"/>
                  </a:lnTo>
                  <a:lnTo>
                    <a:pt x="12" y="37"/>
                  </a:lnTo>
                  <a:lnTo>
                    <a:pt x="16" y="40"/>
                  </a:lnTo>
                  <a:lnTo>
                    <a:pt x="19" y="44"/>
                  </a:lnTo>
                  <a:lnTo>
                    <a:pt x="22" y="46"/>
                  </a:lnTo>
                  <a:lnTo>
                    <a:pt x="27" y="44"/>
                  </a:lnTo>
                  <a:lnTo>
                    <a:pt x="31" y="40"/>
                  </a:lnTo>
                  <a:lnTo>
                    <a:pt x="34" y="35"/>
                  </a:lnTo>
                  <a:lnTo>
                    <a:pt x="34" y="29"/>
                  </a:lnTo>
                  <a:lnTo>
                    <a:pt x="33" y="24"/>
                  </a:lnTo>
                  <a:lnTo>
                    <a:pt x="30" y="20"/>
                  </a:lnTo>
                  <a:lnTo>
                    <a:pt x="30" y="15"/>
                  </a:lnTo>
                  <a:lnTo>
                    <a:pt x="29" y="9"/>
                  </a:lnTo>
                  <a:lnTo>
                    <a:pt x="27" y="5"/>
                  </a:lnTo>
                  <a:lnTo>
                    <a:pt x="23" y="1"/>
                  </a:lnTo>
                  <a:lnTo>
                    <a:pt x="22" y="0"/>
                  </a:lnTo>
                  <a:lnTo>
                    <a:pt x="21" y="0"/>
                  </a:lnTo>
                  <a:lnTo>
                    <a:pt x="19" y="0"/>
                  </a:lnTo>
                  <a:lnTo>
                    <a:pt x="16" y="1"/>
                  </a:lnTo>
                  <a:lnTo>
                    <a:pt x="14" y="4"/>
                  </a:lnTo>
                  <a:close/>
                </a:path>
              </a:pathLst>
            </a:custGeom>
            <a:grpFill/>
            <a:ln w="9525">
              <a:solidFill>
                <a:schemeClr val="tx1">
                  <a:lumMod val="65000"/>
                  <a:lumOff val="35000"/>
                </a:schemeClr>
              </a:solidFill>
              <a:round/>
              <a:headEnd/>
              <a:tailEnd/>
            </a:ln>
          </p:spPr>
          <p:txBody>
            <a:bodyPr/>
            <a:lstStyle/>
            <a:p>
              <a:endParaRPr lang="en-US" dirty="0"/>
            </a:p>
          </p:txBody>
        </p:sp>
        <p:sp>
          <p:nvSpPr>
            <p:cNvPr id="472" name="Freeform 437"/>
            <p:cNvSpPr>
              <a:spLocks/>
            </p:cNvSpPr>
            <p:nvPr/>
          </p:nvSpPr>
          <p:spPr bwMode="auto">
            <a:xfrm>
              <a:off x="2020057" y="1543666"/>
              <a:ext cx="215900" cy="103188"/>
            </a:xfrm>
            <a:custGeom>
              <a:avLst/>
              <a:gdLst>
                <a:gd name="T0" fmla="*/ 2147483647 w 202"/>
                <a:gd name="T1" fmla="*/ 2147483647 h 100"/>
                <a:gd name="T2" fmla="*/ 2147483647 w 202"/>
                <a:gd name="T3" fmla="*/ 2147483647 h 100"/>
                <a:gd name="T4" fmla="*/ 2147483647 w 202"/>
                <a:gd name="T5" fmla="*/ 2147483647 h 100"/>
                <a:gd name="T6" fmla="*/ 2147483647 w 202"/>
                <a:gd name="T7" fmla="*/ 2147483647 h 100"/>
                <a:gd name="T8" fmla="*/ 2147483647 w 202"/>
                <a:gd name="T9" fmla="*/ 2147483647 h 100"/>
                <a:gd name="T10" fmla="*/ 2147483647 w 202"/>
                <a:gd name="T11" fmla="*/ 2147483647 h 100"/>
                <a:gd name="T12" fmla="*/ 2147483647 w 202"/>
                <a:gd name="T13" fmla="*/ 2147483647 h 100"/>
                <a:gd name="T14" fmla="*/ 2147483647 w 202"/>
                <a:gd name="T15" fmla="*/ 2147483647 h 100"/>
                <a:gd name="T16" fmla="*/ 2147483647 w 202"/>
                <a:gd name="T17" fmla="*/ 2147483647 h 100"/>
                <a:gd name="T18" fmla="*/ 2147483647 w 202"/>
                <a:gd name="T19" fmla="*/ 2147483647 h 100"/>
                <a:gd name="T20" fmla="*/ 2147483647 w 202"/>
                <a:gd name="T21" fmla="*/ 2147483647 h 100"/>
                <a:gd name="T22" fmla="*/ 2147483647 w 202"/>
                <a:gd name="T23" fmla="*/ 2147483647 h 100"/>
                <a:gd name="T24" fmla="*/ 2147483647 w 202"/>
                <a:gd name="T25" fmla="*/ 2147483647 h 100"/>
                <a:gd name="T26" fmla="*/ 2147483647 w 202"/>
                <a:gd name="T27" fmla="*/ 2147483647 h 100"/>
                <a:gd name="T28" fmla="*/ 2147483647 w 202"/>
                <a:gd name="T29" fmla="*/ 2147483647 h 100"/>
                <a:gd name="T30" fmla="*/ 2147483647 w 202"/>
                <a:gd name="T31" fmla="*/ 2147483647 h 100"/>
                <a:gd name="T32" fmla="*/ 2147483647 w 202"/>
                <a:gd name="T33" fmla="*/ 2147483647 h 100"/>
                <a:gd name="T34" fmla="*/ 2147483647 w 202"/>
                <a:gd name="T35" fmla="*/ 2147483647 h 100"/>
                <a:gd name="T36" fmla="*/ 2147483647 w 202"/>
                <a:gd name="T37" fmla="*/ 2147483647 h 100"/>
                <a:gd name="T38" fmla="*/ 2147483647 w 202"/>
                <a:gd name="T39" fmla="*/ 2147483647 h 100"/>
                <a:gd name="T40" fmla="*/ 2147483647 w 202"/>
                <a:gd name="T41" fmla="*/ 2147483647 h 100"/>
                <a:gd name="T42" fmla="*/ 2147483647 w 202"/>
                <a:gd name="T43" fmla="*/ 2147483647 h 100"/>
                <a:gd name="T44" fmla="*/ 2147483647 w 202"/>
                <a:gd name="T45" fmla="*/ 2147483647 h 100"/>
                <a:gd name="T46" fmla="*/ 2147483647 w 202"/>
                <a:gd name="T47" fmla="*/ 2147483647 h 100"/>
                <a:gd name="T48" fmla="*/ 2147483647 w 202"/>
                <a:gd name="T49" fmla="*/ 2147483647 h 100"/>
                <a:gd name="T50" fmla="*/ 2147483647 w 202"/>
                <a:gd name="T51" fmla="*/ 2147483647 h 100"/>
                <a:gd name="T52" fmla="*/ 2147483647 w 202"/>
                <a:gd name="T53" fmla="*/ 2147483647 h 100"/>
                <a:gd name="T54" fmla="*/ 0 w 202"/>
                <a:gd name="T55" fmla="*/ 2147483647 h 100"/>
                <a:gd name="T56" fmla="*/ 2147483647 w 202"/>
                <a:gd name="T57" fmla="*/ 2147483647 h 100"/>
                <a:gd name="T58" fmla="*/ 2147483647 w 202"/>
                <a:gd name="T59" fmla="*/ 0 h 100"/>
                <a:gd name="T60" fmla="*/ 2147483647 w 202"/>
                <a:gd name="T61" fmla="*/ 2147483647 h 100"/>
                <a:gd name="T62" fmla="*/ 2147483647 w 202"/>
                <a:gd name="T63" fmla="*/ 2147483647 h 100"/>
                <a:gd name="T64" fmla="*/ 2147483647 w 202"/>
                <a:gd name="T65" fmla="*/ 2147483647 h 100"/>
                <a:gd name="T66" fmla="*/ 2147483647 w 202"/>
                <a:gd name="T67" fmla="*/ 2147483647 h 100"/>
                <a:gd name="T68" fmla="*/ 2147483647 w 202"/>
                <a:gd name="T69" fmla="*/ 2147483647 h 100"/>
                <a:gd name="T70" fmla="*/ 2147483647 w 202"/>
                <a:gd name="T71" fmla="*/ 2147483647 h 100"/>
                <a:gd name="T72" fmla="*/ 2147483647 w 202"/>
                <a:gd name="T73" fmla="*/ 2147483647 h 100"/>
                <a:gd name="T74" fmla="*/ 2147483647 w 202"/>
                <a:gd name="T75" fmla="*/ 2147483647 h 100"/>
                <a:gd name="T76" fmla="*/ 2147483647 w 202"/>
                <a:gd name="T77" fmla="*/ 2147483647 h 100"/>
                <a:gd name="T78" fmla="*/ 2147483647 w 202"/>
                <a:gd name="T79" fmla="*/ 2147483647 h 100"/>
                <a:gd name="T80" fmla="*/ 2147483647 w 202"/>
                <a:gd name="T81" fmla="*/ 2147483647 h 100"/>
                <a:gd name="T82" fmla="*/ 2147483647 w 202"/>
                <a:gd name="T83" fmla="*/ 2147483647 h 100"/>
                <a:gd name="T84" fmla="*/ 2147483647 w 202"/>
                <a:gd name="T85" fmla="*/ 2147483647 h 100"/>
                <a:gd name="T86" fmla="*/ 2147483647 w 202"/>
                <a:gd name="T87" fmla="*/ 2147483647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02" h="100">
                  <a:moveTo>
                    <a:pt x="166" y="28"/>
                  </a:moveTo>
                  <a:lnTo>
                    <a:pt x="169" y="29"/>
                  </a:lnTo>
                  <a:lnTo>
                    <a:pt x="176" y="30"/>
                  </a:lnTo>
                  <a:lnTo>
                    <a:pt x="184" y="33"/>
                  </a:lnTo>
                  <a:lnTo>
                    <a:pt x="191" y="37"/>
                  </a:lnTo>
                  <a:lnTo>
                    <a:pt x="196" y="41"/>
                  </a:lnTo>
                  <a:lnTo>
                    <a:pt x="198" y="46"/>
                  </a:lnTo>
                  <a:lnTo>
                    <a:pt x="201" y="52"/>
                  </a:lnTo>
                  <a:lnTo>
                    <a:pt x="201" y="60"/>
                  </a:lnTo>
                  <a:lnTo>
                    <a:pt x="201" y="67"/>
                  </a:lnTo>
                  <a:lnTo>
                    <a:pt x="202" y="69"/>
                  </a:lnTo>
                  <a:lnTo>
                    <a:pt x="201" y="73"/>
                  </a:lnTo>
                  <a:lnTo>
                    <a:pt x="196" y="76"/>
                  </a:lnTo>
                  <a:lnTo>
                    <a:pt x="190" y="81"/>
                  </a:lnTo>
                  <a:lnTo>
                    <a:pt x="186" y="84"/>
                  </a:lnTo>
                  <a:lnTo>
                    <a:pt x="180" y="85"/>
                  </a:lnTo>
                  <a:lnTo>
                    <a:pt x="172" y="85"/>
                  </a:lnTo>
                  <a:lnTo>
                    <a:pt x="166" y="84"/>
                  </a:lnTo>
                  <a:lnTo>
                    <a:pt x="163" y="83"/>
                  </a:lnTo>
                  <a:lnTo>
                    <a:pt x="160" y="84"/>
                  </a:lnTo>
                  <a:lnTo>
                    <a:pt x="156" y="88"/>
                  </a:lnTo>
                  <a:lnTo>
                    <a:pt x="152" y="90"/>
                  </a:lnTo>
                  <a:lnTo>
                    <a:pt x="148" y="91"/>
                  </a:lnTo>
                  <a:lnTo>
                    <a:pt x="142" y="92"/>
                  </a:lnTo>
                  <a:lnTo>
                    <a:pt x="136" y="92"/>
                  </a:lnTo>
                  <a:lnTo>
                    <a:pt x="130" y="93"/>
                  </a:lnTo>
                  <a:lnTo>
                    <a:pt x="125" y="93"/>
                  </a:lnTo>
                  <a:lnTo>
                    <a:pt x="120" y="94"/>
                  </a:lnTo>
                  <a:lnTo>
                    <a:pt x="116" y="96"/>
                  </a:lnTo>
                  <a:lnTo>
                    <a:pt x="111" y="98"/>
                  </a:lnTo>
                  <a:lnTo>
                    <a:pt x="106" y="99"/>
                  </a:lnTo>
                  <a:lnTo>
                    <a:pt x="100" y="100"/>
                  </a:lnTo>
                  <a:lnTo>
                    <a:pt x="92" y="100"/>
                  </a:lnTo>
                  <a:lnTo>
                    <a:pt x="84" y="99"/>
                  </a:lnTo>
                  <a:lnTo>
                    <a:pt x="77" y="99"/>
                  </a:lnTo>
                  <a:lnTo>
                    <a:pt x="73" y="97"/>
                  </a:lnTo>
                  <a:lnTo>
                    <a:pt x="68" y="93"/>
                  </a:lnTo>
                  <a:lnTo>
                    <a:pt x="63" y="90"/>
                  </a:lnTo>
                  <a:lnTo>
                    <a:pt x="58" y="85"/>
                  </a:lnTo>
                  <a:lnTo>
                    <a:pt x="53" y="79"/>
                  </a:lnTo>
                  <a:lnTo>
                    <a:pt x="52" y="71"/>
                  </a:lnTo>
                  <a:lnTo>
                    <a:pt x="53" y="61"/>
                  </a:lnTo>
                  <a:lnTo>
                    <a:pt x="53" y="54"/>
                  </a:lnTo>
                  <a:lnTo>
                    <a:pt x="53" y="48"/>
                  </a:lnTo>
                  <a:lnTo>
                    <a:pt x="51" y="44"/>
                  </a:lnTo>
                  <a:lnTo>
                    <a:pt x="49" y="39"/>
                  </a:lnTo>
                  <a:lnTo>
                    <a:pt x="46" y="35"/>
                  </a:lnTo>
                  <a:lnTo>
                    <a:pt x="42" y="32"/>
                  </a:lnTo>
                  <a:lnTo>
                    <a:pt x="36" y="32"/>
                  </a:lnTo>
                  <a:lnTo>
                    <a:pt x="30" y="33"/>
                  </a:lnTo>
                  <a:lnTo>
                    <a:pt x="28" y="35"/>
                  </a:lnTo>
                  <a:lnTo>
                    <a:pt x="24" y="35"/>
                  </a:lnTo>
                  <a:lnTo>
                    <a:pt x="20" y="31"/>
                  </a:lnTo>
                  <a:lnTo>
                    <a:pt x="12" y="25"/>
                  </a:lnTo>
                  <a:lnTo>
                    <a:pt x="5" y="22"/>
                  </a:lnTo>
                  <a:lnTo>
                    <a:pt x="0" y="16"/>
                  </a:lnTo>
                  <a:lnTo>
                    <a:pt x="1" y="9"/>
                  </a:lnTo>
                  <a:lnTo>
                    <a:pt x="7" y="3"/>
                  </a:lnTo>
                  <a:lnTo>
                    <a:pt x="13" y="0"/>
                  </a:lnTo>
                  <a:lnTo>
                    <a:pt x="19" y="0"/>
                  </a:lnTo>
                  <a:lnTo>
                    <a:pt x="24" y="1"/>
                  </a:lnTo>
                  <a:lnTo>
                    <a:pt x="30" y="6"/>
                  </a:lnTo>
                  <a:lnTo>
                    <a:pt x="34" y="12"/>
                  </a:lnTo>
                  <a:lnTo>
                    <a:pt x="37" y="17"/>
                  </a:lnTo>
                  <a:lnTo>
                    <a:pt x="43" y="21"/>
                  </a:lnTo>
                  <a:lnTo>
                    <a:pt x="49" y="20"/>
                  </a:lnTo>
                  <a:lnTo>
                    <a:pt x="52" y="16"/>
                  </a:lnTo>
                  <a:lnTo>
                    <a:pt x="54" y="13"/>
                  </a:lnTo>
                  <a:lnTo>
                    <a:pt x="59" y="12"/>
                  </a:lnTo>
                  <a:lnTo>
                    <a:pt x="63" y="13"/>
                  </a:lnTo>
                  <a:lnTo>
                    <a:pt x="67" y="13"/>
                  </a:lnTo>
                  <a:lnTo>
                    <a:pt x="69" y="16"/>
                  </a:lnTo>
                  <a:lnTo>
                    <a:pt x="70" y="21"/>
                  </a:lnTo>
                  <a:lnTo>
                    <a:pt x="73" y="29"/>
                  </a:lnTo>
                  <a:lnTo>
                    <a:pt x="80" y="36"/>
                  </a:lnTo>
                  <a:lnTo>
                    <a:pt x="85" y="43"/>
                  </a:lnTo>
                  <a:lnTo>
                    <a:pt x="88" y="50"/>
                  </a:lnTo>
                  <a:lnTo>
                    <a:pt x="91" y="53"/>
                  </a:lnTo>
                  <a:lnTo>
                    <a:pt x="100" y="52"/>
                  </a:lnTo>
                  <a:lnTo>
                    <a:pt x="111" y="51"/>
                  </a:lnTo>
                  <a:lnTo>
                    <a:pt x="119" y="52"/>
                  </a:lnTo>
                  <a:lnTo>
                    <a:pt x="123" y="53"/>
                  </a:lnTo>
                  <a:lnTo>
                    <a:pt x="128" y="51"/>
                  </a:lnTo>
                  <a:lnTo>
                    <a:pt x="133" y="46"/>
                  </a:lnTo>
                  <a:lnTo>
                    <a:pt x="138" y="41"/>
                  </a:lnTo>
                  <a:lnTo>
                    <a:pt x="143" y="37"/>
                  </a:lnTo>
                  <a:lnTo>
                    <a:pt x="149" y="32"/>
                  </a:lnTo>
                  <a:lnTo>
                    <a:pt x="154" y="29"/>
                  </a:lnTo>
                  <a:lnTo>
                    <a:pt x="166" y="28"/>
                  </a:lnTo>
                  <a:close/>
                </a:path>
              </a:pathLst>
            </a:custGeom>
            <a:grpFill/>
            <a:ln w="9525">
              <a:solidFill>
                <a:schemeClr val="tx1">
                  <a:lumMod val="65000"/>
                  <a:lumOff val="35000"/>
                </a:schemeClr>
              </a:solidFill>
              <a:round/>
              <a:headEnd/>
              <a:tailEnd/>
            </a:ln>
          </p:spPr>
          <p:txBody>
            <a:bodyPr/>
            <a:lstStyle/>
            <a:p>
              <a:endParaRPr lang="en-US" dirty="0"/>
            </a:p>
          </p:txBody>
        </p:sp>
        <p:sp>
          <p:nvSpPr>
            <p:cNvPr id="473" name="Freeform 438"/>
            <p:cNvSpPr>
              <a:spLocks/>
            </p:cNvSpPr>
            <p:nvPr/>
          </p:nvSpPr>
          <p:spPr bwMode="auto">
            <a:xfrm>
              <a:off x="1850194" y="1478579"/>
              <a:ext cx="44450" cy="38100"/>
            </a:xfrm>
            <a:custGeom>
              <a:avLst/>
              <a:gdLst>
                <a:gd name="T0" fmla="*/ 2147483647 w 40"/>
                <a:gd name="T1" fmla="*/ 2147483647 h 37"/>
                <a:gd name="T2" fmla="*/ 2147483647 w 40"/>
                <a:gd name="T3" fmla="*/ 2147483647 h 37"/>
                <a:gd name="T4" fmla="*/ 2147483647 w 40"/>
                <a:gd name="T5" fmla="*/ 2147483647 h 37"/>
                <a:gd name="T6" fmla="*/ 2147483647 w 40"/>
                <a:gd name="T7" fmla="*/ 2147483647 h 37"/>
                <a:gd name="T8" fmla="*/ 2147483647 w 40"/>
                <a:gd name="T9" fmla="*/ 2147483647 h 37"/>
                <a:gd name="T10" fmla="*/ 2147483647 w 40"/>
                <a:gd name="T11" fmla="*/ 2147483647 h 37"/>
                <a:gd name="T12" fmla="*/ 2147483647 w 40"/>
                <a:gd name="T13" fmla="*/ 2147483647 h 37"/>
                <a:gd name="T14" fmla="*/ 2147483647 w 40"/>
                <a:gd name="T15" fmla="*/ 2147483647 h 37"/>
                <a:gd name="T16" fmla="*/ 2147483647 w 40"/>
                <a:gd name="T17" fmla="*/ 2147483647 h 37"/>
                <a:gd name="T18" fmla="*/ 2147483647 w 40"/>
                <a:gd name="T19" fmla="*/ 2147483647 h 37"/>
                <a:gd name="T20" fmla="*/ 2147483647 w 40"/>
                <a:gd name="T21" fmla="*/ 2147483647 h 37"/>
                <a:gd name="T22" fmla="*/ 2147483647 w 40"/>
                <a:gd name="T23" fmla="*/ 2147483647 h 37"/>
                <a:gd name="T24" fmla="*/ 2147483647 w 40"/>
                <a:gd name="T25" fmla="*/ 2147483647 h 37"/>
                <a:gd name="T26" fmla="*/ 2147483647 w 40"/>
                <a:gd name="T27" fmla="*/ 2147483647 h 37"/>
                <a:gd name="T28" fmla="*/ 0 w 40"/>
                <a:gd name="T29" fmla="*/ 2147483647 h 37"/>
                <a:gd name="T30" fmla="*/ 2147483647 w 40"/>
                <a:gd name="T31" fmla="*/ 2147483647 h 37"/>
                <a:gd name="T32" fmla="*/ 2147483647 w 40"/>
                <a:gd name="T33" fmla="*/ 2147483647 h 37"/>
                <a:gd name="T34" fmla="*/ 2147483647 w 40"/>
                <a:gd name="T35" fmla="*/ 2147483647 h 37"/>
                <a:gd name="T36" fmla="*/ 2147483647 w 40"/>
                <a:gd name="T37" fmla="*/ 2147483647 h 37"/>
                <a:gd name="T38" fmla="*/ 2147483647 w 40"/>
                <a:gd name="T39" fmla="*/ 0 h 37"/>
                <a:gd name="T40" fmla="*/ 2147483647 w 40"/>
                <a:gd name="T41" fmla="*/ 2147483647 h 37"/>
                <a:gd name="T42" fmla="*/ 2147483647 w 40"/>
                <a:gd name="T43" fmla="*/ 2147483647 h 37"/>
                <a:gd name="T44" fmla="*/ 2147483647 w 40"/>
                <a:gd name="T45" fmla="*/ 2147483647 h 37"/>
                <a:gd name="T46" fmla="*/ 2147483647 w 40"/>
                <a:gd name="T47" fmla="*/ 2147483647 h 37"/>
                <a:gd name="T48" fmla="*/ 2147483647 w 40"/>
                <a:gd name="T49" fmla="*/ 2147483647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40" h="37">
                  <a:moveTo>
                    <a:pt x="38" y="20"/>
                  </a:moveTo>
                  <a:lnTo>
                    <a:pt x="37" y="21"/>
                  </a:lnTo>
                  <a:lnTo>
                    <a:pt x="35" y="26"/>
                  </a:lnTo>
                  <a:lnTo>
                    <a:pt x="32" y="30"/>
                  </a:lnTo>
                  <a:lnTo>
                    <a:pt x="28" y="34"/>
                  </a:lnTo>
                  <a:lnTo>
                    <a:pt x="24" y="36"/>
                  </a:lnTo>
                  <a:lnTo>
                    <a:pt x="19" y="37"/>
                  </a:lnTo>
                  <a:lnTo>
                    <a:pt x="14" y="37"/>
                  </a:lnTo>
                  <a:lnTo>
                    <a:pt x="13" y="37"/>
                  </a:lnTo>
                  <a:lnTo>
                    <a:pt x="12" y="36"/>
                  </a:lnTo>
                  <a:lnTo>
                    <a:pt x="11" y="34"/>
                  </a:lnTo>
                  <a:lnTo>
                    <a:pt x="9" y="32"/>
                  </a:lnTo>
                  <a:lnTo>
                    <a:pt x="5" y="28"/>
                  </a:lnTo>
                  <a:lnTo>
                    <a:pt x="2" y="24"/>
                  </a:lnTo>
                  <a:lnTo>
                    <a:pt x="0" y="20"/>
                  </a:lnTo>
                  <a:lnTo>
                    <a:pt x="2" y="17"/>
                  </a:lnTo>
                  <a:lnTo>
                    <a:pt x="6" y="12"/>
                  </a:lnTo>
                  <a:lnTo>
                    <a:pt x="12" y="7"/>
                  </a:lnTo>
                  <a:lnTo>
                    <a:pt x="17" y="3"/>
                  </a:lnTo>
                  <a:lnTo>
                    <a:pt x="20" y="0"/>
                  </a:lnTo>
                  <a:lnTo>
                    <a:pt x="25" y="2"/>
                  </a:lnTo>
                  <a:lnTo>
                    <a:pt x="32" y="4"/>
                  </a:lnTo>
                  <a:lnTo>
                    <a:pt x="37" y="7"/>
                  </a:lnTo>
                  <a:lnTo>
                    <a:pt x="40" y="12"/>
                  </a:lnTo>
                  <a:lnTo>
                    <a:pt x="38" y="20"/>
                  </a:lnTo>
                  <a:close/>
                </a:path>
              </a:pathLst>
            </a:custGeom>
            <a:grpFill/>
            <a:ln w="9525">
              <a:solidFill>
                <a:schemeClr val="tx1">
                  <a:lumMod val="65000"/>
                  <a:lumOff val="35000"/>
                </a:schemeClr>
              </a:solidFill>
              <a:round/>
              <a:headEnd/>
              <a:tailEnd/>
            </a:ln>
          </p:spPr>
          <p:txBody>
            <a:bodyPr/>
            <a:lstStyle/>
            <a:p>
              <a:endParaRPr lang="en-US" dirty="0"/>
            </a:p>
          </p:txBody>
        </p:sp>
        <p:sp>
          <p:nvSpPr>
            <p:cNvPr id="474" name="Freeform 439"/>
            <p:cNvSpPr>
              <a:spLocks/>
            </p:cNvSpPr>
            <p:nvPr/>
          </p:nvSpPr>
          <p:spPr bwMode="auto">
            <a:xfrm flipV="1">
              <a:off x="2020057" y="1237279"/>
              <a:ext cx="215900" cy="323850"/>
            </a:xfrm>
            <a:custGeom>
              <a:avLst/>
              <a:gdLst>
                <a:gd name="T0" fmla="*/ 2147483647 w 201"/>
                <a:gd name="T1" fmla="*/ 2147483647 h 319"/>
                <a:gd name="T2" fmla="*/ 2147483647 w 201"/>
                <a:gd name="T3" fmla="*/ 2147483647 h 319"/>
                <a:gd name="T4" fmla="*/ 2147483647 w 201"/>
                <a:gd name="T5" fmla="*/ 2147483647 h 319"/>
                <a:gd name="T6" fmla="*/ 2147483647 w 201"/>
                <a:gd name="T7" fmla="*/ 2147483647 h 319"/>
                <a:gd name="T8" fmla="*/ 2147483647 w 201"/>
                <a:gd name="T9" fmla="*/ 2147483647 h 319"/>
                <a:gd name="T10" fmla="*/ 2147483647 w 201"/>
                <a:gd name="T11" fmla="*/ 2147483647 h 319"/>
                <a:gd name="T12" fmla="*/ 2147483647 w 201"/>
                <a:gd name="T13" fmla="*/ 2147483647 h 319"/>
                <a:gd name="T14" fmla="*/ 2147483647 w 201"/>
                <a:gd name="T15" fmla="*/ 2147483647 h 319"/>
                <a:gd name="T16" fmla="*/ 2147483647 w 201"/>
                <a:gd name="T17" fmla="*/ 2147483647 h 319"/>
                <a:gd name="T18" fmla="*/ 2147483647 w 201"/>
                <a:gd name="T19" fmla="*/ 2147483647 h 319"/>
                <a:gd name="T20" fmla="*/ 2147483647 w 201"/>
                <a:gd name="T21" fmla="*/ 2147483647 h 319"/>
                <a:gd name="T22" fmla="*/ 2147483647 w 201"/>
                <a:gd name="T23" fmla="*/ 2147483647 h 319"/>
                <a:gd name="T24" fmla="*/ 2147483647 w 201"/>
                <a:gd name="T25" fmla="*/ 2147483647 h 319"/>
                <a:gd name="T26" fmla="*/ 2147483647 w 201"/>
                <a:gd name="T27" fmla="*/ 2147483647 h 319"/>
                <a:gd name="T28" fmla="*/ 2147483647 w 201"/>
                <a:gd name="T29" fmla="*/ 2147483647 h 319"/>
                <a:gd name="T30" fmla="*/ 2147483647 w 201"/>
                <a:gd name="T31" fmla="*/ 2147483647 h 319"/>
                <a:gd name="T32" fmla="*/ 2147483647 w 201"/>
                <a:gd name="T33" fmla="*/ 2147483647 h 319"/>
                <a:gd name="T34" fmla="*/ 2147483647 w 201"/>
                <a:gd name="T35" fmla="*/ 2147483647 h 319"/>
                <a:gd name="T36" fmla="*/ 2147483647 w 201"/>
                <a:gd name="T37" fmla="*/ 2147483647 h 319"/>
                <a:gd name="T38" fmla="*/ 2147483647 w 201"/>
                <a:gd name="T39" fmla="*/ 2147483647 h 319"/>
                <a:gd name="T40" fmla="*/ 2147483647 w 201"/>
                <a:gd name="T41" fmla="*/ 2147483647 h 319"/>
                <a:gd name="T42" fmla="*/ 2147483647 w 201"/>
                <a:gd name="T43" fmla="*/ 2147483647 h 319"/>
                <a:gd name="T44" fmla="*/ 2147483647 w 201"/>
                <a:gd name="T45" fmla="*/ 2147483647 h 319"/>
                <a:gd name="T46" fmla="*/ 2147483647 w 201"/>
                <a:gd name="T47" fmla="*/ 2147483647 h 319"/>
                <a:gd name="T48" fmla="*/ 2147483647 w 201"/>
                <a:gd name="T49" fmla="*/ 2147483647 h 319"/>
                <a:gd name="T50" fmla="*/ 2147483647 w 201"/>
                <a:gd name="T51" fmla="*/ 0 h 319"/>
                <a:gd name="T52" fmla="*/ 2147483647 w 201"/>
                <a:gd name="T53" fmla="*/ 2147483647 h 319"/>
                <a:gd name="T54" fmla="*/ 2147483647 w 201"/>
                <a:gd name="T55" fmla="*/ 2147483647 h 319"/>
                <a:gd name="T56" fmla="*/ 2147483647 w 201"/>
                <a:gd name="T57" fmla="*/ 2147483647 h 319"/>
                <a:gd name="T58" fmla="*/ 2147483647 w 201"/>
                <a:gd name="T59" fmla="*/ 2147483647 h 319"/>
                <a:gd name="T60" fmla="*/ 2147483647 w 201"/>
                <a:gd name="T61" fmla="*/ 2147483647 h 319"/>
                <a:gd name="T62" fmla="*/ 2147483647 w 201"/>
                <a:gd name="T63" fmla="*/ 2147483647 h 319"/>
                <a:gd name="T64" fmla="*/ 2147483647 w 201"/>
                <a:gd name="T65" fmla="*/ 2147483647 h 319"/>
                <a:gd name="T66" fmla="*/ 2147483647 w 201"/>
                <a:gd name="T67" fmla="*/ 2147483647 h 319"/>
                <a:gd name="T68" fmla="*/ 2147483647 w 201"/>
                <a:gd name="T69" fmla="*/ 2147483647 h 319"/>
                <a:gd name="T70" fmla="*/ 2147483647 w 201"/>
                <a:gd name="T71" fmla="*/ 2147483647 h 319"/>
                <a:gd name="T72" fmla="*/ 2147483647 w 201"/>
                <a:gd name="T73" fmla="*/ 2147483647 h 319"/>
                <a:gd name="T74" fmla="*/ 2147483647 w 201"/>
                <a:gd name="T75" fmla="*/ 2147483647 h 319"/>
                <a:gd name="T76" fmla="*/ 2147483647 w 201"/>
                <a:gd name="T77" fmla="*/ 2147483647 h 319"/>
                <a:gd name="T78" fmla="*/ 2147483647 w 201"/>
                <a:gd name="T79" fmla="*/ 2147483647 h 319"/>
                <a:gd name="T80" fmla="*/ 2147483647 w 201"/>
                <a:gd name="T81" fmla="*/ 2147483647 h 319"/>
                <a:gd name="T82" fmla="*/ 2147483647 w 201"/>
                <a:gd name="T83" fmla="*/ 2147483647 h 319"/>
                <a:gd name="T84" fmla="*/ 2147483647 w 201"/>
                <a:gd name="T85" fmla="*/ 2147483647 h 319"/>
                <a:gd name="T86" fmla="*/ 0 w 201"/>
                <a:gd name="T87" fmla="*/ 2147483647 h 319"/>
                <a:gd name="T88" fmla="*/ 2147483647 w 201"/>
                <a:gd name="T89" fmla="*/ 2147483647 h 319"/>
                <a:gd name="T90" fmla="*/ 2147483647 w 201"/>
                <a:gd name="T91" fmla="*/ 2147483647 h 319"/>
                <a:gd name="T92" fmla="*/ 2147483647 w 201"/>
                <a:gd name="T93" fmla="*/ 2147483647 h 319"/>
                <a:gd name="T94" fmla="*/ 2147483647 w 201"/>
                <a:gd name="T95" fmla="*/ 2147483647 h 319"/>
                <a:gd name="T96" fmla="*/ 2147483647 w 201"/>
                <a:gd name="T97" fmla="*/ 2147483647 h 319"/>
                <a:gd name="T98" fmla="*/ 2147483647 w 201"/>
                <a:gd name="T99" fmla="*/ 2147483647 h 319"/>
                <a:gd name="T100" fmla="*/ 2147483647 w 201"/>
                <a:gd name="T101" fmla="*/ 2147483647 h 319"/>
                <a:gd name="T102" fmla="*/ 2147483647 w 201"/>
                <a:gd name="T103" fmla="*/ 2147483647 h 319"/>
                <a:gd name="T104" fmla="*/ 2147483647 w 201"/>
                <a:gd name="T105" fmla="*/ 2147483647 h 319"/>
                <a:gd name="T106" fmla="*/ 2147483647 w 201"/>
                <a:gd name="T107" fmla="*/ 2147483647 h 319"/>
                <a:gd name="T108" fmla="*/ 2147483647 w 201"/>
                <a:gd name="T109" fmla="*/ 2147483647 h 319"/>
                <a:gd name="T110" fmla="*/ 2147483647 w 201"/>
                <a:gd name="T111" fmla="*/ 2147483647 h 3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01" h="319">
                  <a:moveTo>
                    <a:pt x="84" y="267"/>
                  </a:moveTo>
                  <a:lnTo>
                    <a:pt x="88" y="270"/>
                  </a:lnTo>
                  <a:lnTo>
                    <a:pt x="93" y="277"/>
                  </a:lnTo>
                  <a:lnTo>
                    <a:pt x="97" y="283"/>
                  </a:lnTo>
                  <a:lnTo>
                    <a:pt x="95" y="290"/>
                  </a:lnTo>
                  <a:lnTo>
                    <a:pt x="88" y="294"/>
                  </a:lnTo>
                  <a:lnTo>
                    <a:pt x="82" y="296"/>
                  </a:lnTo>
                  <a:lnTo>
                    <a:pt x="78" y="301"/>
                  </a:lnTo>
                  <a:lnTo>
                    <a:pt x="80" y="308"/>
                  </a:lnTo>
                  <a:lnTo>
                    <a:pt x="82" y="315"/>
                  </a:lnTo>
                  <a:lnTo>
                    <a:pt x="85" y="318"/>
                  </a:lnTo>
                  <a:lnTo>
                    <a:pt x="92" y="319"/>
                  </a:lnTo>
                  <a:lnTo>
                    <a:pt x="104" y="319"/>
                  </a:lnTo>
                  <a:lnTo>
                    <a:pt x="116" y="319"/>
                  </a:lnTo>
                  <a:lnTo>
                    <a:pt x="123" y="318"/>
                  </a:lnTo>
                  <a:lnTo>
                    <a:pt x="129" y="316"/>
                  </a:lnTo>
                  <a:lnTo>
                    <a:pt x="136" y="312"/>
                  </a:lnTo>
                  <a:lnTo>
                    <a:pt x="144" y="309"/>
                  </a:lnTo>
                  <a:lnTo>
                    <a:pt x="151" y="305"/>
                  </a:lnTo>
                  <a:lnTo>
                    <a:pt x="158" y="304"/>
                  </a:lnTo>
                  <a:lnTo>
                    <a:pt x="164" y="304"/>
                  </a:lnTo>
                  <a:lnTo>
                    <a:pt x="171" y="306"/>
                  </a:lnTo>
                  <a:lnTo>
                    <a:pt x="176" y="306"/>
                  </a:lnTo>
                  <a:lnTo>
                    <a:pt x="182" y="305"/>
                  </a:lnTo>
                  <a:lnTo>
                    <a:pt x="187" y="300"/>
                  </a:lnTo>
                  <a:lnTo>
                    <a:pt x="191" y="294"/>
                  </a:lnTo>
                  <a:lnTo>
                    <a:pt x="197" y="289"/>
                  </a:lnTo>
                  <a:lnTo>
                    <a:pt x="198" y="285"/>
                  </a:lnTo>
                  <a:lnTo>
                    <a:pt x="191" y="279"/>
                  </a:lnTo>
                  <a:lnTo>
                    <a:pt x="180" y="273"/>
                  </a:lnTo>
                  <a:lnTo>
                    <a:pt x="173" y="270"/>
                  </a:lnTo>
                  <a:lnTo>
                    <a:pt x="169" y="266"/>
                  </a:lnTo>
                  <a:lnTo>
                    <a:pt x="172" y="263"/>
                  </a:lnTo>
                  <a:lnTo>
                    <a:pt x="177" y="259"/>
                  </a:lnTo>
                  <a:lnTo>
                    <a:pt x="181" y="256"/>
                  </a:lnTo>
                  <a:lnTo>
                    <a:pt x="182" y="251"/>
                  </a:lnTo>
                  <a:lnTo>
                    <a:pt x="182" y="244"/>
                  </a:lnTo>
                  <a:lnTo>
                    <a:pt x="180" y="238"/>
                  </a:lnTo>
                  <a:lnTo>
                    <a:pt x="179" y="235"/>
                  </a:lnTo>
                  <a:lnTo>
                    <a:pt x="179" y="232"/>
                  </a:lnTo>
                  <a:lnTo>
                    <a:pt x="182" y="227"/>
                  </a:lnTo>
                  <a:lnTo>
                    <a:pt x="188" y="219"/>
                  </a:lnTo>
                  <a:lnTo>
                    <a:pt x="195" y="209"/>
                  </a:lnTo>
                  <a:lnTo>
                    <a:pt x="197" y="197"/>
                  </a:lnTo>
                  <a:lnTo>
                    <a:pt x="190" y="187"/>
                  </a:lnTo>
                  <a:lnTo>
                    <a:pt x="177" y="179"/>
                  </a:lnTo>
                  <a:lnTo>
                    <a:pt x="168" y="173"/>
                  </a:lnTo>
                  <a:lnTo>
                    <a:pt x="165" y="168"/>
                  </a:lnTo>
                  <a:lnTo>
                    <a:pt x="168" y="162"/>
                  </a:lnTo>
                  <a:lnTo>
                    <a:pt x="177" y="156"/>
                  </a:lnTo>
                  <a:lnTo>
                    <a:pt x="188" y="149"/>
                  </a:lnTo>
                  <a:lnTo>
                    <a:pt x="195" y="139"/>
                  </a:lnTo>
                  <a:lnTo>
                    <a:pt x="195" y="130"/>
                  </a:lnTo>
                  <a:lnTo>
                    <a:pt x="192" y="120"/>
                  </a:lnTo>
                  <a:lnTo>
                    <a:pt x="194" y="109"/>
                  </a:lnTo>
                  <a:lnTo>
                    <a:pt x="195" y="100"/>
                  </a:lnTo>
                  <a:lnTo>
                    <a:pt x="196" y="90"/>
                  </a:lnTo>
                  <a:lnTo>
                    <a:pt x="197" y="77"/>
                  </a:lnTo>
                  <a:lnTo>
                    <a:pt x="199" y="65"/>
                  </a:lnTo>
                  <a:lnTo>
                    <a:pt x="201" y="55"/>
                  </a:lnTo>
                  <a:lnTo>
                    <a:pt x="196" y="52"/>
                  </a:lnTo>
                  <a:lnTo>
                    <a:pt x="189" y="54"/>
                  </a:lnTo>
                  <a:lnTo>
                    <a:pt x="183" y="54"/>
                  </a:lnTo>
                  <a:lnTo>
                    <a:pt x="183" y="51"/>
                  </a:lnTo>
                  <a:lnTo>
                    <a:pt x="190" y="40"/>
                  </a:lnTo>
                  <a:lnTo>
                    <a:pt x="197" y="29"/>
                  </a:lnTo>
                  <a:lnTo>
                    <a:pt x="199" y="18"/>
                  </a:lnTo>
                  <a:lnTo>
                    <a:pt x="198" y="10"/>
                  </a:lnTo>
                  <a:lnTo>
                    <a:pt x="194" y="6"/>
                  </a:lnTo>
                  <a:lnTo>
                    <a:pt x="192" y="5"/>
                  </a:lnTo>
                  <a:lnTo>
                    <a:pt x="190" y="5"/>
                  </a:lnTo>
                  <a:lnTo>
                    <a:pt x="189" y="5"/>
                  </a:lnTo>
                  <a:lnTo>
                    <a:pt x="187" y="5"/>
                  </a:lnTo>
                  <a:lnTo>
                    <a:pt x="179" y="6"/>
                  </a:lnTo>
                  <a:lnTo>
                    <a:pt x="173" y="3"/>
                  </a:lnTo>
                  <a:lnTo>
                    <a:pt x="168" y="1"/>
                  </a:lnTo>
                  <a:lnTo>
                    <a:pt x="164" y="0"/>
                  </a:lnTo>
                  <a:lnTo>
                    <a:pt x="163" y="0"/>
                  </a:lnTo>
                  <a:lnTo>
                    <a:pt x="161" y="0"/>
                  </a:lnTo>
                  <a:lnTo>
                    <a:pt x="160" y="1"/>
                  </a:lnTo>
                  <a:lnTo>
                    <a:pt x="159" y="2"/>
                  </a:lnTo>
                  <a:lnTo>
                    <a:pt x="156" y="5"/>
                  </a:lnTo>
                  <a:lnTo>
                    <a:pt x="151" y="6"/>
                  </a:lnTo>
                  <a:lnTo>
                    <a:pt x="145" y="6"/>
                  </a:lnTo>
                  <a:lnTo>
                    <a:pt x="139" y="7"/>
                  </a:lnTo>
                  <a:lnTo>
                    <a:pt x="135" y="8"/>
                  </a:lnTo>
                  <a:lnTo>
                    <a:pt x="129" y="9"/>
                  </a:lnTo>
                  <a:lnTo>
                    <a:pt x="126" y="10"/>
                  </a:lnTo>
                  <a:lnTo>
                    <a:pt x="123" y="14"/>
                  </a:lnTo>
                  <a:lnTo>
                    <a:pt x="121" y="17"/>
                  </a:lnTo>
                  <a:lnTo>
                    <a:pt x="119" y="18"/>
                  </a:lnTo>
                  <a:lnTo>
                    <a:pt x="115" y="18"/>
                  </a:lnTo>
                  <a:lnTo>
                    <a:pt x="108" y="20"/>
                  </a:lnTo>
                  <a:lnTo>
                    <a:pt x="100" y="23"/>
                  </a:lnTo>
                  <a:lnTo>
                    <a:pt x="93" y="26"/>
                  </a:lnTo>
                  <a:lnTo>
                    <a:pt x="87" y="31"/>
                  </a:lnTo>
                  <a:lnTo>
                    <a:pt x="82" y="39"/>
                  </a:lnTo>
                  <a:lnTo>
                    <a:pt x="80" y="47"/>
                  </a:lnTo>
                  <a:lnTo>
                    <a:pt x="81" y="54"/>
                  </a:lnTo>
                  <a:lnTo>
                    <a:pt x="81" y="59"/>
                  </a:lnTo>
                  <a:lnTo>
                    <a:pt x="80" y="60"/>
                  </a:lnTo>
                  <a:lnTo>
                    <a:pt x="74" y="61"/>
                  </a:lnTo>
                  <a:lnTo>
                    <a:pt x="67" y="62"/>
                  </a:lnTo>
                  <a:lnTo>
                    <a:pt x="60" y="66"/>
                  </a:lnTo>
                  <a:lnTo>
                    <a:pt x="59" y="70"/>
                  </a:lnTo>
                  <a:lnTo>
                    <a:pt x="57" y="74"/>
                  </a:lnTo>
                  <a:lnTo>
                    <a:pt x="52" y="77"/>
                  </a:lnTo>
                  <a:lnTo>
                    <a:pt x="46" y="81"/>
                  </a:lnTo>
                  <a:lnTo>
                    <a:pt x="43" y="84"/>
                  </a:lnTo>
                  <a:lnTo>
                    <a:pt x="40" y="89"/>
                  </a:lnTo>
                  <a:lnTo>
                    <a:pt x="37" y="93"/>
                  </a:lnTo>
                  <a:lnTo>
                    <a:pt x="35" y="99"/>
                  </a:lnTo>
                  <a:lnTo>
                    <a:pt x="38" y="107"/>
                  </a:lnTo>
                  <a:lnTo>
                    <a:pt x="44" y="115"/>
                  </a:lnTo>
                  <a:lnTo>
                    <a:pt x="47" y="122"/>
                  </a:lnTo>
                  <a:lnTo>
                    <a:pt x="49" y="128"/>
                  </a:lnTo>
                  <a:lnTo>
                    <a:pt x="47" y="132"/>
                  </a:lnTo>
                  <a:lnTo>
                    <a:pt x="45" y="138"/>
                  </a:lnTo>
                  <a:lnTo>
                    <a:pt x="44" y="143"/>
                  </a:lnTo>
                  <a:lnTo>
                    <a:pt x="43" y="143"/>
                  </a:lnTo>
                  <a:lnTo>
                    <a:pt x="38" y="136"/>
                  </a:lnTo>
                  <a:lnTo>
                    <a:pt x="34" y="126"/>
                  </a:lnTo>
                  <a:lnTo>
                    <a:pt x="31" y="118"/>
                  </a:lnTo>
                  <a:lnTo>
                    <a:pt x="28" y="113"/>
                  </a:lnTo>
                  <a:lnTo>
                    <a:pt x="24" y="114"/>
                  </a:lnTo>
                  <a:lnTo>
                    <a:pt x="21" y="118"/>
                  </a:lnTo>
                  <a:lnTo>
                    <a:pt x="16" y="123"/>
                  </a:lnTo>
                  <a:lnTo>
                    <a:pt x="12" y="128"/>
                  </a:lnTo>
                  <a:lnTo>
                    <a:pt x="9" y="132"/>
                  </a:lnTo>
                  <a:lnTo>
                    <a:pt x="7" y="141"/>
                  </a:lnTo>
                  <a:lnTo>
                    <a:pt x="4" y="153"/>
                  </a:lnTo>
                  <a:lnTo>
                    <a:pt x="0" y="166"/>
                  </a:lnTo>
                  <a:lnTo>
                    <a:pt x="0" y="176"/>
                  </a:lnTo>
                  <a:lnTo>
                    <a:pt x="1" y="184"/>
                  </a:lnTo>
                  <a:lnTo>
                    <a:pt x="2" y="190"/>
                  </a:lnTo>
                  <a:lnTo>
                    <a:pt x="6" y="195"/>
                  </a:lnTo>
                  <a:lnTo>
                    <a:pt x="12" y="198"/>
                  </a:lnTo>
                  <a:lnTo>
                    <a:pt x="19" y="199"/>
                  </a:lnTo>
                  <a:lnTo>
                    <a:pt x="23" y="200"/>
                  </a:lnTo>
                  <a:lnTo>
                    <a:pt x="27" y="200"/>
                  </a:lnTo>
                  <a:lnTo>
                    <a:pt x="30" y="199"/>
                  </a:lnTo>
                  <a:lnTo>
                    <a:pt x="31" y="200"/>
                  </a:lnTo>
                  <a:lnTo>
                    <a:pt x="30" y="205"/>
                  </a:lnTo>
                  <a:lnTo>
                    <a:pt x="28" y="211"/>
                  </a:lnTo>
                  <a:lnTo>
                    <a:pt x="24" y="215"/>
                  </a:lnTo>
                  <a:lnTo>
                    <a:pt x="23" y="219"/>
                  </a:lnTo>
                  <a:lnTo>
                    <a:pt x="24" y="224"/>
                  </a:lnTo>
                  <a:lnTo>
                    <a:pt x="28" y="229"/>
                  </a:lnTo>
                  <a:lnTo>
                    <a:pt x="31" y="234"/>
                  </a:lnTo>
                  <a:lnTo>
                    <a:pt x="36" y="238"/>
                  </a:lnTo>
                  <a:lnTo>
                    <a:pt x="44" y="245"/>
                  </a:lnTo>
                  <a:lnTo>
                    <a:pt x="54" y="248"/>
                  </a:lnTo>
                  <a:lnTo>
                    <a:pt x="63" y="244"/>
                  </a:lnTo>
                  <a:lnTo>
                    <a:pt x="70" y="237"/>
                  </a:lnTo>
                  <a:lnTo>
                    <a:pt x="75" y="232"/>
                  </a:lnTo>
                  <a:lnTo>
                    <a:pt x="77" y="229"/>
                  </a:lnTo>
                  <a:lnTo>
                    <a:pt x="82" y="230"/>
                  </a:lnTo>
                  <a:lnTo>
                    <a:pt x="88" y="234"/>
                  </a:lnTo>
                  <a:lnTo>
                    <a:pt x="96" y="240"/>
                  </a:lnTo>
                  <a:lnTo>
                    <a:pt x="104" y="247"/>
                  </a:lnTo>
                  <a:lnTo>
                    <a:pt x="111" y="256"/>
                  </a:lnTo>
                  <a:lnTo>
                    <a:pt x="113" y="263"/>
                  </a:lnTo>
                  <a:lnTo>
                    <a:pt x="113" y="264"/>
                  </a:lnTo>
                  <a:lnTo>
                    <a:pt x="110" y="262"/>
                  </a:lnTo>
                  <a:lnTo>
                    <a:pt x="103" y="256"/>
                  </a:lnTo>
                  <a:lnTo>
                    <a:pt x="93" y="252"/>
                  </a:lnTo>
                  <a:lnTo>
                    <a:pt x="85" y="252"/>
                  </a:lnTo>
                  <a:lnTo>
                    <a:pt x="82" y="258"/>
                  </a:lnTo>
                  <a:lnTo>
                    <a:pt x="84" y="267"/>
                  </a:lnTo>
                  <a:close/>
                </a:path>
              </a:pathLst>
            </a:custGeom>
            <a:grpFill/>
            <a:ln w="9525">
              <a:solidFill>
                <a:schemeClr val="tx1">
                  <a:lumMod val="65000"/>
                  <a:lumOff val="35000"/>
                </a:schemeClr>
              </a:solidFill>
              <a:round/>
              <a:headEnd/>
              <a:tailEnd/>
            </a:ln>
          </p:spPr>
          <p:txBody>
            <a:bodyPr/>
            <a:lstStyle/>
            <a:p>
              <a:endParaRPr lang="en-US" dirty="0"/>
            </a:p>
          </p:txBody>
        </p:sp>
        <p:sp>
          <p:nvSpPr>
            <p:cNvPr id="475" name="Freeform 440"/>
            <p:cNvSpPr>
              <a:spLocks/>
            </p:cNvSpPr>
            <p:nvPr/>
          </p:nvSpPr>
          <p:spPr bwMode="auto">
            <a:xfrm>
              <a:off x="2024819" y="1505566"/>
              <a:ext cx="36513" cy="17463"/>
            </a:xfrm>
            <a:custGeom>
              <a:avLst/>
              <a:gdLst>
                <a:gd name="T0" fmla="*/ 2147483647 w 34"/>
                <a:gd name="T1" fmla="*/ 0 h 18"/>
                <a:gd name="T2" fmla="*/ 2147483647 w 34"/>
                <a:gd name="T3" fmla="*/ 2147483647 h 18"/>
                <a:gd name="T4" fmla="*/ 2147483647 w 34"/>
                <a:gd name="T5" fmla="*/ 2147483647 h 18"/>
                <a:gd name="T6" fmla="*/ 2147483647 w 34"/>
                <a:gd name="T7" fmla="*/ 2147483647 h 18"/>
                <a:gd name="T8" fmla="*/ 2147483647 w 34"/>
                <a:gd name="T9" fmla="*/ 2147483647 h 18"/>
                <a:gd name="T10" fmla="*/ 2147483647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0 w 34"/>
                <a:gd name="T21" fmla="*/ 2147483647 h 18"/>
                <a:gd name="T22" fmla="*/ 0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0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31" y="0"/>
                  </a:moveTo>
                  <a:lnTo>
                    <a:pt x="32" y="1"/>
                  </a:lnTo>
                  <a:lnTo>
                    <a:pt x="34" y="3"/>
                  </a:lnTo>
                  <a:lnTo>
                    <a:pt x="34" y="6"/>
                  </a:lnTo>
                  <a:lnTo>
                    <a:pt x="30" y="10"/>
                  </a:lnTo>
                  <a:lnTo>
                    <a:pt x="24" y="14"/>
                  </a:lnTo>
                  <a:lnTo>
                    <a:pt x="22" y="16"/>
                  </a:lnTo>
                  <a:lnTo>
                    <a:pt x="19" y="18"/>
                  </a:lnTo>
                  <a:lnTo>
                    <a:pt x="12" y="18"/>
                  </a:lnTo>
                  <a:lnTo>
                    <a:pt x="4" y="16"/>
                  </a:lnTo>
                  <a:lnTo>
                    <a:pt x="0" y="13"/>
                  </a:lnTo>
                  <a:lnTo>
                    <a:pt x="0" y="9"/>
                  </a:lnTo>
                  <a:lnTo>
                    <a:pt x="4" y="7"/>
                  </a:lnTo>
                  <a:lnTo>
                    <a:pt x="14" y="4"/>
                  </a:lnTo>
                  <a:lnTo>
                    <a:pt x="22" y="2"/>
                  </a:lnTo>
                  <a:lnTo>
                    <a:pt x="29" y="1"/>
                  </a:lnTo>
                  <a:lnTo>
                    <a:pt x="31" y="0"/>
                  </a:lnTo>
                  <a:close/>
                </a:path>
              </a:pathLst>
            </a:custGeom>
            <a:grpFill/>
            <a:ln w="9525">
              <a:solidFill>
                <a:schemeClr val="tx1">
                  <a:lumMod val="65000"/>
                  <a:lumOff val="35000"/>
                </a:schemeClr>
              </a:solidFill>
              <a:round/>
              <a:headEnd/>
              <a:tailEnd/>
            </a:ln>
          </p:spPr>
          <p:txBody>
            <a:bodyPr/>
            <a:lstStyle/>
            <a:p>
              <a:endParaRPr lang="en-US" dirty="0"/>
            </a:p>
          </p:txBody>
        </p:sp>
        <p:sp>
          <p:nvSpPr>
            <p:cNvPr id="476" name="Freeform 441"/>
            <p:cNvSpPr>
              <a:spLocks/>
            </p:cNvSpPr>
            <p:nvPr/>
          </p:nvSpPr>
          <p:spPr bwMode="auto">
            <a:xfrm>
              <a:off x="2005769" y="1459529"/>
              <a:ext cx="33338" cy="47625"/>
            </a:xfrm>
            <a:custGeom>
              <a:avLst/>
              <a:gdLst>
                <a:gd name="T0" fmla="*/ 2147483647 w 34"/>
                <a:gd name="T1" fmla="*/ 2147483647 h 46"/>
                <a:gd name="T2" fmla="*/ 2147483647 w 34"/>
                <a:gd name="T3" fmla="*/ 2147483647 h 46"/>
                <a:gd name="T4" fmla="*/ 2147483647 w 34"/>
                <a:gd name="T5" fmla="*/ 2147483647 h 46"/>
                <a:gd name="T6" fmla="*/ 2147483647 w 34"/>
                <a:gd name="T7" fmla="*/ 0 h 46"/>
                <a:gd name="T8" fmla="*/ 2147483647 w 34"/>
                <a:gd name="T9" fmla="*/ 0 h 46"/>
                <a:gd name="T10" fmla="*/ 2147483647 w 34"/>
                <a:gd name="T11" fmla="*/ 2147483647 h 46"/>
                <a:gd name="T12" fmla="*/ 0 w 34"/>
                <a:gd name="T13" fmla="*/ 2147483647 h 46"/>
                <a:gd name="T14" fmla="*/ 2147483647 w 34"/>
                <a:gd name="T15" fmla="*/ 2147483647 h 46"/>
                <a:gd name="T16" fmla="*/ 2147483647 w 34"/>
                <a:gd name="T17" fmla="*/ 2147483647 h 46"/>
                <a:gd name="T18" fmla="*/ 2147483647 w 34"/>
                <a:gd name="T19" fmla="*/ 2147483647 h 46"/>
                <a:gd name="T20" fmla="*/ 2147483647 w 34"/>
                <a:gd name="T21" fmla="*/ 2147483647 h 46"/>
                <a:gd name="T22" fmla="*/ 2147483647 w 34"/>
                <a:gd name="T23" fmla="*/ 2147483647 h 46"/>
                <a:gd name="T24" fmla="*/ 2147483647 w 34"/>
                <a:gd name="T25" fmla="*/ 2147483647 h 46"/>
                <a:gd name="T26" fmla="*/ 2147483647 w 34"/>
                <a:gd name="T27" fmla="*/ 2147483647 h 46"/>
                <a:gd name="T28" fmla="*/ 2147483647 w 34"/>
                <a:gd name="T29" fmla="*/ 2147483647 h 46"/>
                <a:gd name="T30" fmla="*/ 2147483647 w 34"/>
                <a:gd name="T31" fmla="*/ 2147483647 h 46"/>
                <a:gd name="T32" fmla="*/ 2147483647 w 34"/>
                <a:gd name="T33" fmla="*/ 2147483647 h 46"/>
                <a:gd name="T34" fmla="*/ 2147483647 w 34"/>
                <a:gd name="T35" fmla="*/ 2147483647 h 46"/>
                <a:gd name="T36" fmla="*/ 2147483647 w 34"/>
                <a:gd name="T37" fmla="*/ 2147483647 h 46"/>
                <a:gd name="T38" fmla="*/ 2147483647 w 34"/>
                <a:gd name="T39" fmla="*/ 2147483647 h 46"/>
                <a:gd name="T40" fmla="*/ 2147483647 w 34"/>
                <a:gd name="T41" fmla="*/ 2147483647 h 46"/>
                <a:gd name="T42" fmla="*/ 2147483647 w 34"/>
                <a:gd name="T43" fmla="*/ 2147483647 h 46"/>
                <a:gd name="T44" fmla="*/ 2147483647 w 34"/>
                <a:gd name="T45" fmla="*/ 2147483647 h 46"/>
                <a:gd name="T46" fmla="*/ 2147483647 w 34"/>
                <a:gd name="T47" fmla="*/ 2147483647 h 46"/>
                <a:gd name="T48" fmla="*/ 2147483647 w 34"/>
                <a:gd name="T49" fmla="*/ 2147483647 h 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46">
                  <a:moveTo>
                    <a:pt x="22" y="14"/>
                  </a:moveTo>
                  <a:lnTo>
                    <a:pt x="20" y="10"/>
                  </a:lnTo>
                  <a:lnTo>
                    <a:pt x="14" y="5"/>
                  </a:lnTo>
                  <a:lnTo>
                    <a:pt x="7" y="0"/>
                  </a:lnTo>
                  <a:lnTo>
                    <a:pt x="3" y="0"/>
                  </a:lnTo>
                  <a:lnTo>
                    <a:pt x="1" y="5"/>
                  </a:lnTo>
                  <a:lnTo>
                    <a:pt x="0" y="10"/>
                  </a:lnTo>
                  <a:lnTo>
                    <a:pt x="1" y="15"/>
                  </a:lnTo>
                  <a:lnTo>
                    <a:pt x="1" y="20"/>
                  </a:lnTo>
                  <a:lnTo>
                    <a:pt x="3" y="27"/>
                  </a:lnTo>
                  <a:lnTo>
                    <a:pt x="4" y="36"/>
                  </a:lnTo>
                  <a:lnTo>
                    <a:pt x="7" y="43"/>
                  </a:lnTo>
                  <a:lnTo>
                    <a:pt x="11" y="46"/>
                  </a:lnTo>
                  <a:lnTo>
                    <a:pt x="16" y="46"/>
                  </a:lnTo>
                  <a:lnTo>
                    <a:pt x="21" y="44"/>
                  </a:lnTo>
                  <a:lnTo>
                    <a:pt x="26" y="42"/>
                  </a:lnTo>
                  <a:lnTo>
                    <a:pt x="29" y="38"/>
                  </a:lnTo>
                  <a:lnTo>
                    <a:pt x="31" y="33"/>
                  </a:lnTo>
                  <a:lnTo>
                    <a:pt x="34" y="30"/>
                  </a:lnTo>
                  <a:lnTo>
                    <a:pt x="34" y="27"/>
                  </a:lnTo>
                  <a:lnTo>
                    <a:pt x="30" y="22"/>
                  </a:lnTo>
                  <a:lnTo>
                    <a:pt x="26" y="17"/>
                  </a:lnTo>
                  <a:lnTo>
                    <a:pt x="23" y="15"/>
                  </a:lnTo>
                  <a:lnTo>
                    <a:pt x="22" y="14"/>
                  </a:lnTo>
                  <a:close/>
                </a:path>
              </a:pathLst>
            </a:custGeom>
            <a:grpFill/>
            <a:ln w="9525">
              <a:solidFill>
                <a:schemeClr val="tx1">
                  <a:lumMod val="65000"/>
                  <a:lumOff val="35000"/>
                </a:schemeClr>
              </a:solidFill>
              <a:round/>
              <a:headEnd/>
              <a:tailEnd/>
            </a:ln>
          </p:spPr>
          <p:txBody>
            <a:bodyPr/>
            <a:lstStyle/>
            <a:p>
              <a:endParaRPr lang="en-US" dirty="0"/>
            </a:p>
          </p:txBody>
        </p:sp>
        <p:sp>
          <p:nvSpPr>
            <p:cNvPr id="477" name="Freeform 442"/>
            <p:cNvSpPr>
              <a:spLocks/>
            </p:cNvSpPr>
            <p:nvPr/>
          </p:nvSpPr>
          <p:spPr bwMode="auto">
            <a:xfrm>
              <a:off x="1939094" y="1437304"/>
              <a:ext cx="60325" cy="68262"/>
            </a:xfrm>
            <a:custGeom>
              <a:avLst/>
              <a:gdLst>
                <a:gd name="T0" fmla="*/ 2147483647 w 58"/>
                <a:gd name="T1" fmla="*/ 2147483647 h 67"/>
                <a:gd name="T2" fmla="*/ 2147483647 w 58"/>
                <a:gd name="T3" fmla="*/ 2147483647 h 67"/>
                <a:gd name="T4" fmla="*/ 2147483647 w 58"/>
                <a:gd name="T5" fmla="*/ 2147483647 h 67"/>
                <a:gd name="T6" fmla="*/ 2147483647 w 58"/>
                <a:gd name="T7" fmla="*/ 2147483647 h 67"/>
                <a:gd name="T8" fmla="*/ 2147483647 w 58"/>
                <a:gd name="T9" fmla="*/ 2147483647 h 67"/>
                <a:gd name="T10" fmla="*/ 2147483647 w 58"/>
                <a:gd name="T11" fmla="*/ 2147483647 h 67"/>
                <a:gd name="T12" fmla="*/ 2147483647 w 58"/>
                <a:gd name="T13" fmla="*/ 2147483647 h 67"/>
                <a:gd name="T14" fmla="*/ 2147483647 w 58"/>
                <a:gd name="T15" fmla="*/ 2147483647 h 67"/>
                <a:gd name="T16" fmla="*/ 2147483647 w 58"/>
                <a:gd name="T17" fmla="*/ 2147483647 h 67"/>
                <a:gd name="T18" fmla="*/ 2147483647 w 58"/>
                <a:gd name="T19" fmla="*/ 2147483647 h 67"/>
                <a:gd name="T20" fmla="*/ 2147483647 w 58"/>
                <a:gd name="T21" fmla="*/ 2147483647 h 67"/>
                <a:gd name="T22" fmla="*/ 2147483647 w 58"/>
                <a:gd name="T23" fmla="*/ 2147483647 h 67"/>
                <a:gd name="T24" fmla="*/ 2147483647 w 58"/>
                <a:gd name="T25" fmla="*/ 2147483647 h 67"/>
                <a:gd name="T26" fmla="*/ 2147483647 w 58"/>
                <a:gd name="T27" fmla="*/ 2147483647 h 67"/>
                <a:gd name="T28" fmla="*/ 2147483647 w 58"/>
                <a:gd name="T29" fmla="*/ 2147483647 h 67"/>
                <a:gd name="T30" fmla="*/ 2147483647 w 58"/>
                <a:gd name="T31" fmla="*/ 2147483647 h 67"/>
                <a:gd name="T32" fmla="*/ 2147483647 w 58"/>
                <a:gd name="T33" fmla="*/ 2147483647 h 67"/>
                <a:gd name="T34" fmla="*/ 2147483647 w 58"/>
                <a:gd name="T35" fmla="*/ 2147483647 h 67"/>
                <a:gd name="T36" fmla="*/ 2147483647 w 58"/>
                <a:gd name="T37" fmla="*/ 2147483647 h 67"/>
                <a:gd name="T38" fmla="*/ 2147483647 w 58"/>
                <a:gd name="T39" fmla="*/ 2147483647 h 67"/>
                <a:gd name="T40" fmla="*/ 2147483647 w 58"/>
                <a:gd name="T41" fmla="*/ 2147483647 h 67"/>
                <a:gd name="T42" fmla="*/ 2147483647 w 58"/>
                <a:gd name="T43" fmla="*/ 2147483647 h 67"/>
                <a:gd name="T44" fmla="*/ 2147483647 w 58"/>
                <a:gd name="T45" fmla="*/ 2147483647 h 67"/>
                <a:gd name="T46" fmla="*/ 0 w 58"/>
                <a:gd name="T47" fmla="*/ 2147483647 h 67"/>
                <a:gd name="T48" fmla="*/ 2147483647 w 58"/>
                <a:gd name="T49" fmla="*/ 0 h 67"/>
                <a:gd name="T50" fmla="*/ 2147483647 w 58"/>
                <a:gd name="T51" fmla="*/ 0 h 67"/>
                <a:gd name="T52" fmla="*/ 2147483647 w 58"/>
                <a:gd name="T53" fmla="*/ 0 h 67"/>
                <a:gd name="T54" fmla="*/ 2147483647 w 58"/>
                <a:gd name="T55" fmla="*/ 2147483647 h 67"/>
                <a:gd name="T56" fmla="*/ 2147483647 w 58"/>
                <a:gd name="T57" fmla="*/ 2147483647 h 67"/>
                <a:gd name="T58" fmla="*/ 2147483647 w 58"/>
                <a:gd name="T59" fmla="*/ 2147483647 h 67"/>
                <a:gd name="T60" fmla="*/ 2147483647 w 58"/>
                <a:gd name="T61" fmla="*/ 2147483647 h 67"/>
                <a:gd name="T62" fmla="*/ 2147483647 w 58"/>
                <a:gd name="T63" fmla="*/ 2147483647 h 67"/>
                <a:gd name="T64" fmla="*/ 2147483647 w 58"/>
                <a:gd name="T65" fmla="*/ 2147483647 h 67"/>
                <a:gd name="T66" fmla="*/ 2147483647 w 58"/>
                <a:gd name="T67" fmla="*/ 2147483647 h 67"/>
                <a:gd name="T68" fmla="*/ 2147483647 w 58"/>
                <a:gd name="T69" fmla="*/ 2147483647 h 67"/>
                <a:gd name="T70" fmla="*/ 2147483647 w 58"/>
                <a:gd name="T71" fmla="*/ 2147483647 h 67"/>
                <a:gd name="T72" fmla="*/ 2147483647 w 58"/>
                <a:gd name="T73" fmla="*/ 2147483647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8" h="67">
                  <a:moveTo>
                    <a:pt x="53" y="34"/>
                  </a:moveTo>
                  <a:lnTo>
                    <a:pt x="54" y="37"/>
                  </a:lnTo>
                  <a:lnTo>
                    <a:pt x="57" y="44"/>
                  </a:lnTo>
                  <a:lnTo>
                    <a:pt x="58" y="53"/>
                  </a:lnTo>
                  <a:lnTo>
                    <a:pt x="57" y="60"/>
                  </a:lnTo>
                  <a:lnTo>
                    <a:pt x="54" y="64"/>
                  </a:lnTo>
                  <a:lnTo>
                    <a:pt x="52" y="66"/>
                  </a:lnTo>
                  <a:lnTo>
                    <a:pt x="48" y="67"/>
                  </a:lnTo>
                  <a:lnTo>
                    <a:pt x="44" y="65"/>
                  </a:lnTo>
                  <a:lnTo>
                    <a:pt x="39" y="62"/>
                  </a:lnTo>
                  <a:lnTo>
                    <a:pt x="35" y="60"/>
                  </a:lnTo>
                  <a:lnTo>
                    <a:pt x="32" y="58"/>
                  </a:lnTo>
                  <a:lnTo>
                    <a:pt x="29" y="53"/>
                  </a:lnTo>
                  <a:lnTo>
                    <a:pt x="24" y="50"/>
                  </a:lnTo>
                  <a:lnTo>
                    <a:pt x="17" y="49"/>
                  </a:lnTo>
                  <a:lnTo>
                    <a:pt x="12" y="47"/>
                  </a:lnTo>
                  <a:lnTo>
                    <a:pt x="8" y="42"/>
                  </a:lnTo>
                  <a:lnTo>
                    <a:pt x="9" y="37"/>
                  </a:lnTo>
                  <a:lnTo>
                    <a:pt x="13" y="37"/>
                  </a:lnTo>
                  <a:lnTo>
                    <a:pt x="15" y="36"/>
                  </a:lnTo>
                  <a:lnTo>
                    <a:pt x="13" y="30"/>
                  </a:lnTo>
                  <a:lnTo>
                    <a:pt x="7" y="20"/>
                  </a:lnTo>
                  <a:lnTo>
                    <a:pt x="2" y="11"/>
                  </a:lnTo>
                  <a:lnTo>
                    <a:pt x="0" y="4"/>
                  </a:lnTo>
                  <a:lnTo>
                    <a:pt x="4" y="0"/>
                  </a:lnTo>
                  <a:lnTo>
                    <a:pt x="9" y="0"/>
                  </a:lnTo>
                  <a:lnTo>
                    <a:pt x="14" y="0"/>
                  </a:lnTo>
                  <a:lnTo>
                    <a:pt x="19" y="2"/>
                  </a:lnTo>
                  <a:lnTo>
                    <a:pt x="23" y="8"/>
                  </a:lnTo>
                  <a:lnTo>
                    <a:pt x="28" y="13"/>
                  </a:lnTo>
                  <a:lnTo>
                    <a:pt x="34" y="15"/>
                  </a:lnTo>
                  <a:lnTo>
                    <a:pt x="38" y="16"/>
                  </a:lnTo>
                  <a:lnTo>
                    <a:pt x="40" y="19"/>
                  </a:lnTo>
                  <a:lnTo>
                    <a:pt x="43" y="24"/>
                  </a:lnTo>
                  <a:lnTo>
                    <a:pt x="47" y="29"/>
                  </a:lnTo>
                  <a:lnTo>
                    <a:pt x="51" y="32"/>
                  </a:lnTo>
                  <a:lnTo>
                    <a:pt x="53" y="34"/>
                  </a:lnTo>
                  <a:close/>
                </a:path>
              </a:pathLst>
            </a:custGeom>
            <a:grpFill/>
            <a:ln w="9525">
              <a:solidFill>
                <a:schemeClr val="tx1">
                  <a:lumMod val="65000"/>
                  <a:lumOff val="35000"/>
                </a:schemeClr>
              </a:solidFill>
              <a:round/>
              <a:headEnd/>
              <a:tailEnd/>
            </a:ln>
          </p:spPr>
          <p:txBody>
            <a:bodyPr/>
            <a:lstStyle/>
            <a:p>
              <a:endParaRPr lang="en-US" dirty="0"/>
            </a:p>
          </p:txBody>
        </p:sp>
        <p:sp>
          <p:nvSpPr>
            <p:cNvPr id="478" name="Freeform 443"/>
            <p:cNvSpPr>
              <a:spLocks/>
            </p:cNvSpPr>
            <p:nvPr/>
          </p:nvSpPr>
          <p:spPr bwMode="auto">
            <a:xfrm>
              <a:off x="1696207" y="1684954"/>
              <a:ext cx="269875" cy="234950"/>
            </a:xfrm>
            <a:custGeom>
              <a:avLst/>
              <a:gdLst>
                <a:gd name="T0" fmla="*/ 2147483647 w 249"/>
                <a:gd name="T1" fmla="*/ 2147483647 h 231"/>
                <a:gd name="T2" fmla="*/ 2147483647 w 249"/>
                <a:gd name="T3" fmla="*/ 2147483647 h 231"/>
                <a:gd name="T4" fmla="*/ 2147483647 w 249"/>
                <a:gd name="T5" fmla="*/ 2147483647 h 231"/>
                <a:gd name="T6" fmla="*/ 2147483647 w 249"/>
                <a:gd name="T7" fmla="*/ 2147483647 h 231"/>
                <a:gd name="T8" fmla="*/ 2147483647 w 249"/>
                <a:gd name="T9" fmla="*/ 2147483647 h 231"/>
                <a:gd name="T10" fmla="*/ 2147483647 w 249"/>
                <a:gd name="T11" fmla="*/ 2147483647 h 231"/>
                <a:gd name="T12" fmla="*/ 2147483647 w 249"/>
                <a:gd name="T13" fmla="*/ 2147483647 h 231"/>
                <a:gd name="T14" fmla="*/ 2147483647 w 249"/>
                <a:gd name="T15" fmla="*/ 2147483647 h 231"/>
                <a:gd name="T16" fmla="*/ 2147483647 w 249"/>
                <a:gd name="T17" fmla="*/ 2147483647 h 231"/>
                <a:gd name="T18" fmla="*/ 2147483647 w 249"/>
                <a:gd name="T19" fmla="*/ 2147483647 h 231"/>
                <a:gd name="T20" fmla="*/ 2147483647 w 249"/>
                <a:gd name="T21" fmla="*/ 2147483647 h 231"/>
                <a:gd name="T22" fmla="*/ 2147483647 w 249"/>
                <a:gd name="T23" fmla="*/ 2147483647 h 231"/>
                <a:gd name="T24" fmla="*/ 2147483647 w 249"/>
                <a:gd name="T25" fmla="*/ 2147483647 h 231"/>
                <a:gd name="T26" fmla="*/ 2147483647 w 249"/>
                <a:gd name="T27" fmla="*/ 2147483647 h 231"/>
                <a:gd name="T28" fmla="*/ 2147483647 w 249"/>
                <a:gd name="T29" fmla="*/ 2147483647 h 231"/>
                <a:gd name="T30" fmla="*/ 2147483647 w 249"/>
                <a:gd name="T31" fmla="*/ 2147483647 h 231"/>
                <a:gd name="T32" fmla="*/ 2147483647 w 249"/>
                <a:gd name="T33" fmla="*/ 2147483647 h 231"/>
                <a:gd name="T34" fmla="*/ 2147483647 w 249"/>
                <a:gd name="T35" fmla="*/ 2147483647 h 231"/>
                <a:gd name="T36" fmla="*/ 2147483647 w 249"/>
                <a:gd name="T37" fmla="*/ 2147483647 h 231"/>
                <a:gd name="T38" fmla="*/ 2147483647 w 249"/>
                <a:gd name="T39" fmla="*/ 2147483647 h 231"/>
                <a:gd name="T40" fmla="*/ 2147483647 w 249"/>
                <a:gd name="T41" fmla="*/ 2147483647 h 231"/>
                <a:gd name="T42" fmla="*/ 2147483647 w 249"/>
                <a:gd name="T43" fmla="*/ 2147483647 h 231"/>
                <a:gd name="T44" fmla="*/ 2147483647 w 249"/>
                <a:gd name="T45" fmla="*/ 2147483647 h 231"/>
                <a:gd name="T46" fmla="*/ 2147483647 w 249"/>
                <a:gd name="T47" fmla="*/ 2147483647 h 231"/>
                <a:gd name="T48" fmla="*/ 2147483647 w 249"/>
                <a:gd name="T49" fmla="*/ 2147483647 h 231"/>
                <a:gd name="T50" fmla="*/ 2147483647 w 249"/>
                <a:gd name="T51" fmla="*/ 2147483647 h 231"/>
                <a:gd name="T52" fmla="*/ 2147483647 w 249"/>
                <a:gd name="T53" fmla="*/ 2147483647 h 231"/>
                <a:gd name="T54" fmla="*/ 2147483647 w 249"/>
                <a:gd name="T55" fmla="*/ 2147483647 h 231"/>
                <a:gd name="T56" fmla="*/ 2147483647 w 249"/>
                <a:gd name="T57" fmla="*/ 2147483647 h 231"/>
                <a:gd name="T58" fmla="*/ 2147483647 w 249"/>
                <a:gd name="T59" fmla="*/ 2147483647 h 231"/>
                <a:gd name="T60" fmla="*/ 2147483647 w 249"/>
                <a:gd name="T61" fmla="*/ 2147483647 h 231"/>
                <a:gd name="T62" fmla="*/ 2147483647 w 249"/>
                <a:gd name="T63" fmla="*/ 2147483647 h 231"/>
                <a:gd name="T64" fmla="*/ 2147483647 w 249"/>
                <a:gd name="T65" fmla="*/ 2147483647 h 231"/>
                <a:gd name="T66" fmla="*/ 2147483647 w 249"/>
                <a:gd name="T67" fmla="*/ 2147483647 h 231"/>
                <a:gd name="T68" fmla="*/ 2147483647 w 249"/>
                <a:gd name="T69" fmla="*/ 2147483647 h 231"/>
                <a:gd name="T70" fmla="*/ 2147483647 w 249"/>
                <a:gd name="T71" fmla="*/ 2147483647 h 231"/>
                <a:gd name="T72" fmla="*/ 2147483647 w 249"/>
                <a:gd name="T73" fmla="*/ 2147483647 h 231"/>
                <a:gd name="T74" fmla="*/ 2147483647 w 249"/>
                <a:gd name="T75" fmla="*/ 2147483647 h 231"/>
                <a:gd name="T76" fmla="*/ 2147483647 w 249"/>
                <a:gd name="T77" fmla="*/ 2147483647 h 231"/>
                <a:gd name="T78" fmla="*/ 2147483647 w 249"/>
                <a:gd name="T79" fmla="*/ 2147483647 h 231"/>
                <a:gd name="T80" fmla="*/ 2147483647 w 249"/>
                <a:gd name="T81" fmla="*/ 2147483647 h 231"/>
                <a:gd name="T82" fmla="*/ 2147483647 w 249"/>
                <a:gd name="T83" fmla="*/ 2147483647 h 231"/>
                <a:gd name="T84" fmla="*/ 2147483647 w 249"/>
                <a:gd name="T85" fmla="*/ 2147483647 h 231"/>
                <a:gd name="T86" fmla="*/ 2147483647 w 249"/>
                <a:gd name="T87" fmla="*/ 2147483647 h 231"/>
                <a:gd name="T88" fmla="*/ 2147483647 w 249"/>
                <a:gd name="T89" fmla="*/ 2147483647 h 231"/>
                <a:gd name="T90" fmla="*/ 2147483647 w 249"/>
                <a:gd name="T91" fmla="*/ 2147483647 h 231"/>
                <a:gd name="T92" fmla="*/ 2147483647 w 249"/>
                <a:gd name="T93" fmla="*/ 2147483647 h 231"/>
                <a:gd name="T94" fmla="*/ 2147483647 w 249"/>
                <a:gd name="T95" fmla="*/ 2147483647 h 231"/>
                <a:gd name="T96" fmla="*/ 2147483647 w 249"/>
                <a:gd name="T97" fmla="*/ 2147483647 h 23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49" h="231">
                  <a:moveTo>
                    <a:pt x="239" y="162"/>
                  </a:moveTo>
                  <a:lnTo>
                    <a:pt x="241" y="164"/>
                  </a:lnTo>
                  <a:lnTo>
                    <a:pt x="246" y="168"/>
                  </a:lnTo>
                  <a:lnTo>
                    <a:pt x="249" y="175"/>
                  </a:lnTo>
                  <a:lnTo>
                    <a:pt x="248" y="182"/>
                  </a:lnTo>
                  <a:lnTo>
                    <a:pt x="244" y="187"/>
                  </a:lnTo>
                  <a:lnTo>
                    <a:pt x="239" y="188"/>
                  </a:lnTo>
                  <a:lnTo>
                    <a:pt x="236" y="187"/>
                  </a:lnTo>
                  <a:lnTo>
                    <a:pt x="232" y="187"/>
                  </a:lnTo>
                  <a:lnTo>
                    <a:pt x="229" y="187"/>
                  </a:lnTo>
                  <a:lnTo>
                    <a:pt x="226" y="187"/>
                  </a:lnTo>
                  <a:lnTo>
                    <a:pt x="226" y="189"/>
                  </a:lnTo>
                  <a:lnTo>
                    <a:pt x="228" y="195"/>
                  </a:lnTo>
                  <a:lnTo>
                    <a:pt x="230" y="204"/>
                  </a:lnTo>
                  <a:lnTo>
                    <a:pt x="232" y="213"/>
                  </a:lnTo>
                  <a:lnTo>
                    <a:pt x="231" y="220"/>
                  </a:lnTo>
                  <a:lnTo>
                    <a:pt x="224" y="225"/>
                  </a:lnTo>
                  <a:lnTo>
                    <a:pt x="216" y="227"/>
                  </a:lnTo>
                  <a:lnTo>
                    <a:pt x="211" y="230"/>
                  </a:lnTo>
                  <a:lnTo>
                    <a:pt x="205" y="231"/>
                  </a:lnTo>
                  <a:lnTo>
                    <a:pt x="195" y="225"/>
                  </a:lnTo>
                  <a:lnTo>
                    <a:pt x="190" y="220"/>
                  </a:lnTo>
                  <a:lnTo>
                    <a:pt x="184" y="215"/>
                  </a:lnTo>
                  <a:lnTo>
                    <a:pt x="178" y="210"/>
                  </a:lnTo>
                  <a:lnTo>
                    <a:pt x="173" y="205"/>
                  </a:lnTo>
                  <a:lnTo>
                    <a:pt x="170" y="202"/>
                  </a:lnTo>
                  <a:lnTo>
                    <a:pt x="165" y="198"/>
                  </a:lnTo>
                  <a:lnTo>
                    <a:pt x="163" y="196"/>
                  </a:lnTo>
                  <a:lnTo>
                    <a:pt x="161" y="195"/>
                  </a:lnTo>
                  <a:lnTo>
                    <a:pt x="158" y="194"/>
                  </a:lnTo>
                  <a:lnTo>
                    <a:pt x="157" y="194"/>
                  </a:lnTo>
                  <a:lnTo>
                    <a:pt x="154" y="196"/>
                  </a:lnTo>
                  <a:lnTo>
                    <a:pt x="146" y="202"/>
                  </a:lnTo>
                  <a:lnTo>
                    <a:pt x="140" y="206"/>
                  </a:lnTo>
                  <a:lnTo>
                    <a:pt x="132" y="210"/>
                  </a:lnTo>
                  <a:lnTo>
                    <a:pt x="123" y="213"/>
                  </a:lnTo>
                  <a:lnTo>
                    <a:pt x="114" y="216"/>
                  </a:lnTo>
                  <a:lnTo>
                    <a:pt x="104" y="219"/>
                  </a:lnTo>
                  <a:lnTo>
                    <a:pt x="95" y="220"/>
                  </a:lnTo>
                  <a:lnTo>
                    <a:pt x="89" y="221"/>
                  </a:lnTo>
                  <a:lnTo>
                    <a:pt x="85" y="223"/>
                  </a:lnTo>
                  <a:lnTo>
                    <a:pt x="81" y="223"/>
                  </a:lnTo>
                  <a:lnTo>
                    <a:pt x="78" y="223"/>
                  </a:lnTo>
                  <a:lnTo>
                    <a:pt x="73" y="221"/>
                  </a:lnTo>
                  <a:lnTo>
                    <a:pt x="67" y="219"/>
                  </a:lnTo>
                  <a:lnTo>
                    <a:pt x="62" y="218"/>
                  </a:lnTo>
                  <a:lnTo>
                    <a:pt x="57" y="216"/>
                  </a:lnTo>
                  <a:lnTo>
                    <a:pt x="52" y="215"/>
                  </a:lnTo>
                  <a:lnTo>
                    <a:pt x="49" y="215"/>
                  </a:lnTo>
                  <a:lnTo>
                    <a:pt x="46" y="213"/>
                  </a:lnTo>
                  <a:lnTo>
                    <a:pt x="44" y="210"/>
                  </a:lnTo>
                  <a:lnTo>
                    <a:pt x="44" y="204"/>
                  </a:lnTo>
                  <a:lnTo>
                    <a:pt x="43" y="197"/>
                  </a:lnTo>
                  <a:lnTo>
                    <a:pt x="40" y="188"/>
                  </a:lnTo>
                  <a:lnTo>
                    <a:pt x="33" y="180"/>
                  </a:lnTo>
                  <a:lnTo>
                    <a:pt x="25" y="173"/>
                  </a:lnTo>
                  <a:lnTo>
                    <a:pt x="16" y="167"/>
                  </a:lnTo>
                  <a:lnTo>
                    <a:pt x="9" y="164"/>
                  </a:lnTo>
                  <a:lnTo>
                    <a:pt x="3" y="162"/>
                  </a:lnTo>
                  <a:lnTo>
                    <a:pt x="1" y="157"/>
                  </a:lnTo>
                  <a:lnTo>
                    <a:pt x="0" y="151"/>
                  </a:lnTo>
                  <a:lnTo>
                    <a:pt x="0" y="143"/>
                  </a:lnTo>
                  <a:lnTo>
                    <a:pt x="0" y="136"/>
                  </a:lnTo>
                  <a:lnTo>
                    <a:pt x="1" y="130"/>
                  </a:lnTo>
                  <a:lnTo>
                    <a:pt x="5" y="129"/>
                  </a:lnTo>
                  <a:lnTo>
                    <a:pt x="12" y="129"/>
                  </a:lnTo>
                  <a:lnTo>
                    <a:pt x="20" y="128"/>
                  </a:lnTo>
                  <a:lnTo>
                    <a:pt x="27" y="129"/>
                  </a:lnTo>
                  <a:lnTo>
                    <a:pt x="36" y="132"/>
                  </a:lnTo>
                  <a:lnTo>
                    <a:pt x="42" y="135"/>
                  </a:lnTo>
                  <a:lnTo>
                    <a:pt x="49" y="138"/>
                  </a:lnTo>
                  <a:lnTo>
                    <a:pt x="57" y="142"/>
                  </a:lnTo>
                  <a:lnTo>
                    <a:pt x="65" y="147"/>
                  </a:lnTo>
                  <a:lnTo>
                    <a:pt x="72" y="149"/>
                  </a:lnTo>
                  <a:lnTo>
                    <a:pt x="79" y="151"/>
                  </a:lnTo>
                  <a:lnTo>
                    <a:pt x="82" y="151"/>
                  </a:lnTo>
                  <a:lnTo>
                    <a:pt x="85" y="149"/>
                  </a:lnTo>
                  <a:lnTo>
                    <a:pt x="86" y="141"/>
                  </a:lnTo>
                  <a:lnTo>
                    <a:pt x="86" y="133"/>
                  </a:lnTo>
                  <a:lnTo>
                    <a:pt x="81" y="126"/>
                  </a:lnTo>
                  <a:lnTo>
                    <a:pt x="69" y="121"/>
                  </a:lnTo>
                  <a:lnTo>
                    <a:pt x="56" y="118"/>
                  </a:lnTo>
                  <a:lnTo>
                    <a:pt x="50" y="117"/>
                  </a:lnTo>
                  <a:lnTo>
                    <a:pt x="44" y="117"/>
                  </a:lnTo>
                  <a:lnTo>
                    <a:pt x="35" y="115"/>
                  </a:lnTo>
                  <a:lnTo>
                    <a:pt x="24" y="115"/>
                  </a:lnTo>
                  <a:lnTo>
                    <a:pt x="17" y="115"/>
                  </a:lnTo>
                  <a:lnTo>
                    <a:pt x="12" y="114"/>
                  </a:lnTo>
                  <a:lnTo>
                    <a:pt x="8" y="111"/>
                  </a:lnTo>
                  <a:lnTo>
                    <a:pt x="3" y="104"/>
                  </a:lnTo>
                  <a:lnTo>
                    <a:pt x="2" y="96"/>
                  </a:lnTo>
                  <a:lnTo>
                    <a:pt x="2" y="90"/>
                  </a:lnTo>
                  <a:lnTo>
                    <a:pt x="4" y="86"/>
                  </a:lnTo>
                  <a:lnTo>
                    <a:pt x="11" y="84"/>
                  </a:lnTo>
                  <a:lnTo>
                    <a:pt x="20" y="86"/>
                  </a:lnTo>
                  <a:lnTo>
                    <a:pt x="28" y="84"/>
                  </a:lnTo>
                  <a:lnTo>
                    <a:pt x="29" y="79"/>
                  </a:lnTo>
                  <a:lnTo>
                    <a:pt x="26" y="73"/>
                  </a:lnTo>
                  <a:lnTo>
                    <a:pt x="23" y="71"/>
                  </a:lnTo>
                  <a:lnTo>
                    <a:pt x="19" y="68"/>
                  </a:lnTo>
                  <a:lnTo>
                    <a:pt x="13" y="62"/>
                  </a:lnTo>
                  <a:lnTo>
                    <a:pt x="8" y="54"/>
                  </a:lnTo>
                  <a:lnTo>
                    <a:pt x="3" y="49"/>
                  </a:lnTo>
                  <a:lnTo>
                    <a:pt x="3" y="44"/>
                  </a:lnTo>
                  <a:lnTo>
                    <a:pt x="8" y="39"/>
                  </a:lnTo>
                  <a:lnTo>
                    <a:pt x="14" y="37"/>
                  </a:lnTo>
                  <a:lnTo>
                    <a:pt x="19" y="35"/>
                  </a:lnTo>
                  <a:lnTo>
                    <a:pt x="21" y="33"/>
                  </a:lnTo>
                  <a:lnTo>
                    <a:pt x="24" y="27"/>
                  </a:lnTo>
                  <a:lnTo>
                    <a:pt x="25" y="21"/>
                  </a:lnTo>
                  <a:lnTo>
                    <a:pt x="25" y="18"/>
                  </a:lnTo>
                  <a:lnTo>
                    <a:pt x="28" y="15"/>
                  </a:lnTo>
                  <a:lnTo>
                    <a:pt x="33" y="14"/>
                  </a:lnTo>
                  <a:lnTo>
                    <a:pt x="40" y="13"/>
                  </a:lnTo>
                  <a:lnTo>
                    <a:pt x="46" y="9"/>
                  </a:lnTo>
                  <a:lnTo>
                    <a:pt x="51" y="7"/>
                  </a:lnTo>
                  <a:lnTo>
                    <a:pt x="61" y="5"/>
                  </a:lnTo>
                  <a:lnTo>
                    <a:pt x="72" y="3"/>
                  </a:lnTo>
                  <a:lnTo>
                    <a:pt x="81" y="0"/>
                  </a:lnTo>
                  <a:lnTo>
                    <a:pt x="88" y="3"/>
                  </a:lnTo>
                  <a:lnTo>
                    <a:pt x="88" y="9"/>
                  </a:lnTo>
                  <a:lnTo>
                    <a:pt x="85" y="18"/>
                  </a:lnTo>
                  <a:lnTo>
                    <a:pt x="81" y="23"/>
                  </a:lnTo>
                  <a:lnTo>
                    <a:pt x="82" y="27"/>
                  </a:lnTo>
                  <a:lnTo>
                    <a:pt x="88" y="26"/>
                  </a:lnTo>
                  <a:lnTo>
                    <a:pt x="95" y="23"/>
                  </a:lnTo>
                  <a:lnTo>
                    <a:pt x="100" y="24"/>
                  </a:lnTo>
                  <a:lnTo>
                    <a:pt x="102" y="27"/>
                  </a:lnTo>
                  <a:lnTo>
                    <a:pt x="104" y="34"/>
                  </a:lnTo>
                  <a:lnTo>
                    <a:pt x="110" y="41"/>
                  </a:lnTo>
                  <a:lnTo>
                    <a:pt x="117" y="46"/>
                  </a:lnTo>
                  <a:lnTo>
                    <a:pt x="124" y="47"/>
                  </a:lnTo>
                  <a:lnTo>
                    <a:pt x="127" y="45"/>
                  </a:lnTo>
                  <a:lnTo>
                    <a:pt x="127" y="38"/>
                  </a:lnTo>
                  <a:lnTo>
                    <a:pt x="126" y="31"/>
                  </a:lnTo>
                  <a:lnTo>
                    <a:pt x="125" y="27"/>
                  </a:lnTo>
                  <a:lnTo>
                    <a:pt x="129" y="27"/>
                  </a:lnTo>
                  <a:lnTo>
                    <a:pt x="134" y="33"/>
                  </a:lnTo>
                  <a:lnTo>
                    <a:pt x="140" y="39"/>
                  </a:lnTo>
                  <a:lnTo>
                    <a:pt x="145" y="47"/>
                  </a:lnTo>
                  <a:lnTo>
                    <a:pt x="146" y="58"/>
                  </a:lnTo>
                  <a:lnTo>
                    <a:pt x="147" y="69"/>
                  </a:lnTo>
                  <a:lnTo>
                    <a:pt x="148" y="80"/>
                  </a:lnTo>
                  <a:lnTo>
                    <a:pt x="152" y="83"/>
                  </a:lnTo>
                  <a:lnTo>
                    <a:pt x="155" y="75"/>
                  </a:lnTo>
                  <a:lnTo>
                    <a:pt x="158" y="64"/>
                  </a:lnTo>
                  <a:lnTo>
                    <a:pt x="161" y="57"/>
                  </a:lnTo>
                  <a:lnTo>
                    <a:pt x="162" y="51"/>
                  </a:lnTo>
                  <a:lnTo>
                    <a:pt x="160" y="46"/>
                  </a:lnTo>
                  <a:lnTo>
                    <a:pt x="157" y="39"/>
                  </a:lnTo>
                  <a:lnTo>
                    <a:pt x="156" y="33"/>
                  </a:lnTo>
                  <a:lnTo>
                    <a:pt x="157" y="27"/>
                  </a:lnTo>
                  <a:lnTo>
                    <a:pt x="160" y="22"/>
                  </a:lnTo>
                  <a:lnTo>
                    <a:pt x="164" y="20"/>
                  </a:lnTo>
                  <a:lnTo>
                    <a:pt x="169" y="21"/>
                  </a:lnTo>
                  <a:lnTo>
                    <a:pt x="173" y="23"/>
                  </a:lnTo>
                  <a:lnTo>
                    <a:pt x="179" y="26"/>
                  </a:lnTo>
                  <a:lnTo>
                    <a:pt x="181" y="24"/>
                  </a:lnTo>
                  <a:lnTo>
                    <a:pt x="183" y="22"/>
                  </a:lnTo>
                  <a:lnTo>
                    <a:pt x="181" y="19"/>
                  </a:lnTo>
                  <a:lnTo>
                    <a:pt x="181" y="18"/>
                  </a:lnTo>
                  <a:lnTo>
                    <a:pt x="179" y="15"/>
                  </a:lnTo>
                  <a:lnTo>
                    <a:pt x="175" y="11"/>
                  </a:lnTo>
                  <a:lnTo>
                    <a:pt x="172" y="7"/>
                  </a:lnTo>
                  <a:lnTo>
                    <a:pt x="179" y="5"/>
                  </a:lnTo>
                  <a:lnTo>
                    <a:pt x="185" y="5"/>
                  </a:lnTo>
                  <a:lnTo>
                    <a:pt x="192" y="5"/>
                  </a:lnTo>
                  <a:lnTo>
                    <a:pt x="198" y="5"/>
                  </a:lnTo>
                  <a:lnTo>
                    <a:pt x="203" y="6"/>
                  </a:lnTo>
                  <a:lnTo>
                    <a:pt x="208" y="8"/>
                  </a:lnTo>
                  <a:lnTo>
                    <a:pt x="211" y="11"/>
                  </a:lnTo>
                  <a:lnTo>
                    <a:pt x="213" y="15"/>
                  </a:lnTo>
                  <a:lnTo>
                    <a:pt x="211" y="21"/>
                  </a:lnTo>
                  <a:lnTo>
                    <a:pt x="207" y="31"/>
                  </a:lnTo>
                  <a:lnTo>
                    <a:pt x="203" y="37"/>
                  </a:lnTo>
                  <a:lnTo>
                    <a:pt x="199" y="39"/>
                  </a:lnTo>
                  <a:lnTo>
                    <a:pt x="195" y="42"/>
                  </a:lnTo>
                  <a:lnTo>
                    <a:pt x="192" y="45"/>
                  </a:lnTo>
                  <a:lnTo>
                    <a:pt x="193" y="52"/>
                  </a:lnTo>
                  <a:lnTo>
                    <a:pt x="195" y="60"/>
                  </a:lnTo>
                  <a:lnTo>
                    <a:pt x="196" y="69"/>
                  </a:lnTo>
                  <a:lnTo>
                    <a:pt x="198" y="79"/>
                  </a:lnTo>
                  <a:lnTo>
                    <a:pt x="199" y="89"/>
                  </a:lnTo>
                  <a:lnTo>
                    <a:pt x="201" y="98"/>
                  </a:lnTo>
                  <a:lnTo>
                    <a:pt x="201" y="105"/>
                  </a:lnTo>
                  <a:lnTo>
                    <a:pt x="200" y="110"/>
                  </a:lnTo>
                  <a:lnTo>
                    <a:pt x="199" y="112"/>
                  </a:lnTo>
                  <a:lnTo>
                    <a:pt x="198" y="115"/>
                  </a:lnTo>
                  <a:lnTo>
                    <a:pt x="198" y="122"/>
                  </a:lnTo>
                  <a:lnTo>
                    <a:pt x="201" y="130"/>
                  </a:lnTo>
                  <a:lnTo>
                    <a:pt x="205" y="136"/>
                  </a:lnTo>
                  <a:lnTo>
                    <a:pt x="209" y="141"/>
                  </a:lnTo>
                  <a:lnTo>
                    <a:pt x="216" y="147"/>
                  </a:lnTo>
                  <a:lnTo>
                    <a:pt x="224" y="153"/>
                  </a:lnTo>
                  <a:lnTo>
                    <a:pt x="231" y="158"/>
                  </a:lnTo>
                  <a:lnTo>
                    <a:pt x="237" y="160"/>
                  </a:lnTo>
                  <a:lnTo>
                    <a:pt x="239" y="162"/>
                  </a:lnTo>
                  <a:close/>
                </a:path>
              </a:pathLst>
            </a:custGeom>
            <a:grpFill/>
            <a:ln w="9525">
              <a:solidFill>
                <a:schemeClr val="tx1">
                  <a:lumMod val="65000"/>
                  <a:lumOff val="35000"/>
                </a:schemeClr>
              </a:solidFill>
              <a:round/>
              <a:headEnd/>
              <a:tailEnd/>
            </a:ln>
          </p:spPr>
          <p:txBody>
            <a:bodyPr/>
            <a:lstStyle/>
            <a:p>
              <a:endParaRPr lang="en-US" dirty="0"/>
            </a:p>
          </p:txBody>
        </p:sp>
      </p:grpSp>
      <p:sp>
        <p:nvSpPr>
          <p:cNvPr id="410" name="Freeform 445"/>
          <p:cNvSpPr>
            <a:spLocks/>
          </p:cNvSpPr>
          <p:nvPr/>
        </p:nvSpPr>
        <p:spPr bwMode="auto">
          <a:xfrm>
            <a:off x="2753129" y="3359838"/>
            <a:ext cx="36512" cy="15875"/>
          </a:xfrm>
          <a:custGeom>
            <a:avLst/>
            <a:gdLst>
              <a:gd name="T0" fmla="*/ 2147483647 w 23"/>
              <a:gd name="T1" fmla="*/ 0 h 18"/>
              <a:gd name="T2" fmla="*/ 2147483647 w 23"/>
              <a:gd name="T3" fmla="*/ 2147483647 h 18"/>
              <a:gd name="T4" fmla="*/ 2147483647 w 23"/>
              <a:gd name="T5" fmla="*/ 2147483647 h 18"/>
              <a:gd name="T6" fmla="*/ 0 w 23"/>
              <a:gd name="T7" fmla="*/ 2147483647 h 18"/>
              <a:gd name="T8" fmla="*/ 2147483647 w 23"/>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 h="18">
                <a:moveTo>
                  <a:pt x="2" y="0"/>
                </a:moveTo>
                <a:lnTo>
                  <a:pt x="23" y="1"/>
                </a:lnTo>
                <a:lnTo>
                  <a:pt x="21" y="18"/>
                </a:lnTo>
                <a:lnTo>
                  <a:pt x="0" y="13"/>
                </a:lnTo>
                <a:lnTo>
                  <a:pt x="2" y="0"/>
                </a:lnTo>
                <a:close/>
              </a:path>
            </a:pathLst>
          </a:custGeom>
          <a:solidFill>
            <a:schemeClr val="bg1">
              <a:lumMod val="75000"/>
            </a:schemeClr>
          </a:solidFill>
          <a:ln w="6350"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11" name="Freeform 450"/>
          <p:cNvSpPr>
            <a:spLocks/>
          </p:cNvSpPr>
          <p:nvPr/>
        </p:nvSpPr>
        <p:spPr bwMode="auto">
          <a:xfrm>
            <a:off x="3796117" y="1882141"/>
            <a:ext cx="131763" cy="42333"/>
          </a:xfrm>
          <a:custGeom>
            <a:avLst/>
            <a:gdLst>
              <a:gd name="T0" fmla="*/ 2147483647 w 114"/>
              <a:gd name="T1" fmla="*/ 0 h 54"/>
              <a:gd name="T2" fmla="*/ 2147483647 w 114"/>
              <a:gd name="T3" fmla="*/ 2147483647 h 54"/>
              <a:gd name="T4" fmla="*/ 2147483647 w 114"/>
              <a:gd name="T5" fmla="*/ 2147483647 h 54"/>
              <a:gd name="T6" fmla="*/ 2147483647 w 114"/>
              <a:gd name="T7" fmla="*/ 0 h 54"/>
              <a:gd name="T8" fmla="*/ 2147483647 w 114"/>
              <a:gd name="T9" fmla="*/ 2147483647 h 54"/>
              <a:gd name="T10" fmla="*/ 2147483647 w 114"/>
              <a:gd name="T11" fmla="*/ 2147483647 h 54"/>
              <a:gd name="T12" fmla="*/ 2147483647 w 114"/>
              <a:gd name="T13" fmla="*/ 2147483647 h 54"/>
              <a:gd name="T14" fmla="*/ 2147483647 w 114"/>
              <a:gd name="T15" fmla="*/ 2147483647 h 54"/>
              <a:gd name="T16" fmla="*/ 2147483647 w 114"/>
              <a:gd name="T17" fmla="*/ 2147483647 h 54"/>
              <a:gd name="T18" fmla="*/ 2147483647 w 114"/>
              <a:gd name="T19" fmla="*/ 2147483647 h 54"/>
              <a:gd name="T20" fmla="*/ 2147483647 w 114"/>
              <a:gd name="T21" fmla="*/ 2147483647 h 54"/>
              <a:gd name="T22" fmla="*/ 0 w 114"/>
              <a:gd name="T23" fmla="*/ 2147483647 h 54"/>
              <a:gd name="T24" fmla="*/ 2147483647 w 114"/>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4" h="54">
                <a:moveTo>
                  <a:pt x="14" y="0"/>
                </a:moveTo>
                <a:lnTo>
                  <a:pt x="26" y="14"/>
                </a:lnTo>
                <a:lnTo>
                  <a:pt x="54" y="4"/>
                </a:lnTo>
                <a:lnTo>
                  <a:pt x="88" y="0"/>
                </a:lnTo>
                <a:lnTo>
                  <a:pt x="114" y="18"/>
                </a:lnTo>
                <a:lnTo>
                  <a:pt x="96" y="38"/>
                </a:lnTo>
                <a:lnTo>
                  <a:pt x="68" y="54"/>
                </a:lnTo>
                <a:lnTo>
                  <a:pt x="30" y="42"/>
                </a:lnTo>
                <a:lnTo>
                  <a:pt x="10" y="44"/>
                </a:lnTo>
                <a:lnTo>
                  <a:pt x="26" y="36"/>
                </a:lnTo>
                <a:lnTo>
                  <a:pt x="16" y="22"/>
                </a:lnTo>
                <a:lnTo>
                  <a:pt x="0" y="16"/>
                </a:lnTo>
                <a:lnTo>
                  <a:pt x="14" y="0"/>
                </a:lnTo>
                <a:close/>
              </a:path>
            </a:pathLst>
          </a:custGeom>
          <a:solidFill>
            <a:schemeClr val="bg1">
              <a:lumMod val="75000"/>
            </a:schemeClr>
          </a:solidFill>
          <a:ln w="9525" cap="flat" cmpd="sng">
            <a:solidFill>
              <a:schemeClr val="tx1">
                <a:lumMod val="50000"/>
                <a:lumOff val="50000"/>
              </a:schemeClr>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dirty="0"/>
          </a:p>
        </p:txBody>
      </p:sp>
      <p:sp>
        <p:nvSpPr>
          <p:cNvPr id="412" name="Freeform 451"/>
          <p:cNvSpPr>
            <a:spLocks/>
          </p:cNvSpPr>
          <p:nvPr/>
        </p:nvSpPr>
        <p:spPr bwMode="auto">
          <a:xfrm>
            <a:off x="7791854" y="3660141"/>
            <a:ext cx="215900" cy="154781"/>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50000"/>
            </a:schemeClr>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3" name="Freeform 452"/>
          <p:cNvSpPr>
            <a:spLocks/>
          </p:cNvSpPr>
          <p:nvPr/>
        </p:nvSpPr>
        <p:spPr bwMode="auto">
          <a:xfrm>
            <a:off x="8007755" y="3697182"/>
            <a:ext cx="174625" cy="141552"/>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rgbClr val="B3B4B9"/>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grpSp>
        <p:nvGrpSpPr>
          <p:cNvPr id="414" name="Group 453"/>
          <p:cNvGrpSpPr>
            <a:grpSpLocks/>
          </p:cNvGrpSpPr>
          <p:nvPr/>
        </p:nvGrpSpPr>
        <p:grpSpPr bwMode="auto">
          <a:xfrm>
            <a:off x="4269192" y="2206255"/>
            <a:ext cx="250825" cy="306917"/>
            <a:chOff x="2201" y="1250"/>
            <a:chExt cx="133" cy="193"/>
          </a:xfrm>
          <a:solidFill>
            <a:srgbClr val="4D4E50"/>
          </a:solidFill>
        </p:grpSpPr>
        <p:sp>
          <p:nvSpPr>
            <p:cNvPr id="457" name="Freeform 454"/>
            <p:cNvSpPr>
              <a:spLocks/>
            </p:cNvSpPr>
            <p:nvPr/>
          </p:nvSpPr>
          <p:spPr bwMode="auto">
            <a:xfrm>
              <a:off x="2234" y="1250"/>
              <a:ext cx="100" cy="193"/>
            </a:xfrm>
            <a:custGeom>
              <a:avLst/>
              <a:gdLst>
                <a:gd name="T0" fmla="*/ 130504 w 24"/>
                <a:gd name="T1" fmla="*/ 690078 h 47"/>
                <a:gd name="T2" fmla="*/ 89200 w 24"/>
                <a:gd name="T3" fmla="*/ 651445 h 47"/>
                <a:gd name="T4" fmla="*/ 219758 w 24"/>
                <a:gd name="T5" fmla="*/ 570976 h 47"/>
                <a:gd name="T6" fmla="*/ 198350 w 24"/>
                <a:gd name="T7" fmla="*/ 493916 h 47"/>
                <a:gd name="T8" fmla="*/ 173317 w 24"/>
                <a:gd name="T9" fmla="*/ 431946 h 47"/>
                <a:gd name="T10" fmla="*/ 67846 w 24"/>
                <a:gd name="T11" fmla="*/ 431946 h 47"/>
                <a:gd name="T12" fmla="*/ 89200 w 24"/>
                <a:gd name="T13" fmla="*/ 316438 h 47"/>
                <a:gd name="T14" fmla="*/ 21408 w 24"/>
                <a:gd name="T15" fmla="*/ 354870 h 47"/>
                <a:gd name="T16" fmla="*/ 0 w 24"/>
                <a:gd name="T17" fmla="*/ 254468 h 47"/>
                <a:gd name="T18" fmla="*/ 0 w 24"/>
                <a:gd name="T19" fmla="*/ 158642 h 47"/>
                <a:gd name="T20" fmla="*/ 21408 w 24"/>
                <a:gd name="T21" fmla="*/ 77060 h 47"/>
                <a:gd name="T22" fmla="*/ 110608 w 24"/>
                <a:gd name="T23" fmla="*/ 0 h 47"/>
                <a:gd name="T24" fmla="*/ 173317 w 24"/>
                <a:gd name="T25" fmla="*/ 18766 h 47"/>
                <a:gd name="T26" fmla="*/ 151908 w 24"/>
                <a:gd name="T27" fmla="*/ 120280 h 47"/>
                <a:gd name="T28" fmla="*/ 282692 w 24"/>
                <a:gd name="T29" fmla="*/ 120280 h 47"/>
                <a:gd name="T30" fmla="*/ 241113 w 24"/>
                <a:gd name="T31" fmla="*/ 216107 h 47"/>
                <a:gd name="T32" fmla="*/ 198350 w 24"/>
                <a:gd name="T33" fmla="*/ 297672 h 47"/>
                <a:gd name="T34" fmla="*/ 282692 w 24"/>
                <a:gd name="T35" fmla="*/ 335208 h 47"/>
                <a:gd name="T36" fmla="*/ 371667 w 24"/>
                <a:gd name="T37" fmla="*/ 475150 h 47"/>
                <a:gd name="T38" fmla="*/ 413263 w 24"/>
                <a:gd name="T39" fmla="*/ 570976 h 47"/>
                <a:gd name="T40" fmla="*/ 413263 w 24"/>
                <a:gd name="T41" fmla="*/ 628108 h 47"/>
                <a:gd name="T42" fmla="*/ 502467 w 24"/>
                <a:gd name="T43" fmla="*/ 628108 h 47"/>
                <a:gd name="T44" fmla="*/ 481042 w 24"/>
                <a:gd name="T45" fmla="*/ 767154 h 47"/>
                <a:gd name="T46" fmla="*/ 523871 w 24"/>
                <a:gd name="T47" fmla="*/ 785904 h 47"/>
                <a:gd name="T48" fmla="*/ 371667 w 24"/>
                <a:gd name="T49" fmla="*/ 848785 h 47"/>
                <a:gd name="T50" fmla="*/ 241113 w 24"/>
                <a:gd name="T51" fmla="*/ 867551 h 47"/>
                <a:gd name="T52" fmla="*/ 173317 w 24"/>
                <a:gd name="T53" fmla="*/ 887418 h 47"/>
                <a:gd name="T54" fmla="*/ 89200 w 24"/>
                <a:gd name="T55" fmla="*/ 887418 h 47"/>
                <a:gd name="T56" fmla="*/ 21408 w 24"/>
                <a:gd name="T57" fmla="*/ 906184 h 47"/>
                <a:gd name="T58" fmla="*/ 110608 w 24"/>
                <a:gd name="T59" fmla="*/ 824266 h 47"/>
                <a:gd name="T60" fmla="*/ 130504 w 24"/>
                <a:gd name="T61" fmla="*/ 748384 h 47"/>
                <a:gd name="T62" fmla="*/ 67846 w 24"/>
                <a:gd name="T63" fmla="*/ 728505 h 4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 h="47">
                  <a:moveTo>
                    <a:pt x="3" y="37"/>
                  </a:moveTo>
                  <a:cubicBezTo>
                    <a:pt x="6" y="35"/>
                    <a:pt x="6" y="35"/>
                    <a:pt x="6" y="35"/>
                  </a:cubicBezTo>
                  <a:cubicBezTo>
                    <a:pt x="6" y="33"/>
                    <a:pt x="6" y="33"/>
                    <a:pt x="6" y="33"/>
                  </a:cubicBezTo>
                  <a:cubicBezTo>
                    <a:pt x="4" y="33"/>
                    <a:pt x="4" y="33"/>
                    <a:pt x="4" y="33"/>
                  </a:cubicBezTo>
                  <a:cubicBezTo>
                    <a:pt x="6" y="30"/>
                    <a:pt x="6" y="30"/>
                    <a:pt x="6" y="30"/>
                  </a:cubicBezTo>
                  <a:cubicBezTo>
                    <a:pt x="10" y="29"/>
                    <a:pt x="10" y="29"/>
                    <a:pt x="10" y="29"/>
                  </a:cubicBezTo>
                  <a:cubicBezTo>
                    <a:pt x="9" y="26"/>
                    <a:pt x="9" y="26"/>
                    <a:pt x="9" y="26"/>
                  </a:cubicBezTo>
                  <a:cubicBezTo>
                    <a:pt x="9" y="25"/>
                    <a:pt x="9" y="25"/>
                    <a:pt x="9" y="25"/>
                  </a:cubicBezTo>
                  <a:cubicBezTo>
                    <a:pt x="8" y="23"/>
                    <a:pt x="8" y="23"/>
                    <a:pt x="8" y="23"/>
                  </a:cubicBezTo>
                  <a:cubicBezTo>
                    <a:pt x="8" y="22"/>
                    <a:pt x="8" y="22"/>
                    <a:pt x="8" y="22"/>
                  </a:cubicBezTo>
                  <a:cubicBezTo>
                    <a:pt x="5" y="22"/>
                    <a:pt x="5" y="22"/>
                    <a:pt x="5" y="22"/>
                  </a:cubicBezTo>
                  <a:cubicBezTo>
                    <a:pt x="3" y="22"/>
                    <a:pt x="3" y="22"/>
                    <a:pt x="3" y="22"/>
                  </a:cubicBezTo>
                  <a:cubicBezTo>
                    <a:pt x="3" y="20"/>
                    <a:pt x="3" y="20"/>
                    <a:pt x="3" y="20"/>
                  </a:cubicBezTo>
                  <a:cubicBezTo>
                    <a:pt x="4" y="16"/>
                    <a:pt x="4" y="16"/>
                    <a:pt x="4" y="16"/>
                  </a:cubicBezTo>
                  <a:cubicBezTo>
                    <a:pt x="2" y="16"/>
                    <a:pt x="2" y="16"/>
                    <a:pt x="2" y="16"/>
                  </a:cubicBezTo>
                  <a:cubicBezTo>
                    <a:pt x="1" y="18"/>
                    <a:pt x="1" y="18"/>
                    <a:pt x="1" y="18"/>
                  </a:cubicBezTo>
                  <a:cubicBezTo>
                    <a:pt x="1" y="18"/>
                    <a:pt x="0" y="17"/>
                    <a:pt x="0" y="16"/>
                  </a:cubicBezTo>
                  <a:cubicBezTo>
                    <a:pt x="0" y="15"/>
                    <a:pt x="0" y="13"/>
                    <a:pt x="0" y="13"/>
                  </a:cubicBezTo>
                  <a:cubicBezTo>
                    <a:pt x="0" y="11"/>
                    <a:pt x="0" y="11"/>
                    <a:pt x="0" y="11"/>
                  </a:cubicBezTo>
                  <a:cubicBezTo>
                    <a:pt x="0" y="8"/>
                    <a:pt x="0" y="8"/>
                    <a:pt x="0" y="8"/>
                  </a:cubicBezTo>
                  <a:cubicBezTo>
                    <a:pt x="0" y="6"/>
                    <a:pt x="0" y="6"/>
                    <a:pt x="0" y="6"/>
                  </a:cubicBezTo>
                  <a:cubicBezTo>
                    <a:pt x="1" y="4"/>
                    <a:pt x="1" y="4"/>
                    <a:pt x="1" y="4"/>
                  </a:cubicBezTo>
                  <a:cubicBezTo>
                    <a:pt x="3" y="0"/>
                    <a:pt x="3" y="0"/>
                    <a:pt x="3" y="0"/>
                  </a:cubicBezTo>
                  <a:cubicBezTo>
                    <a:pt x="5" y="0"/>
                    <a:pt x="5" y="0"/>
                    <a:pt x="5" y="0"/>
                  </a:cubicBezTo>
                  <a:cubicBezTo>
                    <a:pt x="8" y="0"/>
                    <a:pt x="8" y="0"/>
                    <a:pt x="8" y="0"/>
                  </a:cubicBezTo>
                  <a:cubicBezTo>
                    <a:pt x="8" y="1"/>
                    <a:pt x="8" y="1"/>
                    <a:pt x="8" y="1"/>
                  </a:cubicBezTo>
                  <a:cubicBezTo>
                    <a:pt x="6" y="5"/>
                    <a:pt x="6" y="5"/>
                    <a:pt x="6" y="5"/>
                  </a:cubicBezTo>
                  <a:cubicBezTo>
                    <a:pt x="7" y="6"/>
                    <a:pt x="7" y="6"/>
                    <a:pt x="7" y="6"/>
                  </a:cubicBezTo>
                  <a:cubicBezTo>
                    <a:pt x="10" y="5"/>
                    <a:pt x="10" y="5"/>
                    <a:pt x="10" y="5"/>
                  </a:cubicBezTo>
                  <a:cubicBezTo>
                    <a:pt x="13" y="6"/>
                    <a:pt x="13" y="6"/>
                    <a:pt x="13" y="6"/>
                  </a:cubicBezTo>
                  <a:cubicBezTo>
                    <a:pt x="12" y="8"/>
                    <a:pt x="12" y="8"/>
                    <a:pt x="12" y="8"/>
                  </a:cubicBezTo>
                  <a:cubicBezTo>
                    <a:pt x="11" y="11"/>
                    <a:pt x="11" y="11"/>
                    <a:pt x="11" y="11"/>
                  </a:cubicBezTo>
                  <a:cubicBezTo>
                    <a:pt x="9" y="14"/>
                    <a:pt x="9" y="14"/>
                    <a:pt x="9" y="14"/>
                  </a:cubicBezTo>
                  <a:cubicBezTo>
                    <a:pt x="9" y="15"/>
                    <a:pt x="9" y="15"/>
                    <a:pt x="9" y="15"/>
                  </a:cubicBezTo>
                  <a:cubicBezTo>
                    <a:pt x="11" y="16"/>
                    <a:pt x="11" y="16"/>
                    <a:pt x="11" y="16"/>
                  </a:cubicBezTo>
                  <a:cubicBezTo>
                    <a:pt x="13" y="17"/>
                    <a:pt x="13" y="17"/>
                    <a:pt x="13" y="17"/>
                  </a:cubicBezTo>
                  <a:cubicBezTo>
                    <a:pt x="15" y="22"/>
                    <a:pt x="15" y="22"/>
                    <a:pt x="15" y="22"/>
                  </a:cubicBezTo>
                  <a:cubicBezTo>
                    <a:pt x="17" y="24"/>
                    <a:pt x="17" y="24"/>
                    <a:pt x="17" y="24"/>
                  </a:cubicBezTo>
                  <a:cubicBezTo>
                    <a:pt x="20" y="28"/>
                    <a:pt x="20" y="28"/>
                    <a:pt x="20" y="28"/>
                  </a:cubicBezTo>
                  <a:cubicBezTo>
                    <a:pt x="19" y="29"/>
                    <a:pt x="19" y="29"/>
                    <a:pt x="19" y="29"/>
                  </a:cubicBezTo>
                  <a:cubicBezTo>
                    <a:pt x="19" y="30"/>
                    <a:pt x="19" y="30"/>
                    <a:pt x="19" y="30"/>
                  </a:cubicBezTo>
                  <a:cubicBezTo>
                    <a:pt x="19" y="32"/>
                    <a:pt x="19" y="32"/>
                    <a:pt x="19" y="32"/>
                  </a:cubicBezTo>
                  <a:cubicBezTo>
                    <a:pt x="21" y="32"/>
                    <a:pt x="21" y="32"/>
                    <a:pt x="21" y="32"/>
                  </a:cubicBezTo>
                  <a:cubicBezTo>
                    <a:pt x="23" y="32"/>
                    <a:pt x="23" y="32"/>
                    <a:pt x="23" y="32"/>
                  </a:cubicBezTo>
                  <a:cubicBezTo>
                    <a:pt x="24" y="36"/>
                    <a:pt x="24" y="36"/>
                    <a:pt x="24" y="36"/>
                  </a:cubicBezTo>
                  <a:cubicBezTo>
                    <a:pt x="22" y="39"/>
                    <a:pt x="22" y="39"/>
                    <a:pt x="22" y="39"/>
                  </a:cubicBezTo>
                  <a:cubicBezTo>
                    <a:pt x="22" y="40"/>
                    <a:pt x="22" y="40"/>
                    <a:pt x="22" y="40"/>
                  </a:cubicBezTo>
                  <a:cubicBezTo>
                    <a:pt x="24" y="40"/>
                    <a:pt x="24" y="40"/>
                    <a:pt x="24" y="40"/>
                  </a:cubicBezTo>
                  <a:cubicBezTo>
                    <a:pt x="22" y="41"/>
                    <a:pt x="22" y="41"/>
                    <a:pt x="22" y="41"/>
                  </a:cubicBezTo>
                  <a:cubicBezTo>
                    <a:pt x="17" y="43"/>
                    <a:pt x="17" y="43"/>
                    <a:pt x="17" y="43"/>
                  </a:cubicBezTo>
                  <a:cubicBezTo>
                    <a:pt x="14" y="43"/>
                    <a:pt x="14" y="43"/>
                    <a:pt x="14" y="43"/>
                  </a:cubicBezTo>
                  <a:cubicBezTo>
                    <a:pt x="11" y="44"/>
                    <a:pt x="11" y="44"/>
                    <a:pt x="11" y="44"/>
                  </a:cubicBezTo>
                  <a:cubicBezTo>
                    <a:pt x="11" y="44"/>
                    <a:pt x="10" y="43"/>
                    <a:pt x="9" y="43"/>
                  </a:cubicBezTo>
                  <a:cubicBezTo>
                    <a:pt x="9" y="43"/>
                    <a:pt x="8" y="45"/>
                    <a:pt x="8" y="45"/>
                  </a:cubicBezTo>
                  <a:cubicBezTo>
                    <a:pt x="6" y="45"/>
                    <a:pt x="6" y="45"/>
                    <a:pt x="6" y="45"/>
                  </a:cubicBezTo>
                  <a:cubicBezTo>
                    <a:pt x="4" y="45"/>
                    <a:pt x="4" y="45"/>
                    <a:pt x="4" y="45"/>
                  </a:cubicBezTo>
                  <a:cubicBezTo>
                    <a:pt x="3" y="47"/>
                    <a:pt x="3" y="47"/>
                    <a:pt x="3" y="47"/>
                  </a:cubicBezTo>
                  <a:cubicBezTo>
                    <a:pt x="1" y="46"/>
                    <a:pt x="1" y="46"/>
                    <a:pt x="1" y="46"/>
                  </a:cubicBezTo>
                  <a:cubicBezTo>
                    <a:pt x="2" y="44"/>
                    <a:pt x="2" y="44"/>
                    <a:pt x="2" y="44"/>
                  </a:cubicBezTo>
                  <a:cubicBezTo>
                    <a:pt x="5" y="42"/>
                    <a:pt x="5" y="42"/>
                    <a:pt x="5" y="42"/>
                  </a:cubicBezTo>
                  <a:cubicBezTo>
                    <a:pt x="8" y="39"/>
                    <a:pt x="8" y="39"/>
                    <a:pt x="8" y="39"/>
                  </a:cubicBezTo>
                  <a:cubicBezTo>
                    <a:pt x="6" y="38"/>
                    <a:pt x="6" y="38"/>
                    <a:pt x="6" y="38"/>
                  </a:cubicBezTo>
                  <a:cubicBezTo>
                    <a:pt x="4" y="38"/>
                    <a:pt x="4" y="38"/>
                    <a:pt x="4" y="38"/>
                  </a:cubicBezTo>
                  <a:lnTo>
                    <a:pt x="3" y="37"/>
                  </a:lnTo>
                  <a:close/>
                </a:path>
              </a:pathLst>
            </a:custGeom>
            <a:grpFill/>
            <a:ln w="9525">
              <a:solidFill>
                <a:schemeClr val="tx1">
                  <a:lumMod val="50000"/>
                  <a:lumOff val="50000"/>
                </a:schemeClr>
              </a:solidFill>
              <a:round/>
              <a:headEnd/>
              <a:tailEnd/>
            </a:ln>
          </p:spPr>
          <p:txBody>
            <a:bodyPr/>
            <a:lstStyle/>
            <a:p>
              <a:endParaRPr lang="en-US" dirty="0"/>
            </a:p>
          </p:txBody>
        </p:sp>
        <p:sp>
          <p:nvSpPr>
            <p:cNvPr id="458" name="Freeform 455"/>
            <p:cNvSpPr>
              <a:spLocks/>
            </p:cNvSpPr>
            <p:nvPr/>
          </p:nvSpPr>
          <p:spPr bwMode="auto">
            <a:xfrm>
              <a:off x="2201" y="1331"/>
              <a:ext cx="34" cy="22"/>
            </a:xfrm>
            <a:custGeom>
              <a:avLst/>
              <a:gdLst>
                <a:gd name="T0" fmla="*/ 24 w 34"/>
                <a:gd name="T1" fmla="*/ 22 h 22"/>
                <a:gd name="T2" fmla="*/ 0 w 34"/>
                <a:gd name="T3" fmla="*/ 18 h 22"/>
                <a:gd name="T4" fmla="*/ 13 w 34"/>
                <a:gd name="T5" fmla="*/ 0 h 22"/>
                <a:gd name="T6" fmla="*/ 27 w 34"/>
                <a:gd name="T7" fmla="*/ 3 h 22"/>
                <a:gd name="T8" fmla="*/ 34 w 34"/>
                <a:gd name="T9" fmla="*/ 15 h 22"/>
                <a:gd name="T10" fmla="*/ 24 w 34"/>
                <a:gd name="T11" fmla="*/ 22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24" y="22"/>
                  </a:moveTo>
                  <a:lnTo>
                    <a:pt x="0" y="18"/>
                  </a:lnTo>
                  <a:lnTo>
                    <a:pt x="13" y="0"/>
                  </a:lnTo>
                  <a:lnTo>
                    <a:pt x="27" y="3"/>
                  </a:lnTo>
                  <a:lnTo>
                    <a:pt x="34" y="15"/>
                  </a:lnTo>
                  <a:lnTo>
                    <a:pt x="24" y="22"/>
                  </a:lnTo>
                  <a:close/>
                </a:path>
              </a:pathLst>
            </a:custGeom>
            <a:grpFill/>
            <a:ln w="9525" cap="flat" cmpd="sng">
              <a:solidFill>
                <a:schemeClr val="tx1">
                  <a:lumMod val="50000"/>
                  <a:lumOff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grpSp>
      <p:sp>
        <p:nvSpPr>
          <p:cNvPr id="415" name="Freeform 458"/>
          <p:cNvSpPr>
            <a:spLocks/>
          </p:cNvSpPr>
          <p:nvPr/>
        </p:nvSpPr>
        <p:spPr bwMode="auto">
          <a:xfrm>
            <a:off x="5251855" y="2914016"/>
            <a:ext cx="73025" cy="37042"/>
          </a:xfrm>
          <a:custGeom>
            <a:avLst/>
            <a:gdLst>
              <a:gd name="T0" fmla="*/ 0 w 46"/>
              <a:gd name="T1" fmla="*/ 2147483647 h 28"/>
              <a:gd name="T2" fmla="*/ 2147483647 w 46"/>
              <a:gd name="T3" fmla="*/ 2147483647 h 28"/>
              <a:gd name="T4" fmla="*/ 2147483647 w 46"/>
              <a:gd name="T5" fmla="*/ 2147483647 h 28"/>
              <a:gd name="T6" fmla="*/ 2147483647 w 46"/>
              <a:gd name="T7" fmla="*/ 2147483647 h 28"/>
              <a:gd name="T8" fmla="*/ 2147483647 w 46"/>
              <a:gd name="T9" fmla="*/ 2147483647 h 28"/>
              <a:gd name="T10" fmla="*/ 2147483647 w 46"/>
              <a:gd name="T11" fmla="*/ 0 h 28"/>
              <a:gd name="T12" fmla="*/ 2147483647 w 46"/>
              <a:gd name="T13" fmla="*/ 2147483647 h 28"/>
              <a:gd name="T14" fmla="*/ 2147483647 w 46"/>
              <a:gd name="T15" fmla="*/ 2147483647 h 28"/>
              <a:gd name="T16" fmla="*/ 2147483647 w 46"/>
              <a:gd name="T17" fmla="*/ 2147483647 h 28"/>
              <a:gd name="T18" fmla="*/ 2147483647 w 46"/>
              <a:gd name="T19" fmla="*/ 2147483647 h 28"/>
              <a:gd name="T20" fmla="*/ 2147483647 w 46"/>
              <a:gd name="T21" fmla="*/ 2147483647 h 28"/>
              <a:gd name="T22" fmla="*/ 2147483647 w 46"/>
              <a:gd name="T23" fmla="*/ 2147483647 h 28"/>
              <a:gd name="T24" fmla="*/ 2147483647 w 46"/>
              <a:gd name="T25" fmla="*/ 2147483647 h 28"/>
              <a:gd name="T26" fmla="*/ 2147483647 w 46"/>
              <a:gd name="T27" fmla="*/ 2147483647 h 28"/>
              <a:gd name="T28" fmla="*/ 0 w 46"/>
              <a:gd name="T29" fmla="*/ 2147483647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6" h="28">
                <a:moveTo>
                  <a:pt x="0" y="15"/>
                </a:moveTo>
                <a:lnTo>
                  <a:pt x="3" y="17"/>
                </a:lnTo>
                <a:lnTo>
                  <a:pt x="12" y="14"/>
                </a:lnTo>
                <a:lnTo>
                  <a:pt x="13" y="8"/>
                </a:lnTo>
                <a:lnTo>
                  <a:pt x="27" y="9"/>
                </a:lnTo>
                <a:lnTo>
                  <a:pt x="46" y="0"/>
                </a:lnTo>
                <a:lnTo>
                  <a:pt x="46" y="1"/>
                </a:lnTo>
                <a:lnTo>
                  <a:pt x="33" y="11"/>
                </a:lnTo>
                <a:lnTo>
                  <a:pt x="36" y="18"/>
                </a:lnTo>
                <a:lnTo>
                  <a:pt x="27" y="21"/>
                </a:lnTo>
                <a:lnTo>
                  <a:pt x="15" y="28"/>
                </a:lnTo>
                <a:lnTo>
                  <a:pt x="13" y="28"/>
                </a:lnTo>
                <a:lnTo>
                  <a:pt x="8" y="26"/>
                </a:lnTo>
                <a:lnTo>
                  <a:pt x="2" y="23"/>
                </a:lnTo>
                <a:lnTo>
                  <a:pt x="0" y="15"/>
                </a:lnTo>
                <a:close/>
              </a:path>
            </a:pathLst>
          </a:custGeom>
          <a:solidFill>
            <a:srgbClr val="67686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6" name="Freeform 507"/>
          <p:cNvSpPr>
            <a:spLocks/>
          </p:cNvSpPr>
          <p:nvPr/>
        </p:nvSpPr>
        <p:spPr bwMode="auto">
          <a:xfrm>
            <a:off x="6318655" y="2402047"/>
            <a:ext cx="1508125" cy="873125"/>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rgbClr val="5B5C5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17" name="Freeform 260"/>
          <p:cNvSpPr>
            <a:spLocks/>
          </p:cNvSpPr>
          <p:nvPr/>
        </p:nvSpPr>
        <p:spPr bwMode="auto">
          <a:xfrm>
            <a:off x="6363104" y="3709089"/>
            <a:ext cx="57150" cy="56886"/>
          </a:xfrm>
          <a:custGeom>
            <a:avLst/>
            <a:gdLst>
              <a:gd name="T0" fmla="*/ 2147483647 w 42"/>
              <a:gd name="T1" fmla="*/ 0 h 54"/>
              <a:gd name="T2" fmla="*/ 0 w 42"/>
              <a:gd name="T3" fmla="*/ 2147483647 h 54"/>
              <a:gd name="T4" fmla="*/ 2147483647 w 42"/>
              <a:gd name="T5" fmla="*/ 2147483647 h 54"/>
              <a:gd name="T6" fmla="*/ 2147483647 w 42"/>
              <a:gd name="T7" fmla="*/ 2147483647 h 54"/>
              <a:gd name="T8" fmla="*/ 2147483647 w 42"/>
              <a:gd name="T9" fmla="*/ 2147483647 h 54"/>
              <a:gd name="T10" fmla="*/ 2147483647 w 42"/>
              <a:gd name="T11" fmla="*/ 0 h 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4">
                <a:moveTo>
                  <a:pt x="6" y="0"/>
                </a:moveTo>
                <a:lnTo>
                  <a:pt x="0" y="24"/>
                </a:lnTo>
                <a:lnTo>
                  <a:pt x="6" y="54"/>
                </a:lnTo>
                <a:lnTo>
                  <a:pt x="30" y="54"/>
                </a:lnTo>
                <a:lnTo>
                  <a:pt x="42" y="30"/>
                </a:lnTo>
                <a:lnTo>
                  <a:pt x="6" y="0"/>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18" name="Freeform 261"/>
          <p:cNvSpPr>
            <a:spLocks/>
          </p:cNvSpPr>
          <p:nvPr/>
        </p:nvSpPr>
        <p:spPr bwMode="auto">
          <a:xfrm>
            <a:off x="7182255" y="3275172"/>
            <a:ext cx="53975" cy="44979"/>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419" name="Freeform 262"/>
          <p:cNvSpPr>
            <a:spLocks/>
          </p:cNvSpPr>
          <p:nvPr/>
        </p:nvSpPr>
        <p:spPr bwMode="auto">
          <a:xfrm>
            <a:off x="7472766" y="3164047"/>
            <a:ext cx="31750" cy="78053"/>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75000"/>
            </a:schemeClr>
          </a:solidFill>
          <a:ln w="9525">
            <a:solidFill>
              <a:schemeClr val="tx1">
                <a:lumMod val="50000"/>
                <a:lumOff val="50000"/>
              </a:schemeClr>
            </a:solidFill>
            <a:round/>
            <a:headEnd/>
            <a:tailEnd/>
          </a:ln>
        </p:spPr>
        <p:txBody>
          <a:bodyPr/>
          <a:lstStyle/>
          <a:p>
            <a:endParaRPr lang="en-US" dirty="0"/>
          </a:p>
        </p:txBody>
      </p:sp>
      <p:sp>
        <p:nvSpPr>
          <p:cNvPr id="420" name="Freeform 263"/>
          <p:cNvSpPr>
            <a:spLocks/>
          </p:cNvSpPr>
          <p:nvPr/>
        </p:nvSpPr>
        <p:spPr bwMode="auto">
          <a:xfrm>
            <a:off x="7707716" y="2961641"/>
            <a:ext cx="46038" cy="58208"/>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21" name="Freeform 264"/>
          <p:cNvSpPr>
            <a:spLocks/>
          </p:cNvSpPr>
          <p:nvPr/>
        </p:nvSpPr>
        <p:spPr bwMode="auto">
          <a:xfrm>
            <a:off x="7763280" y="2662662"/>
            <a:ext cx="344487" cy="312208"/>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1F8DD2"/>
          </a:solidFill>
          <a:ln w="9525">
            <a:solidFill>
              <a:schemeClr val="accent1">
                <a:lumMod val="40000"/>
                <a:lumOff val="60000"/>
              </a:schemeClr>
            </a:solidFill>
            <a:round/>
            <a:headEnd/>
            <a:tailEnd/>
          </a:ln>
        </p:spPr>
        <p:txBody>
          <a:bodyPr/>
          <a:lstStyle/>
          <a:p>
            <a:endParaRPr lang="en-US" dirty="0"/>
          </a:p>
        </p:txBody>
      </p:sp>
      <p:sp>
        <p:nvSpPr>
          <p:cNvPr id="422" name="Freeform 265"/>
          <p:cNvSpPr>
            <a:spLocks/>
          </p:cNvSpPr>
          <p:nvPr/>
        </p:nvSpPr>
        <p:spPr bwMode="auto">
          <a:xfrm>
            <a:off x="8006167" y="2375589"/>
            <a:ext cx="61913" cy="255323"/>
          </a:xfrm>
          <a:custGeom>
            <a:avLst/>
            <a:gdLst>
              <a:gd name="T0" fmla="*/ 2147483647 w 48"/>
              <a:gd name="T1" fmla="*/ 2147483647 h 234"/>
              <a:gd name="T2" fmla="*/ 2147483647 w 48"/>
              <a:gd name="T3" fmla="*/ 2147483647 h 234"/>
              <a:gd name="T4" fmla="*/ 2147483647 w 48"/>
              <a:gd name="T5" fmla="*/ 2147483647 h 234"/>
              <a:gd name="T6" fmla="*/ 0 w 48"/>
              <a:gd name="T7" fmla="*/ 2147483647 h 234"/>
              <a:gd name="T8" fmla="*/ 2147483647 w 48"/>
              <a:gd name="T9" fmla="*/ 2147483647 h 234"/>
              <a:gd name="T10" fmla="*/ 2147483647 w 48"/>
              <a:gd name="T11" fmla="*/ 0 h 234"/>
              <a:gd name="T12" fmla="*/ 2147483647 w 48"/>
              <a:gd name="T13" fmla="*/ 2147483647 h 234"/>
              <a:gd name="T14" fmla="*/ 2147483647 w 48"/>
              <a:gd name="T15" fmla="*/ 2147483647 h 234"/>
              <a:gd name="T16" fmla="*/ 2147483647 w 48"/>
              <a:gd name="T17" fmla="*/ 2147483647 h 234"/>
              <a:gd name="T18" fmla="*/ 2147483647 w 48"/>
              <a:gd name="T19" fmla="*/ 2147483647 h 234"/>
              <a:gd name="T20" fmla="*/ 2147483647 w 48"/>
              <a:gd name="T21" fmla="*/ 2147483647 h 234"/>
              <a:gd name="T22" fmla="*/ 2147483647 w 48"/>
              <a:gd name="T23" fmla="*/ 2147483647 h 234"/>
              <a:gd name="T24" fmla="*/ 2147483647 w 48"/>
              <a:gd name="T25" fmla="*/ 2147483647 h 234"/>
              <a:gd name="T26" fmla="*/ 2147483647 w 48"/>
              <a:gd name="T27" fmla="*/ 2147483647 h 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 h="234">
                <a:moveTo>
                  <a:pt x="12" y="222"/>
                </a:moveTo>
                <a:lnTo>
                  <a:pt x="12" y="180"/>
                </a:lnTo>
                <a:lnTo>
                  <a:pt x="6" y="90"/>
                </a:lnTo>
                <a:lnTo>
                  <a:pt x="0" y="66"/>
                </a:lnTo>
                <a:lnTo>
                  <a:pt x="6" y="30"/>
                </a:lnTo>
                <a:lnTo>
                  <a:pt x="12" y="0"/>
                </a:lnTo>
                <a:lnTo>
                  <a:pt x="24" y="36"/>
                </a:lnTo>
                <a:lnTo>
                  <a:pt x="24" y="60"/>
                </a:lnTo>
                <a:lnTo>
                  <a:pt x="48" y="156"/>
                </a:lnTo>
                <a:lnTo>
                  <a:pt x="30" y="144"/>
                </a:lnTo>
                <a:lnTo>
                  <a:pt x="24" y="168"/>
                </a:lnTo>
                <a:lnTo>
                  <a:pt x="24" y="198"/>
                </a:lnTo>
                <a:lnTo>
                  <a:pt x="42" y="234"/>
                </a:lnTo>
                <a:lnTo>
                  <a:pt x="12" y="22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423" name="Freeform 272"/>
          <p:cNvSpPr>
            <a:spLocks/>
          </p:cNvSpPr>
          <p:nvPr/>
        </p:nvSpPr>
        <p:spPr bwMode="auto">
          <a:xfrm>
            <a:off x="7455305" y="3313537"/>
            <a:ext cx="141287" cy="162718"/>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24" name="Freeform 273"/>
          <p:cNvSpPr>
            <a:spLocks/>
          </p:cNvSpPr>
          <p:nvPr/>
        </p:nvSpPr>
        <p:spPr bwMode="auto">
          <a:xfrm>
            <a:off x="7512455" y="3502714"/>
            <a:ext cx="115887" cy="76729"/>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50000"/>
            </a:schemeClr>
          </a:solidFill>
          <a:ln w="9525">
            <a:solidFill>
              <a:schemeClr val="tx1">
                <a:lumMod val="50000"/>
                <a:lumOff val="50000"/>
              </a:schemeClr>
            </a:solidFill>
            <a:round/>
            <a:headEnd/>
            <a:tailEnd/>
          </a:ln>
        </p:spPr>
        <p:txBody>
          <a:bodyPr/>
          <a:lstStyle/>
          <a:p>
            <a:endParaRPr lang="en-US" dirty="0"/>
          </a:p>
        </p:txBody>
      </p:sp>
      <p:sp>
        <p:nvSpPr>
          <p:cNvPr id="425" name="Freeform 333"/>
          <p:cNvSpPr>
            <a:spLocks/>
          </p:cNvSpPr>
          <p:nvPr/>
        </p:nvSpPr>
        <p:spPr bwMode="auto">
          <a:xfrm>
            <a:off x="6669492" y="2441734"/>
            <a:ext cx="777875" cy="325438"/>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426" name="Line 449"/>
          <p:cNvSpPr>
            <a:spLocks noChangeShapeType="1"/>
          </p:cNvSpPr>
          <p:nvPr/>
        </p:nvSpPr>
        <p:spPr bwMode="auto">
          <a:xfrm>
            <a:off x="7417204" y="3328088"/>
            <a:ext cx="0" cy="0"/>
          </a:xfrm>
          <a:prstGeom prst="line">
            <a:avLst/>
          </a:prstGeom>
          <a:solidFill>
            <a:schemeClr val="bg1">
              <a:lumMod val="75000"/>
            </a:schemeClr>
          </a:solidFill>
          <a:ln w="0">
            <a:solidFill>
              <a:schemeClr val="tx1">
                <a:lumMod val="50000"/>
                <a:lumOff val="50000"/>
              </a:schemeClr>
            </a:solidFill>
            <a:round/>
            <a:headEnd/>
            <a:tailEnd/>
          </a:ln>
          <a:extLst/>
        </p:spPr>
        <p:txBody>
          <a:bodyPr/>
          <a:lstStyle/>
          <a:p>
            <a:endParaRPr lang="en-US" dirty="0"/>
          </a:p>
        </p:txBody>
      </p:sp>
      <p:sp>
        <p:nvSpPr>
          <p:cNvPr id="427" name="Freeform 506"/>
          <p:cNvSpPr>
            <a:spLocks/>
          </p:cNvSpPr>
          <p:nvPr/>
        </p:nvSpPr>
        <p:spPr bwMode="auto">
          <a:xfrm>
            <a:off x="7566430" y="2732776"/>
            <a:ext cx="123825" cy="129646"/>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rgbClr val="717274"/>
          </a:solidFill>
          <a:ln w="9525">
            <a:solidFill>
              <a:schemeClr val="tx1">
                <a:lumMod val="50000"/>
                <a:lumOff val="50000"/>
              </a:schemeClr>
            </a:solidFill>
            <a:round/>
            <a:headEnd/>
            <a:tailEnd/>
          </a:ln>
        </p:spPr>
        <p:txBody>
          <a:bodyPr/>
          <a:lstStyle/>
          <a:p>
            <a:endParaRPr lang="en-US" dirty="0"/>
          </a:p>
        </p:txBody>
      </p:sp>
      <p:sp>
        <p:nvSpPr>
          <p:cNvPr id="428" name="Freeform 517"/>
          <p:cNvSpPr>
            <a:spLocks/>
          </p:cNvSpPr>
          <p:nvPr/>
        </p:nvSpPr>
        <p:spPr bwMode="auto">
          <a:xfrm>
            <a:off x="7614055" y="2849193"/>
            <a:ext cx="85725" cy="87313"/>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50000"/>
            </a:schemeClr>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29" name="Freeform 411"/>
          <p:cNvSpPr>
            <a:spLocks/>
          </p:cNvSpPr>
          <p:nvPr/>
        </p:nvSpPr>
        <p:spPr bwMode="auto">
          <a:xfrm>
            <a:off x="2896004" y="4293817"/>
            <a:ext cx="127000" cy="138907"/>
          </a:xfrm>
          <a:custGeom>
            <a:avLst/>
            <a:gdLst>
              <a:gd name="T0" fmla="*/ 2147483647 w 102"/>
              <a:gd name="T1" fmla="*/ 2147483647 h 114"/>
              <a:gd name="T2" fmla="*/ 2147483647 w 102"/>
              <a:gd name="T3" fmla="*/ 2147483647 h 114"/>
              <a:gd name="T4" fmla="*/ 2147483647 w 102"/>
              <a:gd name="T5" fmla="*/ 0 h 114"/>
              <a:gd name="T6" fmla="*/ 2147483647 w 102"/>
              <a:gd name="T7" fmla="*/ 2147483647 h 114"/>
              <a:gd name="T8" fmla="*/ 0 w 102"/>
              <a:gd name="T9" fmla="*/ 2147483647 h 114"/>
              <a:gd name="T10" fmla="*/ 0 w 102"/>
              <a:gd name="T11" fmla="*/ 2147483647 h 114"/>
              <a:gd name="T12" fmla="*/ 2147483647 w 102"/>
              <a:gd name="T13" fmla="*/ 2147483647 h 114"/>
              <a:gd name="T14" fmla="*/ 2147483647 w 102"/>
              <a:gd name="T15" fmla="*/ 2147483647 h 114"/>
              <a:gd name="T16" fmla="*/ 2147483647 w 102"/>
              <a:gd name="T17" fmla="*/ 2147483647 h 114"/>
              <a:gd name="T18" fmla="*/ 2147483647 w 102"/>
              <a:gd name="T19" fmla="*/ 2147483647 h 114"/>
              <a:gd name="T20" fmla="*/ 2147483647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66" y="24"/>
                </a:moveTo>
                <a:lnTo>
                  <a:pt x="36" y="6"/>
                </a:lnTo>
                <a:lnTo>
                  <a:pt x="18" y="0"/>
                </a:lnTo>
                <a:lnTo>
                  <a:pt x="6" y="18"/>
                </a:lnTo>
                <a:lnTo>
                  <a:pt x="0" y="48"/>
                </a:lnTo>
                <a:lnTo>
                  <a:pt x="0" y="78"/>
                </a:lnTo>
                <a:lnTo>
                  <a:pt x="24" y="96"/>
                </a:lnTo>
                <a:lnTo>
                  <a:pt x="36" y="108"/>
                </a:lnTo>
                <a:lnTo>
                  <a:pt x="66" y="114"/>
                </a:lnTo>
                <a:lnTo>
                  <a:pt x="96" y="90"/>
                </a:lnTo>
                <a:lnTo>
                  <a:pt x="102" y="78"/>
                </a:lnTo>
                <a:lnTo>
                  <a:pt x="84" y="42"/>
                </a:lnTo>
                <a:lnTo>
                  <a:pt x="66" y="24"/>
                </a:ln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30" name="Freeform 420"/>
          <p:cNvSpPr>
            <a:spLocks/>
          </p:cNvSpPr>
          <p:nvPr/>
        </p:nvSpPr>
        <p:spPr bwMode="auto">
          <a:xfrm>
            <a:off x="2348317" y="3718349"/>
            <a:ext cx="320675" cy="326760"/>
          </a:xfrm>
          <a:custGeom>
            <a:avLst/>
            <a:gdLst>
              <a:gd name="T0" fmla="*/ 2147483647 w 240"/>
              <a:gd name="T1" fmla="*/ 2147483647 h 337"/>
              <a:gd name="T2" fmla="*/ 2147483647 w 240"/>
              <a:gd name="T3" fmla="*/ 2147483647 h 337"/>
              <a:gd name="T4" fmla="*/ 2147483647 w 240"/>
              <a:gd name="T5" fmla="*/ 2147483647 h 337"/>
              <a:gd name="T6" fmla="*/ 2147483647 w 240"/>
              <a:gd name="T7" fmla="*/ 2147483647 h 337"/>
              <a:gd name="T8" fmla="*/ 2147483647 w 240"/>
              <a:gd name="T9" fmla="*/ 2147483647 h 337"/>
              <a:gd name="T10" fmla="*/ 2147483647 w 240"/>
              <a:gd name="T11" fmla="*/ 2147483647 h 337"/>
              <a:gd name="T12" fmla="*/ 2147483647 w 240"/>
              <a:gd name="T13" fmla="*/ 2147483647 h 337"/>
              <a:gd name="T14" fmla="*/ 2147483647 w 240"/>
              <a:gd name="T15" fmla="*/ 2147483647 h 337"/>
              <a:gd name="T16" fmla="*/ 2147483647 w 240"/>
              <a:gd name="T17" fmla="*/ 2147483647 h 337"/>
              <a:gd name="T18" fmla="*/ 2147483647 w 240"/>
              <a:gd name="T19" fmla="*/ 2147483647 h 337"/>
              <a:gd name="T20" fmla="*/ 2147483647 w 240"/>
              <a:gd name="T21" fmla="*/ 2147483647 h 337"/>
              <a:gd name="T22" fmla="*/ 2147483647 w 240"/>
              <a:gd name="T23" fmla="*/ 2147483647 h 337"/>
              <a:gd name="T24" fmla="*/ 2147483647 w 240"/>
              <a:gd name="T25" fmla="*/ 2147483647 h 337"/>
              <a:gd name="T26" fmla="*/ 2147483647 w 240"/>
              <a:gd name="T27" fmla="*/ 0 h 337"/>
              <a:gd name="T28" fmla="*/ 2147483647 w 240"/>
              <a:gd name="T29" fmla="*/ 0 h 337"/>
              <a:gd name="T30" fmla="*/ 2147483647 w 240"/>
              <a:gd name="T31" fmla="*/ 2147483647 h 337"/>
              <a:gd name="T32" fmla="*/ 2147483647 w 240"/>
              <a:gd name="T33" fmla="*/ 2147483647 h 337"/>
              <a:gd name="T34" fmla="*/ 2147483647 w 240"/>
              <a:gd name="T35" fmla="*/ 2147483647 h 337"/>
              <a:gd name="T36" fmla="*/ 2147483647 w 240"/>
              <a:gd name="T37" fmla="*/ 2147483647 h 337"/>
              <a:gd name="T38" fmla="*/ 2147483647 w 240"/>
              <a:gd name="T39" fmla="*/ 2147483647 h 337"/>
              <a:gd name="T40" fmla="*/ 2147483647 w 240"/>
              <a:gd name="T41" fmla="*/ 2147483647 h 337"/>
              <a:gd name="T42" fmla="*/ 0 w 240"/>
              <a:gd name="T43" fmla="*/ 2147483647 h 337"/>
              <a:gd name="T44" fmla="*/ 2147483647 w 240"/>
              <a:gd name="T45" fmla="*/ 2147483647 h 337"/>
              <a:gd name="T46" fmla="*/ 2147483647 w 240"/>
              <a:gd name="T47" fmla="*/ 2147483647 h 337"/>
              <a:gd name="T48" fmla="*/ 2147483647 w 240"/>
              <a:gd name="T49" fmla="*/ 2147483647 h 337"/>
              <a:gd name="T50" fmla="*/ 2147483647 w 240"/>
              <a:gd name="T51" fmla="*/ 2147483647 h 337"/>
              <a:gd name="T52" fmla="*/ 2147483647 w 240"/>
              <a:gd name="T53" fmla="*/ 2147483647 h 337"/>
              <a:gd name="T54" fmla="*/ 2147483647 w 240"/>
              <a:gd name="T55" fmla="*/ 2147483647 h 337"/>
              <a:gd name="T56" fmla="*/ 2147483647 w 240"/>
              <a:gd name="T57" fmla="*/ 2147483647 h 337"/>
              <a:gd name="T58" fmla="*/ 2147483647 w 240"/>
              <a:gd name="T59" fmla="*/ 2147483647 h 337"/>
              <a:gd name="T60" fmla="*/ 2147483647 w 240"/>
              <a:gd name="T61" fmla="*/ 2147483647 h 337"/>
              <a:gd name="T62" fmla="*/ 2147483647 w 240"/>
              <a:gd name="T63" fmla="*/ 2147483647 h 33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0" h="337">
                <a:moveTo>
                  <a:pt x="228" y="204"/>
                </a:moveTo>
                <a:lnTo>
                  <a:pt x="228" y="198"/>
                </a:lnTo>
                <a:lnTo>
                  <a:pt x="216" y="198"/>
                </a:lnTo>
                <a:lnTo>
                  <a:pt x="210" y="162"/>
                </a:lnTo>
                <a:lnTo>
                  <a:pt x="180" y="174"/>
                </a:lnTo>
                <a:lnTo>
                  <a:pt x="156" y="156"/>
                </a:lnTo>
                <a:lnTo>
                  <a:pt x="156" y="120"/>
                </a:lnTo>
                <a:lnTo>
                  <a:pt x="180" y="84"/>
                </a:lnTo>
                <a:lnTo>
                  <a:pt x="198" y="72"/>
                </a:lnTo>
                <a:lnTo>
                  <a:pt x="204" y="54"/>
                </a:lnTo>
                <a:lnTo>
                  <a:pt x="192" y="36"/>
                </a:lnTo>
                <a:lnTo>
                  <a:pt x="168" y="36"/>
                </a:lnTo>
                <a:lnTo>
                  <a:pt x="150" y="18"/>
                </a:lnTo>
                <a:lnTo>
                  <a:pt x="120" y="0"/>
                </a:lnTo>
                <a:lnTo>
                  <a:pt x="108" y="24"/>
                </a:lnTo>
                <a:lnTo>
                  <a:pt x="84" y="48"/>
                </a:lnTo>
                <a:lnTo>
                  <a:pt x="66" y="54"/>
                </a:lnTo>
                <a:lnTo>
                  <a:pt x="42" y="78"/>
                </a:lnTo>
                <a:lnTo>
                  <a:pt x="24" y="72"/>
                </a:lnTo>
                <a:lnTo>
                  <a:pt x="18" y="60"/>
                </a:lnTo>
                <a:lnTo>
                  <a:pt x="0" y="72"/>
                </a:lnTo>
                <a:lnTo>
                  <a:pt x="18" y="114"/>
                </a:lnTo>
                <a:lnTo>
                  <a:pt x="54" y="174"/>
                </a:lnTo>
                <a:lnTo>
                  <a:pt x="90" y="252"/>
                </a:lnTo>
                <a:lnTo>
                  <a:pt x="90" y="264"/>
                </a:lnTo>
                <a:lnTo>
                  <a:pt x="216" y="337"/>
                </a:lnTo>
                <a:lnTo>
                  <a:pt x="222" y="337"/>
                </a:lnTo>
                <a:lnTo>
                  <a:pt x="228" y="307"/>
                </a:lnTo>
                <a:lnTo>
                  <a:pt x="234" y="270"/>
                </a:lnTo>
                <a:lnTo>
                  <a:pt x="240" y="222"/>
                </a:lnTo>
                <a:lnTo>
                  <a:pt x="228" y="204"/>
                </a:lnTo>
              </a:path>
            </a:pathLst>
          </a:custGeom>
          <a:solidFill>
            <a:srgbClr val="4D4E50"/>
          </a:solidFill>
          <a:ln w="9525">
            <a:solidFill>
              <a:schemeClr val="tx1">
                <a:lumMod val="50000"/>
                <a:lumOff val="50000"/>
              </a:schemeClr>
            </a:solidFill>
            <a:round/>
            <a:headEnd/>
            <a:tailEnd/>
          </a:ln>
        </p:spPr>
        <p:txBody>
          <a:bodyPr/>
          <a:lstStyle/>
          <a:p>
            <a:endParaRPr lang="en-US" dirty="0"/>
          </a:p>
        </p:txBody>
      </p:sp>
      <p:sp>
        <p:nvSpPr>
          <p:cNvPr id="431" name="Freeform 413"/>
          <p:cNvSpPr>
            <a:spLocks/>
          </p:cNvSpPr>
          <p:nvPr/>
        </p:nvSpPr>
        <p:spPr bwMode="auto">
          <a:xfrm>
            <a:off x="2553105" y="3615162"/>
            <a:ext cx="884237" cy="759354"/>
          </a:xfrm>
          <a:custGeom>
            <a:avLst/>
            <a:gdLst>
              <a:gd name="T0" fmla="*/ 39734870 w 10000"/>
              <a:gd name="T1" fmla="*/ 65147758 h 10000"/>
              <a:gd name="T2" fmla="*/ 36529245 w 10000"/>
              <a:gd name="T3" fmla="*/ 70262646 h 10000"/>
              <a:gd name="T4" fmla="*/ 32682372 w 10000"/>
              <a:gd name="T5" fmla="*/ 74729836 h 10000"/>
              <a:gd name="T6" fmla="*/ 33964693 w 10000"/>
              <a:gd name="T7" fmla="*/ 75369151 h 10000"/>
              <a:gd name="T8" fmla="*/ 39093798 w 10000"/>
              <a:gd name="T9" fmla="*/ 79196934 h 10000"/>
              <a:gd name="T10" fmla="*/ 41658262 w 10000"/>
              <a:gd name="T11" fmla="*/ 81115063 h 10000"/>
              <a:gd name="T12" fmla="*/ 47428527 w 10000"/>
              <a:gd name="T13" fmla="*/ 75369151 h 10000"/>
              <a:gd name="T14" fmla="*/ 51908691 w 10000"/>
              <a:gd name="T15" fmla="*/ 63229721 h 10000"/>
              <a:gd name="T16" fmla="*/ 63449133 w 10000"/>
              <a:gd name="T17" fmla="*/ 58123216 h 10000"/>
              <a:gd name="T18" fmla="*/ 66013686 w 10000"/>
              <a:gd name="T19" fmla="*/ 54926365 h 10000"/>
              <a:gd name="T20" fmla="*/ 68570457 w 10000"/>
              <a:gd name="T21" fmla="*/ 49180545 h 10000"/>
              <a:gd name="T22" fmla="*/ 69852689 w 10000"/>
              <a:gd name="T23" fmla="*/ 37049406 h 10000"/>
              <a:gd name="T24" fmla="*/ 78187507 w 10000"/>
              <a:gd name="T25" fmla="*/ 28106735 h 10000"/>
              <a:gd name="T26" fmla="*/ 76905275 w 10000"/>
              <a:gd name="T27" fmla="*/ 21713125 h 10000"/>
              <a:gd name="T28" fmla="*/ 67296006 w 10000"/>
              <a:gd name="T29" fmla="*/ 17245935 h 10000"/>
              <a:gd name="T30" fmla="*/ 58961188 w 10000"/>
              <a:gd name="T31" fmla="*/ 15967305 h 10000"/>
              <a:gd name="T32" fmla="*/ 52549851 w 10000"/>
              <a:gd name="T33" fmla="*/ 12139431 h 10000"/>
              <a:gd name="T34" fmla="*/ 47428527 w 10000"/>
              <a:gd name="T35" fmla="*/ 7024634 h 10000"/>
              <a:gd name="T36" fmla="*/ 44863975 w 10000"/>
              <a:gd name="T37" fmla="*/ 1918038 h 10000"/>
              <a:gd name="T38" fmla="*/ 39734870 w 10000"/>
              <a:gd name="T39" fmla="*/ 7024634 h 10000"/>
              <a:gd name="T40" fmla="*/ 35888085 w 10000"/>
              <a:gd name="T41" fmla="*/ 6385227 h 10000"/>
              <a:gd name="T42" fmla="*/ 33964693 w 10000"/>
              <a:gd name="T43" fmla="*/ 7024634 h 10000"/>
              <a:gd name="T44" fmla="*/ 28843369 w 10000"/>
              <a:gd name="T45" fmla="*/ 8303356 h 10000"/>
              <a:gd name="T46" fmla="*/ 27561137 w 10000"/>
              <a:gd name="T47" fmla="*/ 2557444 h 10000"/>
              <a:gd name="T48" fmla="*/ 24996584 w 10000"/>
              <a:gd name="T49" fmla="*/ 0 h 10000"/>
              <a:gd name="T50" fmla="*/ 22432032 w 10000"/>
              <a:gd name="T51" fmla="*/ 2557444 h 10000"/>
              <a:gd name="T52" fmla="*/ 19226319 w 10000"/>
              <a:gd name="T53" fmla="*/ 5745911 h 10000"/>
              <a:gd name="T54" fmla="*/ 14097214 w 10000"/>
              <a:gd name="T55" fmla="*/ 9581986 h 10000"/>
              <a:gd name="T56" fmla="*/ 7052497 w 10000"/>
              <a:gd name="T57" fmla="*/ 8942671 h 10000"/>
              <a:gd name="T58" fmla="*/ 6411337 w 10000"/>
              <a:gd name="T59" fmla="*/ 19164064 h 10000"/>
              <a:gd name="T60" fmla="*/ 4487945 w 10000"/>
              <a:gd name="T61" fmla="*/ 19803380 h 10000"/>
              <a:gd name="T62" fmla="*/ 0 w 10000"/>
              <a:gd name="T63" fmla="*/ 24909976 h 10000"/>
              <a:gd name="T64" fmla="*/ 2564553 w 10000"/>
              <a:gd name="T65" fmla="*/ 30655796 h 10000"/>
              <a:gd name="T66" fmla="*/ 6411337 w 10000"/>
              <a:gd name="T67" fmla="*/ 33213240 h 10000"/>
              <a:gd name="T68" fmla="*/ 7693658 w 10000"/>
              <a:gd name="T69" fmla="*/ 33852555 h 10000"/>
              <a:gd name="T70" fmla="*/ 11032271 w 10000"/>
              <a:gd name="T71" fmla="*/ 34217957 h 10000"/>
              <a:gd name="T72" fmla="*/ 14613254 w 10000"/>
              <a:gd name="T73" fmla="*/ 32266659 h 10000"/>
              <a:gd name="T74" fmla="*/ 17302926 w 10000"/>
              <a:gd name="T75" fmla="*/ 35770684 h 10000"/>
              <a:gd name="T76" fmla="*/ 25637656 w 10000"/>
              <a:gd name="T77" fmla="*/ 39598467 h 10000"/>
              <a:gd name="T78" fmla="*/ 26919976 w 10000"/>
              <a:gd name="T79" fmla="*/ 44073949 h 10000"/>
              <a:gd name="T80" fmla="*/ 30758980 w 10000"/>
              <a:gd name="T81" fmla="*/ 47262416 h 1000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000" h="10000">
                <a:moveTo>
                  <a:pt x="5000" y="7769"/>
                </a:moveTo>
                <a:cubicBezTo>
                  <a:pt x="5027" y="7795"/>
                  <a:pt x="5055" y="7820"/>
                  <a:pt x="5082" y="7846"/>
                </a:cubicBezTo>
                <a:cubicBezTo>
                  <a:pt x="5027" y="8000"/>
                  <a:pt x="4973" y="8154"/>
                  <a:pt x="4918" y="8308"/>
                </a:cubicBezTo>
                <a:lnTo>
                  <a:pt x="4672" y="8462"/>
                </a:lnTo>
                <a:lnTo>
                  <a:pt x="4098" y="9000"/>
                </a:lnTo>
                <a:lnTo>
                  <a:pt x="4180" y="9000"/>
                </a:lnTo>
                <a:lnTo>
                  <a:pt x="4098" y="9000"/>
                </a:lnTo>
                <a:lnTo>
                  <a:pt x="4344" y="9077"/>
                </a:lnTo>
                <a:lnTo>
                  <a:pt x="4754" y="9308"/>
                </a:lnTo>
                <a:lnTo>
                  <a:pt x="5000" y="9538"/>
                </a:lnTo>
                <a:lnTo>
                  <a:pt x="5246" y="10000"/>
                </a:lnTo>
                <a:cubicBezTo>
                  <a:pt x="5273" y="9923"/>
                  <a:pt x="5301" y="9846"/>
                  <a:pt x="5328" y="9769"/>
                </a:cubicBezTo>
                <a:lnTo>
                  <a:pt x="5656" y="9462"/>
                </a:lnTo>
                <a:lnTo>
                  <a:pt x="6066" y="9077"/>
                </a:lnTo>
                <a:lnTo>
                  <a:pt x="6393" y="8077"/>
                </a:lnTo>
                <a:lnTo>
                  <a:pt x="6639" y="7615"/>
                </a:lnTo>
                <a:lnTo>
                  <a:pt x="7541" y="7077"/>
                </a:lnTo>
                <a:lnTo>
                  <a:pt x="8115" y="7000"/>
                </a:lnTo>
                <a:lnTo>
                  <a:pt x="8279" y="6923"/>
                </a:lnTo>
                <a:lnTo>
                  <a:pt x="8443" y="6615"/>
                </a:lnTo>
                <a:cubicBezTo>
                  <a:pt x="8470" y="6513"/>
                  <a:pt x="8498" y="6410"/>
                  <a:pt x="8525" y="6308"/>
                </a:cubicBezTo>
                <a:cubicBezTo>
                  <a:pt x="8607" y="6180"/>
                  <a:pt x="8688" y="6051"/>
                  <a:pt x="8770" y="5923"/>
                </a:cubicBezTo>
                <a:cubicBezTo>
                  <a:pt x="8797" y="5872"/>
                  <a:pt x="8825" y="5820"/>
                  <a:pt x="8852" y="5769"/>
                </a:cubicBezTo>
                <a:cubicBezTo>
                  <a:pt x="8879" y="5333"/>
                  <a:pt x="8907" y="4898"/>
                  <a:pt x="8934" y="4462"/>
                </a:cubicBezTo>
                <a:lnTo>
                  <a:pt x="9180" y="4385"/>
                </a:lnTo>
                <a:lnTo>
                  <a:pt x="10000" y="3385"/>
                </a:lnTo>
                <a:lnTo>
                  <a:pt x="10000" y="3154"/>
                </a:lnTo>
                <a:cubicBezTo>
                  <a:pt x="9945" y="2974"/>
                  <a:pt x="9891" y="2795"/>
                  <a:pt x="9836" y="2615"/>
                </a:cubicBezTo>
                <a:lnTo>
                  <a:pt x="9344" y="2462"/>
                </a:lnTo>
                <a:lnTo>
                  <a:pt x="8607" y="2077"/>
                </a:lnTo>
                <a:lnTo>
                  <a:pt x="7787" y="2000"/>
                </a:lnTo>
                <a:lnTo>
                  <a:pt x="7541" y="1923"/>
                </a:lnTo>
                <a:lnTo>
                  <a:pt x="7377" y="1692"/>
                </a:lnTo>
                <a:lnTo>
                  <a:pt x="6721" y="1462"/>
                </a:lnTo>
                <a:lnTo>
                  <a:pt x="6148" y="1154"/>
                </a:lnTo>
                <a:cubicBezTo>
                  <a:pt x="6121" y="1051"/>
                  <a:pt x="6093" y="949"/>
                  <a:pt x="6066" y="846"/>
                </a:cubicBezTo>
                <a:lnTo>
                  <a:pt x="5820" y="231"/>
                </a:lnTo>
                <a:lnTo>
                  <a:pt x="5738" y="231"/>
                </a:lnTo>
                <a:lnTo>
                  <a:pt x="5410" y="692"/>
                </a:lnTo>
                <a:lnTo>
                  <a:pt x="5082" y="846"/>
                </a:lnTo>
                <a:cubicBezTo>
                  <a:pt x="5055" y="820"/>
                  <a:pt x="5027" y="795"/>
                  <a:pt x="5000" y="769"/>
                </a:cubicBezTo>
                <a:lnTo>
                  <a:pt x="4590" y="769"/>
                </a:lnTo>
                <a:lnTo>
                  <a:pt x="4426" y="846"/>
                </a:lnTo>
                <a:lnTo>
                  <a:pt x="4344" y="846"/>
                </a:lnTo>
                <a:lnTo>
                  <a:pt x="3934" y="923"/>
                </a:lnTo>
                <a:lnTo>
                  <a:pt x="3689" y="1000"/>
                </a:lnTo>
                <a:lnTo>
                  <a:pt x="3443" y="769"/>
                </a:lnTo>
                <a:cubicBezTo>
                  <a:pt x="3470" y="615"/>
                  <a:pt x="3498" y="462"/>
                  <a:pt x="3525" y="308"/>
                </a:cubicBezTo>
                <a:lnTo>
                  <a:pt x="3361" y="77"/>
                </a:lnTo>
                <a:lnTo>
                  <a:pt x="3197" y="0"/>
                </a:lnTo>
                <a:cubicBezTo>
                  <a:pt x="3224" y="51"/>
                  <a:pt x="3252" y="103"/>
                  <a:pt x="3279" y="154"/>
                </a:cubicBezTo>
                <a:lnTo>
                  <a:pt x="2869" y="308"/>
                </a:lnTo>
                <a:lnTo>
                  <a:pt x="2213" y="308"/>
                </a:lnTo>
                <a:lnTo>
                  <a:pt x="2459" y="692"/>
                </a:lnTo>
                <a:cubicBezTo>
                  <a:pt x="2486" y="769"/>
                  <a:pt x="2514" y="846"/>
                  <a:pt x="2541" y="923"/>
                </a:cubicBezTo>
                <a:lnTo>
                  <a:pt x="1803" y="1154"/>
                </a:lnTo>
                <a:lnTo>
                  <a:pt x="1557" y="923"/>
                </a:lnTo>
                <a:lnTo>
                  <a:pt x="902" y="1077"/>
                </a:lnTo>
                <a:cubicBezTo>
                  <a:pt x="929" y="1205"/>
                  <a:pt x="957" y="1334"/>
                  <a:pt x="984" y="1462"/>
                </a:cubicBezTo>
                <a:cubicBezTo>
                  <a:pt x="929" y="1744"/>
                  <a:pt x="875" y="2026"/>
                  <a:pt x="820" y="2308"/>
                </a:cubicBezTo>
                <a:cubicBezTo>
                  <a:pt x="765" y="2257"/>
                  <a:pt x="711" y="2205"/>
                  <a:pt x="656" y="2154"/>
                </a:cubicBezTo>
                <a:cubicBezTo>
                  <a:pt x="629" y="2231"/>
                  <a:pt x="601" y="2308"/>
                  <a:pt x="574" y="2385"/>
                </a:cubicBezTo>
                <a:lnTo>
                  <a:pt x="328" y="2538"/>
                </a:lnTo>
                <a:lnTo>
                  <a:pt x="0" y="3000"/>
                </a:lnTo>
                <a:lnTo>
                  <a:pt x="0" y="3462"/>
                </a:lnTo>
                <a:lnTo>
                  <a:pt x="328" y="3692"/>
                </a:lnTo>
                <a:lnTo>
                  <a:pt x="738" y="3538"/>
                </a:lnTo>
                <a:cubicBezTo>
                  <a:pt x="765" y="3692"/>
                  <a:pt x="793" y="3846"/>
                  <a:pt x="820" y="4000"/>
                </a:cubicBezTo>
                <a:lnTo>
                  <a:pt x="984" y="4000"/>
                </a:lnTo>
                <a:lnTo>
                  <a:pt x="984" y="4077"/>
                </a:lnTo>
                <a:cubicBezTo>
                  <a:pt x="1311" y="4000"/>
                  <a:pt x="1240" y="3993"/>
                  <a:pt x="1311" y="4000"/>
                </a:cubicBezTo>
                <a:cubicBezTo>
                  <a:pt x="1382" y="4007"/>
                  <a:pt x="1378" y="4124"/>
                  <a:pt x="1411" y="4121"/>
                </a:cubicBezTo>
                <a:cubicBezTo>
                  <a:pt x="1487" y="4047"/>
                  <a:pt x="1644" y="3939"/>
                  <a:pt x="1720" y="3900"/>
                </a:cubicBezTo>
                <a:cubicBezTo>
                  <a:pt x="1796" y="3861"/>
                  <a:pt x="1787" y="3873"/>
                  <a:pt x="1869" y="3886"/>
                </a:cubicBezTo>
                <a:cubicBezTo>
                  <a:pt x="1951" y="3899"/>
                  <a:pt x="2074" y="3776"/>
                  <a:pt x="2131" y="3846"/>
                </a:cubicBezTo>
                <a:cubicBezTo>
                  <a:pt x="2188" y="3916"/>
                  <a:pt x="2186" y="4154"/>
                  <a:pt x="2213" y="4308"/>
                </a:cubicBezTo>
                <a:lnTo>
                  <a:pt x="2705" y="4538"/>
                </a:lnTo>
                <a:lnTo>
                  <a:pt x="3279" y="4769"/>
                </a:lnTo>
                <a:lnTo>
                  <a:pt x="3279" y="5077"/>
                </a:lnTo>
                <a:lnTo>
                  <a:pt x="3443" y="5308"/>
                </a:lnTo>
                <a:cubicBezTo>
                  <a:pt x="3525" y="5308"/>
                  <a:pt x="3934" y="5385"/>
                  <a:pt x="3934" y="5385"/>
                </a:cubicBezTo>
                <a:lnTo>
                  <a:pt x="3934" y="5692"/>
                </a:lnTo>
                <a:lnTo>
                  <a:pt x="3934" y="6231"/>
                </a:lnTo>
              </a:path>
            </a:pathLst>
          </a:custGeom>
          <a:solidFill>
            <a:srgbClr val="A6A8A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2" name="Freeform 444"/>
          <p:cNvSpPr>
            <a:spLocks/>
          </p:cNvSpPr>
          <p:nvPr/>
        </p:nvSpPr>
        <p:spPr bwMode="auto">
          <a:xfrm>
            <a:off x="2476905" y="4033203"/>
            <a:ext cx="242887" cy="982927"/>
          </a:xfrm>
          <a:custGeom>
            <a:avLst/>
            <a:gdLst>
              <a:gd name="T0" fmla="*/ 2147483647 w 14463"/>
              <a:gd name="T1" fmla="*/ 2147483647 h 11339"/>
              <a:gd name="T2" fmla="*/ 2147483647 w 14463"/>
              <a:gd name="T3" fmla="*/ 0 h 11339"/>
              <a:gd name="T4" fmla="*/ 2147483647 w 14463"/>
              <a:gd name="T5" fmla="*/ 2147483647 h 11339"/>
              <a:gd name="T6" fmla="*/ 2147483647 w 14463"/>
              <a:gd name="T7" fmla="*/ 2147483647 h 11339"/>
              <a:gd name="T8" fmla="*/ 2147483647 w 14463"/>
              <a:gd name="T9" fmla="*/ 2147483647 h 11339"/>
              <a:gd name="T10" fmla="*/ 2147483647 w 14463"/>
              <a:gd name="T11" fmla="*/ 2147483647 h 11339"/>
              <a:gd name="T12" fmla="*/ 2147483647 w 14463"/>
              <a:gd name="T13" fmla="*/ 2147483647 h 11339"/>
              <a:gd name="T14" fmla="*/ 2147483647 w 14463"/>
              <a:gd name="T15" fmla="*/ 2147483647 h 11339"/>
              <a:gd name="T16" fmla="*/ 2147483647 w 14463"/>
              <a:gd name="T17" fmla="*/ 2147483647 h 11339"/>
              <a:gd name="T18" fmla="*/ 2147483647 w 14463"/>
              <a:gd name="T19" fmla="*/ 2147483647 h 11339"/>
              <a:gd name="T20" fmla="*/ 2147483647 w 14463"/>
              <a:gd name="T21" fmla="*/ 2147483647 h 11339"/>
              <a:gd name="T22" fmla="*/ 2147483647 w 14463"/>
              <a:gd name="T23" fmla="*/ 2147483647 h 11339"/>
              <a:gd name="T24" fmla="*/ 2147483647 w 14463"/>
              <a:gd name="T25" fmla="*/ 2147483647 h 11339"/>
              <a:gd name="T26" fmla="*/ 2147483647 w 14463"/>
              <a:gd name="T27" fmla="*/ 2147483647 h 11339"/>
              <a:gd name="T28" fmla="*/ 2147483647 w 14463"/>
              <a:gd name="T29" fmla="*/ 2147483647 h 11339"/>
              <a:gd name="T30" fmla="*/ 2147483647 w 14463"/>
              <a:gd name="T31" fmla="*/ 2147483647 h 11339"/>
              <a:gd name="T32" fmla="*/ 2147483647 w 14463"/>
              <a:gd name="T33" fmla="*/ 2147483647 h 11339"/>
              <a:gd name="T34" fmla="*/ 2147483647 w 14463"/>
              <a:gd name="T35" fmla="*/ 2147483647 h 11339"/>
              <a:gd name="T36" fmla="*/ 2147483647 w 14463"/>
              <a:gd name="T37" fmla="*/ 2147483647 h 11339"/>
              <a:gd name="T38" fmla="*/ 2147483647 w 14463"/>
              <a:gd name="T39" fmla="*/ 2147483647 h 11339"/>
              <a:gd name="T40" fmla="*/ 2147483647 w 14463"/>
              <a:gd name="T41" fmla="*/ 2147483647 h 11339"/>
              <a:gd name="T42" fmla="*/ 2147483647 w 14463"/>
              <a:gd name="T43" fmla="*/ 2147483647 h 11339"/>
              <a:gd name="T44" fmla="*/ 2147483647 w 14463"/>
              <a:gd name="T45" fmla="*/ 2147483647 h 11339"/>
              <a:gd name="T46" fmla="*/ 2147483647 w 14463"/>
              <a:gd name="T47" fmla="*/ 2147483647 h 11339"/>
              <a:gd name="T48" fmla="*/ 2147483647 w 14463"/>
              <a:gd name="T49" fmla="*/ 2147483647 h 11339"/>
              <a:gd name="T50" fmla="*/ 2147483647 w 14463"/>
              <a:gd name="T51" fmla="*/ 2147483647 h 11339"/>
              <a:gd name="T52" fmla="*/ 2147483647 w 14463"/>
              <a:gd name="T53" fmla="*/ 2147483647 h 11339"/>
              <a:gd name="T54" fmla="*/ 2147483647 w 14463"/>
              <a:gd name="T55" fmla="*/ 2147483647 h 11339"/>
              <a:gd name="T56" fmla="*/ 2147483647 w 14463"/>
              <a:gd name="T57" fmla="*/ 2147483647 h 11339"/>
              <a:gd name="T58" fmla="*/ 2147483647 w 14463"/>
              <a:gd name="T59" fmla="*/ 2147483647 h 11339"/>
              <a:gd name="T60" fmla="*/ 2147483647 w 14463"/>
              <a:gd name="T61" fmla="*/ 2147483647 h 11339"/>
              <a:gd name="T62" fmla="*/ 2147483647 w 14463"/>
              <a:gd name="T63" fmla="*/ 2147483647 h 11339"/>
              <a:gd name="T64" fmla="*/ 0 w 14463"/>
              <a:gd name="T65" fmla="*/ 2147483647 h 11339"/>
              <a:gd name="T66" fmla="*/ 2147483647 w 14463"/>
              <a:gd name="T67" fmla="*/ 2147483647 h 11339"/>
              <a:gd name="T68" fmla="*/ 2147483647 w 14463"/>
              <a:gd name="T69" fmla="*/ 2147483647 h 11339"/>
              <a:gd name="T70" fmla="*/ 2147483647 w 14463"/>
              <a:gd name="T71" fmla="*/ 2147483647 h 11339"/>
              <a:gd name="T72" fmla="*/ 2147483647 w 14463"/>
              <a:gd name="T73" fmla="*/ 2147483647 h 11339"/>
              <a:gd name="T74" fmla="*/ 2147483647 w 14463"/>
              <a:gd name="T75" fmla="*/ 2147483647 h 11339"/>
              <a:gd name="T76" fmla="*/ 2147483647 w 14463"/>
              <a:gd name="T77" fmla="*/ 2147483647 h 11339"/>
              <a:gd name="T78" fmla="*/ 2147483647 w 14463"/>
              <a:gd name="T79" fmla="*/ 2147483647 h 11339"/>
              <a:gd name="T80" fmla="*/ 2147483647 w 14463"/>
              <a:gd name="T81" fmla="*/ 2147483647 h 11339"/>
              <a:gd name="T82" fmla="*/ 2147483647 w 14463"/>
              <a:gd name="T83" fmla="*/ 2147483647 h 11339"/>
              <a:gd name="T84" fmla="*/ 2147483647 w 14463"/>
              <a:gd name="T85" fmla="*/ 2147483647 h 113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463" h="11339">
                <a:moveTo>
                  <a:pt x="8188" y="209"/>
                </a:moveTo>
                <a:lnTo>
                  <a:pt x="8780" y="0"/>
                </a:lnTo>
                <a:lnTo>
                  <a:pt x="10217" y="207"/>
                </a:lnTo>
                <a:cubicBezTo>
                  <a:pt x="10556" y="264"/>
                  <a:pt x="10640" y="126"/>
                  <a:pt x="10761" y="229"/>
                </a:cubicBezTo>
                <a:cubicBezTo>
                  <a:pt x="10936" y="271"/>
                  <a:pt x="11461" y="322"/>
                  <a:pt x="11696" y="417"/>
                </a:cubicBezTo>
                <a:cubicBezTo>
                  <a:pt x="11902" y="494"/>
                  <a:pt x="11642" y="593"/>
                  <a:pt x="11730" y="676"/>
                </a:cubicBezTo>
                <a:cubicBezTo>
                  <a:pt x="11818" y="759"/>
                  <a:pt x="12063" y="841"/>
                  <a:pt x="12227" y="913"/>
                </a:cubicBezTo>
                <a:lnTo>
                  <a:pt x="12983" y="1126"/>
                </a:lnTo>
                <a:lnTo>
                  <a:pt x="12748" y="1307"/>
                </a:lnTo>
                <a:cubicBezTo>
                  <a:pt x="12663" y="1515"/>
                  <a:pt x="11910" y="1697"/>
                  <a:pt x="11825" y="1905"/>
                </a:cubicBezTo>
                <a:lnTo>
                  <a:pt x="10725" y="2530"/>
                </a:lnTo>
                <a:lnTo>
                  <a:pt x="10429" y="2947"/>
                </a:lnTo>
                <a:cubicBezTo>
                  <a:pt x="10471" y="3165"/>
                  <a:pt x="10514" y="3383"/>
                  <a:pt x="10556" y="3601"/>
                </a:cubicBezTo>
                <a:lnTo>
                  <a:pt x="10852" y="3839"/>
                </a:lnTo>
                <a:lnTo>
                  <a:pt x="10345" y="3839"/>
                </a:lnTo>
                <a:lnTo>
                  <a:pt x="11191" y="4197"/>
                </a:lnTo>
                <a:cubicBezTo>
                  <a:pt x="11149" y="4405"/>
                  <a:pt x="11106" y="4613"/>
                  <a:pt x="11064" y="4821"/>
                </a:cubicBezTo>
                <a:lnTo>
                  <a:pt x="10599" y="5030"/>
                </a:lnTo>
                <a:lnTo>
                  <a:pt x="9456" y="5298"/>
                </a:lnTo>
                <a:lnTo>
                  <a:pt x="8822" y="6012"/>
                </a:lnTo>
                <a:lnTo>
                  <a:pt x="8272" y="6161"/>
                </a:lnTo>
                <a:lnTo>
                  <a:pt x="8526" y="6429"/>
                </a:lnTo>
                <a:lnTo>
                  <a:pt x="8145" y="7084"/>
                </a:lnTo>
                <a:lnTo>
                  <a:pt x="7299" y="7768"/>
                </a:lnTo>
                <a:lnTo>
                  <a:pt x="7383" y="8155"/>
                </a:lnTo>
                <a:lnTo>
                  <a:pt x="7680" y="8393"/>
                </a:lnTo>
                <a:cubicBezTo>
                  <a:pt x="7624" y="8571"/>
                  <a:pt x="7567" y="8750"/>
                  <a:pt x="7511" y="8928"/>
                </a:cubicBezTo>
                <a:lnTo>
                  <a:pt x="7003" y="9465"/>
                </a:lnTo>
                <a:lnTo>
                  <a:pt x="10190" y="10380"/>
                </a:lnTo>
                <a:cubicBezTo>
                  <a:pt x="10685" y="10621"/>
                  <a:pt x="15360" y="10855"/>
                  <a:pt x="14311" y="11050"/>
                </a:cubicBezTo>
                <a:cubicBezTo>
                  <a:pt x="11744" y="11422"/>
                  <a:pt x="9928" y="11345"/>
                  <a:pt x="8880" y="11304"/>
                </a:cubicBezTo>
                <a:lnTo>
                  <a:pt x="3686" y="10662"/>
                </a:lnTo>
                <a:lnTo>
                  <a:pt x="0" y="9499"/>
                </a:lnTo>
                <a:lnTo>
                  <a:pt x="1492" y="8492"/>
                </a:lnTo>
                <a:lnTo>
                  <a:pt x="2079" y="7943"/>
                </a:lnTo>
                <a:lnTo>
                  <a:pt x="4644" y="6748"/>
                </a:lnTo>
                <a:cubicBezTo>
                  <a:pt x="4630" y="6430"/>
                  <a:pt x="2665" y="7030"/>
                  <a:pt x="2651" y="6712"/>
                </a:cubicBezTo>
                <a:lnTo>
                  <a:pt x="4099" y="5323"/>
                </a:lnTo>
                <a:lnTo>
                  <a:pt x="5760" y="4554"/>
                </a:lnTo>
                <a:cubicBezTo>
                  <a:pt x="5651" y="3371"/>
                  <a:pt x="6192" y="4301"/>
                  <a:pt x="6082" y="3119"/>
                </a:cubicBezTo>
                <a:lnTo>
                  <a:pt x="7891" y="1548"/>
                </a:lnTo>
                <a:lnTo>
                  <a:pt x="8314" y="982"/>
                </a:lnTo>
                <a:lnTo>
                  <a:pt x="8188" y="209"/>
                </a:lnTo>
                <a:close/>
              </a:path>
            </a:pathLst>
          </a:custGeom>
          <a:solidFill>
            <a:srgbClr val="0C709B"/>
          </a:solidFill>
          <a:ln w="9525">
            <a:solidFill>
              <a:srgbClr val="B5D8ED"/>
            </a:solidFill>
            <a:round/>
            <a:headEnd/>
            <a:tailEnd/>
          </a:ln>
        </p:spPr>
        <p:txBody>
          <a:bodyPr/>
          <a:lstStyle/>
          <a:p>
            <a:endParaRPr lang="en-US" dirty="0"/>
          </a:p>
        </p:txBody>
      </p:sp>
      <p:sp>
        <p:nvSpPr>
          <p:cNvPr id="433" name="Freeform 410"/>
          <p:cNvSpPr>
            <a:spLocks/>
          </p:cNvSpPr>
          <p:nvPr/>
        </p:nvSpPr>
        <p:spPr bwMode="auto">
          <a:xfrm>
            <a:off x="2797580" y="4076860"/>
            <a:ext cx="200025" cy="156104"/>
          </a:xfrm>
          <a:custGeom>
            <a:avLst/>
            <a:gdLst>
              <a:gd name="T0" fmla="*/ 2147483647 w 168"/>
              <a:gd name="T1" fmla="*/ 0 h 156"/>
              <a:gd name="T2" fmla="*/ 0 w 168"/>
              <a:gd name="T3" fmla="*/ 2147483647 h 156"/>
              <a:gd name="T4" fmla="*/ 0 w 168"/>
              <a:gd name="T5" fmla="*/ 2147483647 h 156"/>
              <a:gd name="T6" fmla="*/ 2147483647 w 168"/>
              <a:gd name="T7" fmla="*/ 2147483647 h 156"/>
              <a:gd name="T8" fmla="*/ 2147483647 w 168"/>
              <a:gd name="T9" fmla="*/ 2147483647 h 156"/>
              <a:gd name="T10" fmla="*/ 2147483647 w 168"/>
              <a:gd name="T11" fmla="*/ 2147483647 h 156"/>
              <a:gd name="T12" fmla="*/ 2147483647 w 168"/>
              <a:gd name="T13" fmla="*/ 2147483647 h 156"/>
              <a:gd name="T14" fmla="*/ 2147483647 w 168"/>
              <a:gd name="T15" fmla="*/ 2147483647 h 156"/>
              <a:gd name="T16" fmla="*/ 2147483647 w 168"/>
              <a:gd name="T17" fmla="*/ 2147483647 h 156"/>
              <a:gd name="T18" fmla="*/ 2147483647 w 168"/>
              <a:gd name="T19" fmla="*/ 2147483647 h 156"/>
              <a:gd name="T20" fmla="*/ 2147483647 w 168"/>
              <a:gd name="T21" fmla="*/ 2147483647 h 156"/>
              <a:gd name="T22" fmla="*/ 2147483647 w 168"/>
              <a:gd name="T23" fmla="*/ 2147483647 h 156"/>
              <a:gd name="T24" fmla="*/ 2147483647 w 168"/>
              <a:gd name="T25" fmla="*/ 2147483647 h 156"/>
              <a:gd name="T26" fmla="*/ 2147483647 w 168"/>
              <a:gd name="T27" fmla="*/ 2147483647 h 156"/>
              <a:gd name="T28" fmla="*/ 2147483647 w 168"/>
              <a:gd name="T29" fmla="*/ 2147483647 h 156"/>
              <a:gd name="T30" fmla="*/ 2147483647 w 168"/>
              <a:gd name="T31" fmla="*/ 2147483647 h 156"/>
              <a:gd name="T32" fmla="*/ 2147483647 w 168"/>
              <a:gd name="T33" fmla="*/ 2147483647 h 156"/>
              <a:gd name="T34" fmla="*/ 2147483647 w 168"/>
              <a:gd name="T35" fmla="*/ 2147483647 h 156"/>
              <a:gd name="T36" fmla="*/ 2147483647 w 168"/>
              <a:gd name="T37" fmla="*/ 0 h 156"/>
              <a:gd name="T38" fmla="*/ 2147483647 w 168"/>
              <a:gd name="T39" fmla="*/ 0 h 1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8" h="156">
                <a:moveTo>
                  <a:pt x="48" y="0"/>
                </a:moveTo>
                <a:lnTo>
                  <a:pt x="0" y="36"/>
                </a:lnTo>
                <a:lnTo>
                  <a:pt x="0" y="48"/>
                </a:lnTo>
                <a:lnTo>
                  <a:pt x="18" y="72"/>
                </a:lnTo>
                <a:lnTo>
                  <a:pt x="36" y="84"/>
                </a:lnTo>
                <a:lnTo>
                  <a:pt x="72" y="96"/>
                </a:lnTo>
                <a:lnTo>
                  <a:pt x="90" y="108"/>
                </a:lnTo>
                <a:lnTo>
                  <a:pt x="84" y="150"/>
                </a:lnTo>
                <a:lnTo>
                  <a:pt x="114" y="156"/>
                </a:lnTo>
                <a:lnTo>
                  <a:pt x="150" y="138"/>
                </a:lnTo>
                <a:lnTo>
                  <a:pt x="168" y="126"/>
                </a:lnTo>
                <a:lnTo>
                  <a:pt x="162" y="114"/>
                </a:lnTo>
                <a:lnTo>
                  <a:pt x="162" y="90"/>
                </a:lnTo>
                <a:lnTo>
                  <a:pt x="144" y="84"/>
                </a:lnTo>
                <a:lnTo>
                  <a:pt x="120" y="54"/>
                </a:lnTo>
                <a:lnTo>
                  <a:pt x="108" y="42"/>
                </a:lnTo>
                <a:lnTo>
                  <a:pt x="90" y="12"/>
                </a:lnTo>
                <a:lnTo>
                  <a:pt x="90" y="6"/>
                </a:lnTo>
                <a:lnTo>
                  <a:pt x="78" y="0"/>
                </a:lnTo>
                <a:lnTo>
                  <a:pt x="48" y="0"/>
                </a:lnTo>
                <a:close/>
              </a:path>
            </a:pathLst>
          </a:custGeom>
          <a:solidFill>
            <a:srgbClr val="77777C"/>
          </a:solidFill>
          <a:ln w="9525">
            <a:solidFill>
              <a:schemeClr val="tx1">
                <a:lumMod val="50000"/>
                <a:lumOff val="50000"/>
              </a:schemeClr>
            </a:solidFill>
            <a:round/>
            <a:headEnd/>
            <a:tailEnd/>
          </a:ln>
        </p:spPr>
        <p:txBody>
          <a:bodyPr/>
          <a:lstStyle/>
          <a:p>
            <a:endParaRPr lang="en-US" dirty="0"/>
          </a:p>
        </p:txBody>
      </p:sp>
      <p:sp>
        <p:nvSpPr>
          <p:cNvPr id="434" name="Freeform 412"/>
          <p:cNvSpPr>
            <a:spLocks/>
          </p:cNvSpPr>
          <p:nvPr/>
        </p:nvSpPr>
        <p:spPr bwMode="auto">
          <a:xfrm>
            <a:off x="2643591" y="3903558"/>
            <a:ext cx="266700" cy="239448"/>
          </a:xfrm>
          <a:custGeom>
            <a:avLst/>
            <a:gdLst>
              <a:gd name="T0" fmla="*/ 2147483647 w 10141"/>
              <a:gd name="T1" fmla="*/ 2147483647 h 10000"/>
              <a:gd name="T2" fmla="*/ 2147483647 w 10141"/>
              <a:gd name="T3" fmla="*/ 2147483647 h 10000"/>
              <a:gd name="T4" fmla="*/ 2147483647 w 10141"/>
              <a:gd name="T5" fmla="*/ 2147483647 h 10000"/>
              <a:gd name="T6" fmla="*/ 2147483647 w 10141"/>
              <a:gd name="T7" fmla="*/ 2147483647 h 10000"/>
              <a:gd name="T8" fmla="*/ 2147483647 w 10141"/>
              <a:gd name="T9" fmla="*/ 2147483647 h 10000"/>
              <a:gd name="T10" fmla="*/ 2147483647 w 10141"/>
              <a:gd name="T11" fmla="*/ 2147483647 h 10000"/>
              <a:gd name="T12" fmla="*/ 2147483647 w 10141"/>
              <a:gd name="T13" fmla="*/ 2147483647 h 10000"/>
              <a:gd name="T14" fmla="*/ 2147483647 w 10141"/>
              <a:gd name="T15" fmla="*/ 2147483647 h 10000"/>
              <a:gd name="T16" fmla="*/ 2147483647 w 10141"/>
              <a:gd name="T17" fmla="*/ 2147483647 h 10000"/>
              <a:gd name="T18" fmla="*/ 2147483647 w 10141"/>
              <a:gd name="T19" fmla="*/ 2147483647 h 10000"/>
              <a:gd name="T20" fmla="*/ 2147483647 w 10141"/>
              <a:gd name="T21" fmla="*/ 2147483647 h 10000"/>
              <a:gd name="T22" fmla="*/ 2147483647 w 10141"/>
              <a:gd name="T23" fmla="*/ 2147483647 h 10000"/>
              <a:gd name="T24" fmla="*/ 2147483647 w 10141"/>
              <a:gd name="T25" fmla="*/ 2147483647 h 10000"/>
              <a:gd name="T26" fmla="*/ 2147483647 w 10141"/>
              <a:gd name="T27" fmla="*/ 0 h 10000"/>
              <a:gd name="T28" fmla="*/ 2147483647 w 10141"/>
              <a:gd name="T29" fmla="*/ 2147483647 h 10000"/>
              <a:gd name="T30" fmla="*/ 2147483647 w 10141"/>
              <a:gd name="T31" fmla="*/ 2147483647 h 10000"/>
              <a:gd name="T32" fmla="*/ 2147483647 w 10141"/>
              <a:gd name="T33" fmla="*/ 2147483647 h 10000"/>
              <a:gd name="T34" fmla="*/ 2147483647 w 10141"/>
              <a:gd name="T35" fmla="*/ 2147483647 h 10000"/>
              <a:gd name="T36" fmla="*/ 2147483647 w 10141"/>
              <a:gd name="T37" fmla="*/ 2147483647 h 10000"/>
              <a:gd name="T38" fmla="*/ 84436941 w 10141"/>
              <a:gd name="T39" fmla="*/ 2147483647 h 10000"/>
              <a:gd name="T40" fmla="*/ 2147483647 w 10141"/>
              <a:gd name="T41" fmla="*/ 2147483647 h 10000"/>
              <a:gd name="T42" fmla="*/ 2147483647 w 10141"/>
              <a:gd name="T43" fmla="*/ 2147483647 h 10000"/>
              <a:gd name="T44" fmla="*/ 2147483647 w 10141"/>
              <a:gd name="T45" fmla="*/ 2147483647 h 10000"/>
              <a:gd name="T46" fmla="*/ 2147483647 w 10141"/>
              <a:gd name="T47" fmla="*/ 2147483647 h 10000"/>
              <a:gd name="T48" fmla="*/ 2147483647 w 10141"/>
              <a:gd name="T49" fmla="*/ 2147483647 h 10000"/>
              <a:gd name="T50" fmla="*/ 2147483647 w 10141"/>
              <a:gd name="T51" fmla="*/ 2147483647 h 10000"/>
              <a:gd name="T52" fmla="*/ 2147483647 w 10141"/>
              <a:gd name="T53" fmla="*/ 2147483647 h 10000"/>
              <a:gd name="T54" fmla="*/ 2147483647 w 10141"/>
              <a:gd name="T55" fmla="*/ 2147483647 h 10000"/>
              <a:gd name="T56" fmla="*/ 2147483647 w 10141"/>
              <a:gd name="T57" fmla="*/ 2147483647 h 10000"/>
              <a:gd name="T58" fmla="*/ 2147483647 w 10141"/>
              <a:gd name="T59" fmla="*/ 2147483647 h 10000"/>
              <a:gd name="T60" fmla="*/ 2147483647 w 10141"/>
              <a:gd name="T61" fmla="*/ 2147483647 h 100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141" h="10000">
                <a:moveTo>
                  <a:pt x="6087" y="9512"/>
                </a:moveTo>
                <a:lnTo>
                  <a:pt x="6087" y="9024"/>
                </a:lnTo>
                <a:lnTo>
                  <a:pt x="8249" y="7561"/>
                </a:lnTo>
                <a:lnTo>
                  <a:pt x="9600" y="7561"/>
                </a:lnTo>
                <a:lnTo>
                  <a:pt x="10141" y="7805"/>
                </a:lnTo>
                <a:lnTo>
                  <a:pt x="10141" y="6098"/>
                </a:lnTo>
                <a:lnTo>
                  <a:pt x="10141" y="5122"/>
                </a:lnTo>
                <a:cubicBezTo>
                  <a:pt x="10141" y="5122"/>
                  <a:pt x="8790" y="4878"/>
                  <a:pt x="8519" y="4878"/>
                </a:cubicBezTo>
                <a:lnTo>
                  <a:pt x="7979" y="4146"/>
                </a:lnTo>
                <a:lnTo>
                  <a:pt x="7979" y="3171"/>
                </a:lnTo>
                <a:lnTo>
                  <a:pt x="6087" y="2439"/>
                </a:lnTo>
                <a:lnTo>
                  <a:pt x="4465" y="1707"/>
                </a:lnTo>
                <a:lnTo>
                  <a:pt x="4195" y="244"/>
                </a:lnTo>
                <a:lnTo>
                  <a:pt x="2573" y="0"/>
                </a:lnTo>
                <a:lnTo>
                  <a:pt x="1492" y="732"/>
                </a:lnTo>
                <a:lnTo>
                  <a:pt x="411" y="976"/>
                </a:lnTo>
                <a:cubicBezTo>
                  <a:pt x="591" y="1220"/>
                  <a:pt x="924" y="1260"/>
                  <a:pt x="952" y="1707"/>
                </a:cubicBezTo>
                <a:cubicBezTo>
                  <a:pt x="980" y="2154"/>
                  <a:pt x="691" y="3085"/>
                  <a:pt x="578" y="3659"/>
                </a:cubicBezTo>
                <a:cubicBezTo>
                  <a:pt x="465" y="4234"/>
                  <a:pt x="368" y="4765"/>
                  <a:pt x="272" y="5154"/>
                </a:cubicBezTo>
                <a:cubicBezTo>
                  <a:pt x="176" y="5543"/>
                  <a:pt x="-27" y="5787"/>
                  <a:pt x="2" y="5992"/>
                </a:cubicBezTo>
                <a:cubicBezTo>
                  <a:pt x="31" y="6197"/>
                  <a:pt x="243" y="6244"/>
                  <a:pt x="446" y="6383"/>
                </a:cubicBezTo>
                <a:cubicBezTo>
                  <a:pt x="649" y="6522"/>
                  <a:pt x="1138" y="6592"/>
                  <a:pt x="1222" y="6829"/>
                </a:cubicBezTo>
                <a:cubicBezTo>
                  <a:pt x="1306" y="7066"/>
                  <a:pt x="1042" y="7480"/>
                  <a:pt x="952" y="7805"/>
                </a:cubicBezTo>
                <a:lnTo>
                  <a:pt x="2033" y="9512"/>
                </a:lnTo>
                <a:lnTo>
                  <a:pt x="2303" y="10000"/>
                </a:lnTo>
                <a:lnTo>
                  <a:pt x="2844" y="9756"/>
                </a:lnTo>
                <a:lnTo>
                  <a:pt x="3384" y="9756"/>
                </a:lnTo>
                <a:lnTo>
                  <a:pt x="4736" y="10000"/>
                </a:lnTo>
                <a:lnTo>
                  <a:pt x="5006" y="9756"/>
                </a:lnTo>
                <a:lnTo>
                  <a:pt x="6087" y="9512"/>
                </a:lnTo>
              </a:path>
            </a:pathLst>
          </a:custGeom>
          <a:solidFill>
            <a:srgbClr val="0F7FAF"/>
          </a:solidFill>
          <a:ln w="9525">
            <a:solidFill>
              <a:srgbClr val="B5D8ED"/>
            </a:solidFill>
            <a:round/>
            <a:headEnd/>
            <a:tailEnd/>
          </a:ln>
        </p:spPr>
        <p:txBody>
          <a:bodyPr/>
          <a:lstStyle/>
          <a:p>
            <a:endParaRPr lang="en-US" dirty="0"/>
          </a:p>
        </p:txBody>
      </p:sp>
      <p:sp>
        <p:nvSpPr>
          <p:cNvPr id="435" name="Freeform 407"/>
          <p:cNvSpPr>
            <a:spLocks/>
          </p:cNvSpPr>
          <p:nvPr/>
        </p:nvSpPr>
        <p:spPr bwMode="auto">
          <a:xfrm>
            <a:off x="2830917" y="3541079"/>
            <a:ext cx="117475" cy="149489"/>
          </a:xfrm>
          <a:custGeom>
            <a:avLst/>
            <a:gdLst>
              <a:gd name="T0" fmla="*/ 2147483647 w 90"/>
              <a:gd name="T1" fmla="*/ 2147483647 h 138"/>
              <a:gd name="T2" fmla="*/ 2147483647 w 90"/>
              <a:gd name="T3" fmla="*/ 2147483647 h 138"/>
              <a:gd name="T4" fmla="*/ 2147483647 w 90"/>
              <a:gd name="T5" fmla="*/ 2147483647 h 138"/>
              <a:gd name="T6" fmla="*/ 2147483647 w 90"/>
              <a:gd name="T7" fmla="*/ 2147483647 h 138"/>
              <a:gd name="T8" fmla="*/ 2147483647 w 90"/>
              <a:gd name="T9" fmla="*/ 2147483647 h 138"/>
              <a:gd name="T10" fmla="*/ 2147483647 w 90"/>
              <a:gd name="T11" fmla="*/ 2147483647 h 138"/>
              <a:gd name="T12" fmla="*/ 2147483647 w 90"/>
              <a:gd name="T13" fmla="*/ 2147483647 h 138"/>
              <a:gd name="T14" fmla="*/ 2147483647 w 90"/>
              <a:gd name="T15" fmla="*/ 0 h 138"/>
              <a:gd name="T16" fmla="*/ 2147483647 w 90"/>
              <a:gd name="T17" fmla="*/ 2147483647 h 138"/>
              <a:gd name="T18" fmla="*/ 0 w 90"/>
              <a:gd name="T19" fmla="*/ 2147483647 h 138"/>
              <a:gd name="T20" fmla="*/ 2147483647 w 90"/>
              <a:gd name="T21" fmla="*/ 2147483647 h 138"/>
              <a:gd name="T22" fmla="*/ 2147483647 w 90"/>
              <a:gd name="T23" fmla="*/ 2147483647 h 138"/>
              <a:gd name="T24" fmla="*/ 2147483647 w 90"/>
              <a:gd name="T25" fmla="*/ 2147483647 h 138"/>
              <a:gd name="T26" fmla="*/ 2147483647 w 90"/>
              <a:gd name="T27" fmla="*/ 2147483647 h 138"/>
              <a:gd name="T28" fmla="*/ 2147483647 w 90"/>
              <a:gd name="T29" fmla="*/ 2147483647 h 138"/>
              <a:gd name="T30" fmla="*/ 2147483647 w 90"/>
              <a:gd name="T31" fmla="*/ 2147483647 h 138"/>
              <a:gd name="T32" fmla="*/ 2147483647 w 90"/>
              <a:gd name="T33" fmla="*/ 2147483647 h 138"/>
              <a:gd name="T34" fmla="*/ 2147483647 w 90"/>
              <a:gd name="T35" fmla="*/ 2147483647 h 1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0" h="138">
                <a:moveTo>
                  <a:pt x="90" y="126"/>
                </a:moveTo>
                <a:lnTo>
                  <a:pt x="78" y="102"/>
                </a:lnTo>
                <a:lnTo>
                  <a:pt x="66" y="78"/>
                </a:lnTo>
                <a:lnTo>
                  <a:pt x="84" y="60"/>
                </a:lnTo>
                <a:lnTo>
                  <a:pt x="90" y="42"/>
                </a:lnTo>
                <a:lnTo>
                  <a:pt x="66" y="36"/>
                </a:lnTo>
                <a:lnTo>
                  <a:pt x="60" y="18"/>
                </a:lnTo>
                <a:lnTo>
                  <a:pt x="36" y="0"/>
                </a:lnTo>
                <a:lnTo>
                  <a:pt x="12" y="24"/>
                </a:lnTo>
                <a:lnTo>
                  <a:pt x="0" y="42"/>
                </a:lnTo>
                <a:lnTo>
                  <a:pt x="6" y="60"/>
                </a:lnTo>
                <a:lnTo>
                  <a:pt x="18" y="66"/>
                </a:lnTo>
                <a:lnTo>
                  <a:pt x="30" y="84"/>
                </a:lnTo>
                <a:lnTo>
                  <a:pt x="24" y="120"/>
                </a:lnTo>
                <a:lnTo>
                  <a:pt x="42" y="138"/>
                </a:lnTo>
                <a:lnTo>
                  <a:pt x="60" y="132"/>
                </a:lnTo>
                <a:lnTo>
                  <a:pt x="90" y="126"/>
                </a:lnTo>
              </a:path>
            </a:pathLst>
          </a:custGeom>
          <a:solidFill>
            <a:srgbClr val="5B5C5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6" name="Freeform 408"/>
          <p:cNvSpPr>
            <a:spLocks/>
          </p:cNvSpPr>
          <p:nvPr/>
        </p:nvSpPr>
        <p:spPr bwMode="auto">
          <a:xfrm>
            <a:off x="3013479" y="3593995"/>
            <a:ext cx="76200" cy="78052"/>
          </a:xfrm>
          <a:custGeom>
            <a:avLst/>
            <a:gdLst>
              <a:gd name="T0" fmla="*/ 2147483647 w 60"/>
              <a:gd name="T1" fmla="*/ 2147483647 h 72"/>
              <a:gd name="T2" fmla="*/ 2147483647 w 60"/>
              <a:gd name="T3" fmla="*/ 2147483647 h 72"/>
              <a:gd name="T4" fmla="*/ 2147483647 w 60"/>
              <a:gd name="T5" fmla="*/ 2147483647 h 72"/>
              <a:gd name="T6" fmla="*/ 2147483647 w 60"/>
              <a:gd name="T7" fmla="*/ 2147483647 h 72"/>
              <a:gd name="T8" fmla="*/ 2147483647 w 60"/>
              <a:gd name="T9" fmla="*/ 2147483647 h 72"/>
              <a:gd name="T10" fmla="*/ 2147483647 w 60"/>
              <a:gd name="T11" fmla="*/ 0 h 72"/>
              <a:gd name="T12" fmla="*/ 2147483647 w 60"/>
              <a:gd name="T13" fmla="*/ 0 h 72"/>
              <a:gd name="T14" fmla="*/ 0 w 60"/>
              <a:gd name="T15" fmla="*/ 2147483647 h 72"/>
              <a:gd name="T16" fmla="*/ 2147483647 w 60"/>
              <a:gd name="T17" fmla="*/ 2147483647 h 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72">
                <a:moveTo>
                  <a:pt x="6" y="42"/>
                </a:moveTo>
                <a:lnTo>
                  <a:pt x="6" y="66"/>
                </a:lnTo>
                <a:lnTo>
                  <a:pt x="12" y="72"/>
                </a:lnTo>
                <a:lnTo>
                  <a:pt x="36" y="60"/>
                </a:lnTo>
                <a:lnTo>
                  <a:pt x="60" y="24"/>
                </a:lnTo>
                <a:lnTo>
                  <a:pt x="18" y="0"/>
                </a:lnTo>
                <a:lnTo>
                  <a:pt x="6" y="0"/>
                </a:lnTo>
                <a:lnTo>
                  <a:pt x="0" y="18"/>
                </a:lnTo>
                <a:lnTo>
                  <a:pt x="6" y="42"/>
                </a:lnTo>
                <a:close/>
              </a:path>
            </a:pathLst>
          </a:custGeom>
          <a:solidFill>
            <a:srgbClr val="84898A"/>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7" name="Freeform 417"/>
          <p:cNvSpPr>
            <a:spLocks/>
          </p:cNvSpPr>
          <p:nvPr/>
        </p:nvSpPr>
        <p:spPr bwMode="auto">
          <a:xfrm>
            <a:off x="2919816" y="3591350"/>
            <a:ext cx="96838" cy="91281"/>
          </a:xfrm>
          <a:custGeom>
            <a:avLst/>
            <a:gdLst>
              <a:gd name="T0" fmla="*/ 2147483647 w 72"/>
              <a:gd name="T1" fmla="*/ 2147483647 h 84"/>
              <a:gd name="T2" fmla="*/ 2147483647 w 72"/>
              <a:gd name="T3" fmla="*/ 2147483647 h 84"/>
              <a:gd name="T4" fmla="*/ 2147483647 w 72"/>
              <a:gd name="T5" fmla="*/ 2147483647 h 84"/>
              <a:gd name="T6" fmla="*/ 2147483647 w 72"/>
              <a:gd name="T7" fmla="*/ 2147483647 h 84"/>
              <a:gd name="T8" fmla="*/ 2147483647 w 72"/>
              <a:gd name="T9" fmla="*/ 2147483647 h 84"/>
              <a:gd name="T10" fmla="*/ 2147483647 w 72"/>
              <a:gd name="T11" fmla="*/ 0 h 84"/>
              <a:gd name="T12" fmla="*/ 2147483647 w 72"/>
              <a:gd name="T13" fmla="*/ 2147483647 h 84"/>
              <a:gd name="T14" fmla="*/ 0 w 72"/>
              <a:gd name="T15" fmla="*/ 2147483647 h 84"/>
              <a:gd name="T16" fmla="*/ 2147483647 w 72"/>
              <a:gd name="T17" fmla="*/ 2147483647 h 84"/>
              <a:gd name="T18" fmla="*/ 2147483647 w 72"/>
              <a:gd name="T19" fmla="*/ 2147483647 h 84"/>
              <a:gd name="T20" fmla="*/ 2147483647 w 72"/>
              <a:gd name="T21" fmla="*/ 2147483647 h 84"/>
              <a:gd name="T22" fmla="*/ 2147483647 w 72"/>
              <a:gd name="T23" fmla="*/ 2147483647 h 84"/>
              <a:gd name="T24" fmla="*/ 2147483647 w 72"/>
              <a:gd name="T25" fmla="*/ 2147483647 h 84"/>
              <a:gd name="T26" fmla="*/ 2147483647 w 72"/>
              <a:gd name="T27" fmla="*/ 2147483647 h 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2" h="84">
                <a:moveTo>
                  <a:pt x="72" y="78"/>
                </a:moveTo>
                <a:lnTo>
                  <a:pt x="72" y="54"/>
                </a:lnTo>
                <a:lnTo>
                  <a:pt x="66" y="30"/>
                </a:lnTo>
                <a:lnTo>
                  <a:pt x="72" y="12"/>
                </a:lnTo>
                <a:lnTo>
                  <a:pt x="24" y="6"/>
                </a:lnTo>
                <a:lnTo>
                  <a:pt x="24" y="0"/>
                </a:lnTo>
                <a:lnTo>
                  <a:pt x="18" y="18"/>
                </a:lnTo>
                <a:lnTo>
                  <a:pt x="0" y="36"/>
                </a:lnTo>
                <a:lnTo>
                  <a:pt x="12" y="60"/>
                </a:lnTo>
                <a:lnTo>
                  <a:pt x="24" y="84"/>
                </a:lnTo>
                <a:lnTo>
                  <a:pt x="30" y="84"/>
                </a:lnTo>
                <a:lnTo>
                  <a:pt x="42" y="78"/>
                </a:lnTo>
                <a:lnTo>
                  <a:pt x="72" y="78"/>
                </a:lnTo>
              </a:path>
            </a:pathLst>
          </a:custGeom>
          <a:solidFill>
            <a:srgbClr val="696B6E"/>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38" name="Freeform 418"/>
          <p:cNvSpPr>
            <a:spLocks/>
          </p:cNvSpPr>
          <p:nvPr/>
        </p:nvSpPr>
        <p:spPr bwMode="auto">
          <a:xfrm>
            <a:off x="2556280" y="3470963"/>
            <a:ext cx="333375" cy="234157"/>
          </a:xfrm>
          <a:custGeom>
            <a:avLst/>
            <a:gdLst>
              <a:gd name="T0" fmla="*/ 2147483647 w 43"/>
              <a:gd name="T1" fmla="*/ 2147483647 h 36"/>
              <a:gd name="T2" fmla="*/ 2147483647 w 43"/>
              <a:gd name="T3" fmla="*/ 2147483647 h 36"/>
              <a:gd name="T4" fmla="*/ 2147483647 w 43"/>
              <a:gd name="T5" fmla="*/ 2147483647 h 36"/>
              <a:gd name="T6" fmla="*/ 2147483647 w 43"/>
              <a:gd name="T7" fmla="*/ 2147483647 h 36"/>
              <a:gd name="T8" fmla="*/ 2147483647 w 43"/>
              <a:gd name="T9" fmla="*/ 2147483647 h 36"/>
              <a:gd name="T10" fmla="*/ 2147483647 w 43"/>
              <a:gd name="T11" fmla="*/ 2147483647 h 36"/>
              <a:gd name="T12" fmla="*/ 2147483647 w 43"/>
              <a:gd name="T13" fmla="*/ 2147483647 h 36"/>
              <a:gd name="T14" fmla="*/ 2147483647 w 43"/>
              <a:gd name="T15" fmla="*/ 2147483647 h 36"/>
              <a:gd name="T16" fmla="*/ 2147483647 w 43"/>
              <a:gd name="T17" fmla="*/ 2147483647 h 36"/>
              <a:gd name="T18" fmla="*/ 2147483647 w 43"/>
              <a:gd name="T19" fmla="*/ 2147483647 h 36"/>
              <a:gd name="T20" fmla="*/ 2147483647 w 43"/>
              <a:gd name="T21" fmla="*/ 2147483647 h 36"/>
              <a:gd name="T22" fmla="*/ 2147483647 w 43"/>
              <a:gd name="T23" fmla="*/ 2147483647 h 36"/>
              <a:gd name="T24" fmla="*/ 2147483647 w 43"/>
              <a:gd name="T25" fmla="*/ 2147483647 h 36"/>
              <a:gd name="T26" fmla="*/ 2147483647 w 43"/>
              <a:gd name="T27" fmla="*/ 0 h 36"/>
              <a:gd name="T28" fmla="*/ 2147483647 w 43"/>
              <a:gd name="T29" fmla="*/ 2147483647 h 36"/>
              <a:gd name="T30" fmla="*/ 0 w 43"/>
              <a:gd name="T31" fmla="*/ 2147483647 h 36"/>
              <a:gd name="T32" fmla="*/ 2147483647 w 43"/>
              <a:gd name="T33" fmla="*/ 2147483647 h 36"/>
              <a:gd name="T34" fmla="*/ 2147483647 w 43"/>
              <a:gd name="T35" fmla="*/ 2147483647 h 36"/>
              <a:gd name="T36" fmla="*/ 2147483647 w 43"/>
              <a:gd name="T37" fmla="*/ 2147483647 h 36"/>
              <a:gd name="T38" fmla="*/ 2147483647 w 43"/>
              <a:gd name="T39" fmla="*/ 2147483647 h 36"/>
              <a:gd name="T40" fmla="*/ 2147483647 w 43"/>
              <a:gd name="T41" fmla="*/ 2147483647 h 36"/>
              <a:gd name="T42" fmla="*/ 2147483647 w 43"/>
              <a:gd name="T43" fmla="*/ 2147483647 h 36"/>
              <a:gd name="T44" fmla="*/ 2147483647 w 43"/>
              <a:gd name="T45" fmla="*/ 2147483647 h 36"/>
              <a:gd name="T46" fmla="*/ 2147483647 w 43"/>
              <a:gd name="T47" fmla="*/ 2147483647 h 36"/>
              <a:gd name="T48" fmla="*/ 2147483647 w 43"/>
              <a:gd name="T49" fmla="*/ 2147483647 h 36"/>
              <a:gd name="T50" fmla="*/ 2147483647 w 43"/>
              <a:gd name="T51" fmla="*/ 2147483647 h 36"/>
              <a:gd name="T52" fmla="*/ 2147483647 w 43"/>
              <a:gd name="T53" fmla="*/ 2147483647 h 36"/>
              <a:gd name="T54" fmla="*/ 2147483647 w 43"/>
              <a:gd name="T55" fmla="*/ 2147483647 h 36"/>
              <a:gd name="T56" fmla="*/ 2147483647 w 43"/>
              <a:gd name="T57" fmla="*/ 2147483647 h 36"/>
              <a:gd name="T58" fmla="*/ 2147483647 w 43"/>
              <a:gd name="T59" fmla="*/ 2147483647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3" h="36">
                <a:moveTo>
                  <a:pt x="38" y="21"/>
                </a:moveTo>
                <a:cubicBezTo>
                  <a:pt x="37" y="18"/>
                  <a:pt x="37" y="18"/>
                  <a:pt x="37" y="18"/>
                </a:cubicBezTo>
                <a:cubicBezTo>
                  <a:pt x="39" y="15"/>
                  <a:pt x="39" y="15"/>
                  <a:pt x="39" y="15"/>
                </a:cubicBezTo>
                <a:cubicBezTo>
                  <a:pt x="43" y="11"/>
                  <a:pt x="43" y="11"/>
                  <a:pt x="43" y="11"/>
                </a:cubicBezTo>
                <a:cubicBezTo>
                  <a:pt x="42" y="11"/>
                  <a:pt x="42" y="11"/>
                  <a:pt x="42" y="11"/>
                </a:cubicBezTo>
                <a:cubicBezTo>
                  <a:pt x="39" y="10"/>
                  <a:pt x="39" y="10"/>
                  <a:pt x="39" y="10"/>
                </a:cubicBezTo>
                <a:cubicBezTo>
                  <a:pt x="38" y="8"/>
                  <a:pt x="38" y="8"/>
                  <a:pt x="38" y="8"/>
                </a:cubicBezTo>
                <a:cubicBezTo>
                  <a:pt x="32" y="5"/>
                  <a:pt x="32" y="5"/>
                  <a:pt x="32" y="5"/>
                </a:cubicBezTo>
                <a:cubicBezTo>
                  <a:pt x="22" y="6"/>
                  <a:pt x="22" y="6"/>
                  <a:pt x="22" y="6"/>
                </a:cubicBezTo>
                <a:cubicBezTo>
                  <a:pt x="17" y="5"/>
                  <a:pt x="17" y="5"/>
                  <a:pt x="17" y="5"/>
                </a:cubicBezTo>
                <a:cubicBezTo>
                  <a:pt x="16" y="3"/>
                  <a:pt x="16" y="3"/>
                  <a:pt x="16" y="3"/>
                </a:cubicBezTo>
                <a:cubicBezTo>
                  <a:pt x="11" y="2"/>
                  <a:pt x="11" y="2"/>
                  <a:pt x="11" y="2"/>
                </a:cubicBezTo>
                <a:cubicBezTo>
                  <a:pt x="11" y="2"/>
                  <a:pt x="7" y="3"/>
                  <a:pt x="6" y="3"/>
                </a:cubicBezTo>
                <a:cubicBezTo>
                  <a:pt x="5" y="3"/>
                  <a:pt x="5" y="1"/>
                  <a:pt x="5" y="0"/>
                </a:cubicBezTo>
                <a:cubicBezTo>
                  <a:pt x="1" y="2"/>
                  <a:pt x="1" y="2"/>
                  <a:pt x="1" y="2"/>
                </a:cubicBezTo>
                <a:cubicBezTo>
                  <a:pt x="0" y="10"/>
                  <a:pt x="0" y="10"/>
                  <a:pt x="0" y="10"/>
                </a:cubicBezTo>
                <a:cubicBezTo>
                  <a:pt x="2" y="15"/>
                  <a:pt x="2" y="15"/>
                  <a:pt x="2" y="15"/>
                </a:cubicBezTo>
                <a:cubicBezTo>
                  <a:pt x="12" y="19"/>
                  <a:pt x="12" y="19"/>
                  <a:pt x="12" y="19"/>
                </a:cubicBezTo>
                <a:cubicBezTo>
                  <a:pt x="17" y="20"/>
                  <a:pt x="17" y="20"/>
                  <a:pt x="17" y="20"/>
                </a:cubicBezTo>
                <a:cubicBezTo>
                  <a:pt x="16" y="22"/>
                  <a:pt x="16" y="22"/>
                  <a:pt x="16" y="22"/>
                </a:cubicBezTo>
                <a:cubicBezTo>
                  <a:pt x="18" y="26"/>
                  <a:pt x="18" y="26"/>
                  <a:pt x="18" y="26"/>
                </a:cubicBezTo>
                <a:cubicBezTo>
                  <a:pt x="18" y="33"/>
                  <a:pt x="18" y="33"/>
                  <a:pt x="18" y="33"/>
                </a:cubicBezTo>
                <a:cubicBezTo>
                  <a:pt x="18" y="33"/>
                  <a:pt x="18" y="33"/>
                  <a:pt x="18" y="33"/>
                </a:cubicBezTo>
                <a:cubicBezTo>
                  <a:pt x="21" y="36"/>
                  <a:pt x="21" y="36"/>
                  <a:pt x="21" y="36"/>
                </a:cubicBezTo>
                <a:cubicBezTo>
                  <a:pt x="30" y="33"/>
                  <a:pt x="30" y="33"/>
                  <a:pt x="30" y="33"/>
                </a:cubicBezTo>
                <a:cubicBezTo>
                  <a:pt x="29" y="30"/>
                  <a:pt x="29" y="30"/>
                  <a:pt x="29" y="30"/>
                </a:cubicBezTo>
                <a:cubicBezTo>
                  <a:pt x="26" y="25"/>
                  <a:pt x="26" y="25"/>
                  <a:pt x="26" y="25"/>
                </a:cubicBezTo>
                <a:cubicBezTo>
                  <a:pt x="34" y="25"/>
                  <a:pt x="34" y="25"/>
                  <a:pt x="34" y="25"/>
                </a:cubicBezTo>
                <a:cubicBezTo>
                  <a:pt x="39" y="23"/>
                  <a:pt x="39" y="23"/>
                  <a:pt x="39" y="23"/>
                </a:cubicBezTo>
                <a:cubicBezTo>
                  <a:pt x="38" y="21"/>
                  <a:pt x="38" y="21"/>
                  <a:pt x="38" y="21"/>
                </a:cubicBezTo>
              </a:path>
            </a:pathLst>
          </a:custGeom>
          <a:solidFill>
            <a:srgbClr val="1F8DD2"/>
          </a:solidFill>
          <a:ln w="9525">
            <a:solidFill>
              <a:srgbClr val="B5D8ED"/>
            </a:solidFill>
            <a:round/>
            <a:headEnd/>
            <a:tailEnd/>
          </a:ln>
        </p:spPr>
        <p:txBody>
          <a:bodyPr/>
          <a:lstStyle/>
          <a:p>
            <a:endParaRPr lang="en-US" dirty="0"/>
          </a:p>
        </p:txBody>
      </p:sp>
      <p:sp>
        <p:nvSpPr>
          <p:cNvPr id="439" name="Freeform 421"/>
          <p:cNvSpPr>
            <a:spLocks/>
          </p:cNvSpPr>
          <p:nvPr/>
        </p:nvSpPr>
        <p:spPr bwMode="auto">
          <a:xfrm>
            <a:off x="2367366" y="3678662"/>
            <a:ext cx="134938" cy="124354"/>
          </a:xfrm>
          <a:custGeom>
            <a:avLst/>
            <a:gdLst>
              <a:gd name="T0" fmla="*/ 2147483647 w 102"/>
              <a:gd name="T1" fmla="*/ 2147483647 h 114"/>
              <a:gd name="T2" fmla="*/ 2147483647 w 102"/>
              <a:gd name="T3" fmla="*/ 2147483647 h 114"/>
              <a:gd name="T4" fmla="*/ 2147483647 w 102"/>
              <a:gd name="T5" fmla="*/ 2147483647 h 114"/>
              <a:gd name="T6" fmla="*/ 2147483647 w 102"/>
              <a:gd name="T7" fmla="*/ 2147483647 h 114"/>
              <a:gd name="T8" fmla="*/ 2147483647 w 102"/>
              <a:gd name="T9" fmla="*/ 2147483647 h 114"/>
              <a:gd name="T10" fmla="*/ 2147483647 w 102"/>
              <a:gd name="T11" fmla="*/ 2147483647 h 114"/>
              <a:gd name="T12" fmla="*/ 2147483647 w 102"/>
              <a:gd name="T13" fmla="*/ 0 h 114"/>
              <a:gd name="T14" fmla="*/ 2147483647 w 102"/>
              <a:gd name="T15" fmla="*/ 2147483647 h 114"/>
              <a:gd name="T16" fmla="*/ 0 w 102"/>
              <a:gd name="T17" fmla="*/ 2147483647 h 114"/>
              <a:gd name="T18" fmla="*/ 2147483647 w 102"/>
              <a:gd name="T19" fmla="*/ 2147483647 h 114"/>
              <a:gd name="T20" fmla="*/ 0 w 102"/>
              <a:gd name="T21" fmla="*/ 2147483647 h 114"/>
              <a:gd name="T22" fmla="*/ 2147483647 w 102"/>
              <a:gd name="T23" fmla="*/ 2147483647 h 114"/>
              <a:gd name="T24" fmla="*/ 2147483647 w 102"/>
              <a:gd name="T25" fmla="*/ 2147483647 h 1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14">
                <a:moveTo>
                  <a:pt x="24" y="114"/>
                </a:moveTo>
                <a:lnTo>
                  <a:pt x="48" y="90"/>
                </a:lnTo>
                <a:lnTo>
                  <a:pt x="66" y="84"/>
                </a:lnTo>
                <a:lnTo>
                  <a:pt x="90" y="60"/>
                </a:lnTo>
                <a:lnTo>
                  <a:pt x="102" y="36"/>
                </a:lnTo>
                <a:lnTo>
                  <a:pt x="78" y="18"/>
                </a:lnTo>
                <a:lnTo>
                  <a:pt x="30" y="0"/>
                </a:lnTo>
                <a:lnTo>
                  <a:pt x="24" y="12"/>
                </a:lnTo>
                <a:lnTo>
                  <a:pt x="0" y="66"/>
                </a:lnTo>
                <a:lnTo>
                  <a:pt x="12" y="90"/>
                </a:lnTo>
                <a:lnTo>
                  <a:pt x="0" y="96"/>
                </a:lnTo>
                <a:lnTo>
                  <a:pt x="6" y="108"/>
                </a:lnTo>
                <a:lnTo>
                  <a:pt x="24" y="114"/>
                </a:lnTo>
                <a:close/>
              </a:path>
            </a:pathLst>
          </a:custGeom>
          <a:solidFill>
            <a:srgbClr val="1F91DA"/>
          </a:solidFill>
          <a:ln w="9525">
            <a:solidFill>
              <a:srgbClr val="B5D8ED"/>
            </a:solidFill>
            <a:round/>
            <a:headEnd/>
            <a:tailEnd/>
          </a:ln>
        </p:spPr>
        <p:txBody>
          <a:bodyPr/>
          <a:lstStyle/>
          <a:p>
            <a:endParaRPr lang="en-US" dirty="0"/>
          </a:p>
        </p:txBody>
      </p:sp>
      <p:sp>
        <p:nvSpPr>
          <p:cNvPr id="440" name="Freeform 263"/>
          <p:cNvSpPr>
            <a:spLocks/>
          </p:cNvSpPr>
          <p:nvPr/>
        </p:nvSpPr>
        <p:spPr bwMode="auto">
          <a:xfrm>
            <a:off x="4734329" y="2294891"/>
            <a:ext cx="49212" cy="80698"/>
          </a:xfrm>
          <a:custGeom>
            <a:avLst/>
            <a:gdLst>
              <a:gd name="T0" fmla="*/ 9 w 429209"/>
              <a:gd name="T1" fmla="*/ 141 h 839755"/>
              <a:gd name="T2" fmla="*/ 10 w 429209"/>
              <a:gd name="T3" fmla="*/ 99 h 839755"/>
              <a:gd name="T4" fmla="*/ 0 w 429209"/>
              <a:gd name="T5" fmla="*/ 92 h 839755"/>
              <a:gd name="T6" fmla="*/ 19 w 429209"/>
              <a:gd name="T7" fmla="*/ 23 h 839755"/>
              <a:gd name="T8" fmla="*/ 45 w 429209"/>
              <a:gd name="T9" fmla="*/ 23 h 839755"/>
              <a:gd name="T10" fmla="*/ 68 w 429209"/>
              <a:gd name="T11" fmla="*/ 0 h 839755"/>
              <a:gd name="T12" fmla="*/ 71 w 429209"/>
              <a:gd name="T13" fmla="*/ 46 h 839755"/>
              <a:gd name="T14" fmla="*/ 74 w 429209"/>
              <a:gd name="T15" fmla="*/ 72 h 839755"/>
              <a:gd name="T16" fmla="*/ 39 w 429209"/>
              <a:gd name="T17" fmla="*/ 112 h 839755"/>
              <a:gd name="T18" fmla="*/ 39 w 429209"/>
              <a:gd name="T19" fmla="*/ 148 h 839755"/>
              <a:gd name="T20" fmla="*/ 19 w 429209"/>
              <a:gd name="T21" fmla="*/ 138 h 839755"/>
              <a:gd name="T22" fmla="*/ 9 w 429209"/>
              <a:gd name="T23" fmla="*/ 141 h 8397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9209" h="839755">
                <a:moveTo>
                  <a:pt x="53214" y="797282"/>
                </a:moveTo>
                <a:cubicBezTo>
                  <a:pt x="54137" y="718133"/>
                  <a:pt x="55061" y="638985"/>
                  <a:pt x="55984" y="559836"/>
                </a:cubicBezTo>
                <a:lnTo>
                  <a:pt x="0" y="522514"/>
                </a:lnTo>
                <a:lnTo>
                  <a:pt x="111968" y="130628"/>
                </a:lnTo>
                <a:lnTo>
                  <a:pt x="261258" y="130628"/>
                </a:lnTo>
                <a:lnTo>
                  <a:pt x="391886" y="0"/>
                </a:lnTo>
                <a:lnTo>
                  <a:pt x="410547" y="261257"/>
                </a:lnTo>
                <a:lnTo>
                  <a:pt x="429209" y="410547"/>
                </a:lnTo>
                <a:lnTo>
                  <a:pt x="223935" y="634481"/>
                </a:lnTo>
                <a:lnTo>
                  <a:pt x="223935" y="839755"/>
                </a:lnTo>
                <a:lnTo>
                  <a:pt x="111968" y="783771"/>
                </a:lnTo>
                <a:lnTo>
                  <a:pt x="53214" y="797282"/>
                </a:lnTo>
                <a:close/>
              </a:path>
            </a:pathLst>
          </a:custGeom>
          <a:solidFill>
            <a:srgbClr val="A6A8AA"/>
          </a:solidFill>
          <a:ln w="9525">
            <a:solidFill>
              <a:schemeClr val="tx1">
                <a:lumMod val="50000"/>
                <a:lumOff val="50000"/>
              </a:schemeClr>
            </a:solidFill>
            <a:round/>
            <a:headEnd/>
            <a:tailEnd/>
          </a:ln>
        </p:spPr>
        <p:txBody>
          <a:bodyPr/>
          <a:lstStyle/>
          <a:p>
            <a:endParaRPr lang="en-US" dirty="0"/>
          </a:p>
        </p:txBody>
      </p:sp>
      <p:sp>
        <p:nvSpPr>
          <p:cNvPr id="441" name="Freeform 295"/>
          <p:cNvSpPr>
            <a:spLocks/>
          </p:cNvSpPr>
          <p:nvPr/>
        </p:nvSpPr>
        <p:spPr bwMode="auto">
          <a:xfrm>
            <a:off x="5996391" y="2866391"/>
            <a:ext cx="438150" cy="347927"/>
          </a:xfrm>
          <a:custGeom>
            <a:avLst/>
            <a:gdLst>
              <a:gd name="T0" fmla="*/ 11649569 w 10944"/>
              <a:gd name="T1" fmla="*/ 15612566 h 10652"/>
              <a:gd name="T2" fmla="*/ 12922422 w 10944"/>
              <a:gd name="T3" fmla="*/ 14869455 h 10652"/>
              <a:gd name="T4" fmla="*/ 11553404 w 10944"/>
              <a:gd name="T5" fmla="*/ 12451359 h 10652"/>
              <a:gd name="T6" fmla="*/ 11816278 w 10944"/>
              <a:gd name="T7" fmla="*/ 11514818 h 10652"/>
              <a:gd name="T8" fmla="*/ 12310037 w 10944"/>
              <a:gd name="T9" fmla="*/ 10925237 h 10652"/>
              <a:gd name="T10" fmla="*/ 13584492 w 10944"/>
              <a:gd name="T11" fmla="*/ 10807023 h 10652"/>
              <a:gd name="T12" fmla="*/ 15177950 w 10944"/>
              <a:gd name="T13" fmla="*/ 7796288 h 10652"/>
              <a:gd name="T14" fmla="*/ 16058053 w 10944"/>
              <a:gd name="T15" fmla="*/ 5858730 h 10652"/>
              <a:gd name="T16" fmla="*/ 16599896 w 10944"/>
              <a:gd name="T17" fmla="*/ 3879742 h 10652"/>
              <a:gd name="T18" fmla="*/ 15570700 w 10944"/>
              <a:gd name="T19" fmla="*/ 3185783 h 10652"/>
              <a:gd name="T20" fmla="*/ 15692528 w 10944"/>
              <a:gd name="T21" fmla="*/ 1733349 h 10652"/>
              <a:gd name="T22" fmla="*/ 17468749 w 10944"/>
              <a:gd name="T23" fmla="*/ 1300394 h 10652"/>
              <a:gd name="T24" fmla="*/ 17140137 w 10944"/>
              <a:gd name="T25" fmla="*/ 717006 h 10652"/>
              <a:gd name="T26" fmla="*/ 16405923 w 10944"/>
              <a:gd name="T27" fmla="*/ 274801 h 10652"/>
              <a:gd name="T28" fmla="*/ 15463284 w 10944"/>
              <a:gd name="T29" fmla="*/ 1529 h 10652"/>
              <a:gd name="T30" fmla="*/ 13459460 w 10944"/>
              <a:gd name="T31" fmla="*/ 363853 h 10652"/>
              <a:gd name="T32" fmla="*/ 12484793 w 10944"/>
              <a:gd name="T33" fmla="*/ 403794 h 10652"/>
              <a:gd name="T34" fmla="*/ 11359431 w 10944"/>
              <a:gd name="T35" fmla="*/ 879746 h 10652"/>
              <a:gd name="T36" fmla="*/ 11114133 w 10944"/>
              <a:gd name="T37" fmla="*/ 2491824 h 10652"/>
              <a:gd name="T38" fmla="*/ 11114133 w 10944"/>
              <a:gd name="T39" fmla="*/ 3185783 h 10652"/>
              <a:gd name="T40" fmla="*/ 10769466 w 10944"/>
              <a:gd name="T41" fmla="*/ 3532743 h 10652"/>
              <a:gd name="T42" fmla="*/ 10379919 w 10944"/>
              <a:gd name="T43" fmla="*/ 4734873 h 10652"/>
              <a:gd name="T44" fmla="*/ 8369690 w 10944"/>
              <a:gd name="T45" fmla="*/ 5620773 h 10652"/>
              <a:gd name="T46" fmla="*/ 7342095 w 10944"/>
              <a:gd name="T47" fmla="*/ 6314732 h 10652"/>
              <a:gd name="T48" fmla="*/ 6311338 w 10944"/>
              <a:gd name="T49" fmla="*/ 7694967 h 10652"/>
              <a:gd name="T50" fmla="*/ 4256188 w 10944"/>
              <a:gd name="T51" fmla="*/ 8052706 h 10652"/>
              <a:gd name="T52" fmla="*/ 2274785 w 10944"/>
              <a:gd name="T53" fmla="*/ 9611046 h 10652"/>
              <a:gd name="T54" fmla="*/ 270921 w 10944"/>
              <a:gd name="T55" fmla="*/ 9515840 h 10652"/>
              <a:gd name="T56" fmla="*/ 1123760 w 10944"/>
              <a:gd name="T57" fmla="*/ 10759439 h 10652"/>
              <a:gd name="T58" fmla="*/ 2133699 w 10944"/>
              <a:gd name="T59" fmla="*/ 11244603 h 10652"/>
              <a:gd name="T60" fmla="*/ 2160963 w 10944"/>
              <a:gd name="T61" fmla="*/ 11743564 h 10652"/>
              <a:gd name="T62" fmla="*/ 2199438 w 10944"/>
              <a:gd name="T63" fmla="*/ 12224141 h 10652"/>
              <a:gd name="T64" fmla="*/ 1623925 w 10944"/>
              <a:gd name="T65" fmla="*/ 12488203 h 10652"/>
              <a:gd name="T66" fmla="*/ 516179 w 10944"/>
              <a:gd name="T67" fmla="*/ 13374063 h 10652"/>
              <a:gd name="T68" fmla="*/ 750228 w 10944"/>
              <a:gd name="T69" fmla="*/ 14095655 h 10652"/>
              <a:gd name="T70" fmla="*/ 9810853 w 10944"/>
              <a:gd name="T71" fmla="*/ 16354108 h 10652"/>
              <a:gd name="T72" fmla="*/ 10229265 w 10944"/>
              <a:gd name="T73" fmla="*/ 16126891 h 10652"/>
              <a:gd name="T74" fmla="*/ 11649569 w 10944"/>
              <a:gd name="T75" fmla="*/ 15612566 h 106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0944" h="10652">
                <a:moveTo>
                  <a:pt x="7267" y="10169"/>
                </a:moveTo>
                <a:cubicBezTo>
                  <a:pt x="7552" y="10018"/>
                  <a:pt x="8071" y="10028"/>
                  <a:pt x="8061" y="9685"/>
                </a:cubicBezTo>
                <a:cubicBezTo>
                  <a:pt x="8051" y="9342"/>
                  <a:pt x="7322" y="8474"/>
                  <a:pt x="7207" y="8110"/>
                </a:cubicBezTo>
                <a:cubicBezTo>
                  <a:pt x="7092" y="7746"/>
                  <a:pt x="7292" y="7666"/>
                  <a:pt x="7371" y="7500"/>
                </a:cubicBezTo>
                <a:cubicBezTo>
                  <a:pt x="7450" y="7334"/>
                  <a:pt x="7495" y="7193"/>
                  <a:pt x="7679" y="7116"/>
                </a:cubicBezTo>
                <a:cubicBezTo>
                  <a:pt x="7863" y="7039"/>
                  <a:pt x="8176" y="7379"/>
                  <a:pt x="8474" y="7039"/>
                </a:cubicBezTo>
                <a:cubicBezTo>
                  <a:pt x="8772" y="6699"/>
                  <a:pt x="9211" y="5615"/>
                  <a:pt x="9468" y="5078"/>
                </a:cubicBezTo>
                <a:cubicBezTo>
                  <a:pt x="9725" y="4541"/>
                  <a:pt x="9869" y="4241"/>
                  <a:pt x="10017" y="3816"/>
                </a:cubicBezTo>
                <a:cubicBezTo>
                  <a:pt x="10165" y="3391"/>
                  <a:pt x="10406" y="2817"/>
                  <a:pt x="10355" y="2527"/>
                </a:cubicBezTo>
                <a:cubicBezTo>
                  <a:pt x="10304" y="2237"/>
                  <a:pt x="9687" y="2325"/>
                  <a:pt x="9713" y="2075"/>
                </a:cubicBezTo>
                <a:cubicBezTo>
                  <a:pt x="9740" y="1811"/>
                  <a:pt x="9649" y="1164"/>
                  <a:pt x="9789" y="1129"/>
                </a:cubicBezTo>
                <a:cubicBezTo>
                  <a:pt x="10290" y="1004"/>
                  <a:pt x="10747" y="957"/>
                  <a:pt x="10897" y="847"/>
                </a:cubicBezTo>
                <a:cubicBezTo>
                  <a:pt x="11047" y="737"/>
                  <a:pt x="10802" y="578"/>
                  <a:pt x="10692" y="467"/>
                </a:cubicBezTo>
                <a:cubicBezTo>
                  <a:pt x="10582" y="356"/>
                  <a:pt x="10409" y="257"/>
                  <a:pt x="10234" y="179"/>
                </a:cubicBezTo>
                <a:cubicBezTo>
                  <a:pt x="10060" y="102"/>
                  <a:pt x="9954" y="-9"/>
                  <a:pt x="9646" y="1"/>
                </a:cubicBezTo>
                <a:cubicBezTo>
                  <a:pt x="9341" y="11"/>
                  <a:pt x="8705" y="193"/>
                  <a:pt x="8396" y="237"/>
                </a:cubicBezTo>
                <a:cubicBezTo>
                  <a:pt x="8087" y="279"/>
                  <a:pt x="8007" y="208"/>
                  <a:pt x="7788" y="263"/>
                </a:cubicBezTo>
                <a:cubicBezTo>
                  <a:pt x="7570" y="320"/>
                  <a:pt x="7301" y="573"/>
                  <a:pt x="7086" y="573"/>
                </a:cubicBezTo>
                <a:cubicBezTo>
                  <a:pt x="7035" y="922"/>
                  <a:pt x="6959" y="1372"/>
                  <a:pt x="6933" y="1623"/>
                </a:cubicBezTo>
                <a:cubicBezTo>
                  <a:pt x="6907" y="1873"/>
                  <a:pt x="6933" y="1924"/>
                  <a:pt x="6933" y="2075"/>
                </a:cubicBezTo>
                <a:cubicBezTo>
                  <a:pt x="6861" y="2150"/>
                  <a:pt x="6794" y="2133"/>
                  <a:pt x="6718" y="2301"/>
                </a:cubicBezTo>
                <a:cubicBezTo>
                  <a:pt x="6642" y="2469"/>
                  <a:pt x="6556" y="2823"/>
                  <a:pt x="6475" y="3084"/>
                </a:cubicBezTo>
                <a:cubicBezTo>
                  <a:pt x="6475" y="3084"/>
                  <a:pt x="5537" y="3490"/>
                  <a:pt x="5221" y="3661"/>
                </a:cubicBezTo>
                <a:cubicBezTo>
                  <a:pt x="4905" y="3832"/>
                  <a:pt x="4793" y="3888"/>
                  <a:pt x="4580" y="4113"/>
                </a:cubicBezTo>
                <a:cubicBezTo>
                  <a:pt x="4366" y="4338"/>
                  <a:pt x="3937" y="5012"/>
                  <a:pt x="3937" y="5012"/>
                </a:cubicBezTo>
                <a:cubicBezTo>
                  <a:pt x="3937" y="5012"/>
                  <a:pt x="3074" y="5037"/>
                  <a:pt x="2655" y="5245"/>
                </a:cubicBezTo>
                <a:cubicBezTo>
                  <a:pt x="2236" y="5453"/>
                  <a:pt x="1833" y="6101"/>
                  <a:pt x="1419" y="6260"/>
                </a:cubicBezTo>
                <a:cubicBezTo>
                  <a:pt x="1005" y="6419"/>
                  <a:pt x="289" y="6073"/>
                  <a:pt x="169" y="6198"/>
                </a:cubicBezTo>
                <a:cubicBezTo>
                  <a:pt x="49" y="6323"/>
                  <a:pt x="507" y="6820"/>
                  <a:pt x="701" y="7008"/>
                </a:cubicBezTo>
                <a:cubicBezTo>
                  <a:pt x="895" y="7196"/>
                  <a:pt x="1223" y="7217"/>
                  <a:pt x="1331" y="7324"/>
                </a:cubicBezTo>
                <a:cubicBezTo>
                  <a:pt x="1439" y="7431"/>
                  <a:pt x="1341" y="7543"/>
                  <a:pt x="1348" y="7649"/>
                </a:cubicBezTo>
                <a:cubicBezTo>
                  <a:pt x="1355" y="7755"/>
                  <a:pt x="1428" y="7881"/>
                  <a:pt x="1372" y="7962"/>
                </a:cubicBezTo>
                <a:cubicBezTo>
                  <a:pt x="1316" y="8043"/>
                  <a:pt x="1188" y="8009"/>
                  <a:pt x="1013" y="8134"/>
                </a:cubicBezTo>
                <a:cubicBezTo>
                  <a:pt x="838" y="8259"/>
                  <a:pt x="295" y="8195"/>
                  <a:pt x="322" y="8711"/>
                </a:cubicBezTo>
                <a:cubicBezTo>
                  <a:pt x="331" y="8882"/>
                  <a:pt x="-498" y="8858"/>
                  <a:pt x="468" y="9181"/>
                </a:cubicBezTo>
                <a:cubicBezTo>
                  <a:pt x="1434" y="9504"/>
                  <a:pt x="5678" y="9982"/>
                  <a:pt x="6120" y="10652"/>
                </a:cubicBezTo>
                <a:lnTo>
                  <a:pt x="6381" y="10504"/>
                </a:lnTo>
                <a:lnTo>
                  <a:pt x="7267" y="10169"/>
                </a:lnTo>
                <a:close/>
              </a:path>
            </a:pathLst>
          </a:custGeom>
          <a:solidFill>
            <a:srgbClr val="5B5C5E"/>
          </a:solidFill>
          <a:ln w="9525">
            <a:solidFill>
              <a:schemeClr val="tx1">
                <a:lumMod val="50000"/>
                <a:lumOff val="50000"/>
              </a:schemeClr>
            </a:solidFill>
            <a:round/>
            <a:headEnd/>
            <a:tailEnd/>
          </a:ln>
        </p:spPr>
        <p:txBody>
          <a:bodyPr/>
          <a:lstStyle/>
          <a:p>
            <a:endParaRPr lang="en-US" dirty="0"/>
          </a:p>
        </p:txBody>
      </p:sp>
      <p:sp>
        <p:nvSpPr>
          <p:cNvPr id="442" name="Freeform 296"/>
          <p:cNvSpPr>
            <a:spLocks/>
          </p:cNvSpPr>
          <p:nvPr/>
        </p:nvSpPr>
        <p:spPr bwMode="auto">
          <a:xfrm>
            <a:off x="6240866" y="2870359"/>
            <a:ext cx="730250" cy="742157"/>
          </a:xfrm>
          <a:custGeom>
            <a:avLst/>
            <a:gdLst>
              <a:gd name="T0" fmla="*/ 9397 w 10736"/>
              <a:gd name="T1" fmla="*/ 4647 h 10000"/>
              <a:gd name="T2" fmla="*/ 9543 w 10736"/>
              <a:gd name="T3" fmla="*/ 5202 h 10000"/>
              <a:gd name="T4" fmla="*/ 10736 w 10736"/>
              <a:gd name="T5" fmla="*/ 4050 h 10000"/>
              <a:gd name="T6" fmla="*/ 10593 w 10736"/>
              <a:gd name="T7" fmla="*/ 3380 h 10000"/>
              <a:gd name="T8" fmla="*/ 10055 w 10736"/>
              <a:gd name="T9" fmla="*/ 2790 h 10000"/>
              <a:gd name="T10" fmla="*/ 9075 w 10736"/>
              <a:gd name="T11" fmla="*/ 2540 h 10000"/>
              <a:gd name="T12" fmla="*/ 8793 w 10736"/>
              <a:gd name="T13" fmla="*/ 3233 h 10000"/>
              <a:gd name="T14" fmla="*/ 8437 w 10736"/>
              <a:gd name="T15" fmla="*/ 3459 h 10000"/>
              <a:gd name="T16" fmla="*/ 8262 w 10736"/>
              <a:gd name="T17" fmla="*/ 3149 h 10000"/>
              <a:gd name="T18" fmla="*/ 7254 w 10736"/>
              <a:gd name="T19" fmla="*/ 3152 h 10000"/>
              <a:gd name="T20" fmla="*/ 6808 w 10736"/>
              <a:gd name="T21" fmla="*/ 3468 h 10000"/>
              <a:gd name="T22" fmla="*/ 6138 w 10736"/>
              <a:gd name="T23" fmla="*/ 3363 h 10000"/>
              <a:gd name="T24" fmla="*/ 4240 w 10736"/>
              <a:gd name="T25" fmla="*/ 2732 h 10000"/>
              <a:gd name="T26" fmla="*/ 4017 w 10736"/>
              <a:gd name="T27" fmla="*/ 1891 h 10000"/>
              <a:gd name="T28" fmla="*/ 4017 w 10736"/>
              <a:gd name="T29" fmla="*/ 1156 h 10000"/>
              <a:gd name="T30" fmla="*/ 4233 w 10736"/>
              <a:gd name="T31" fmla="*/ 601 h 10000"/>
              <a:gd name="T32" fmla="*/ 3571 w 10736"/>
              <a:gd name="T33" fmla="*/ 0 h 10000"/>
              <a:gd name="T34" fmla="*/ 3236 w 10736"/>
              <a:gd name="T35" fmla="*/ 105 h 10000"/>
              <a:gd name="T36" fmla="*/ 2120 w 10736"/>
              <a:gd name="T37" fmla="*/ 420 h 10000"/>
              <a:gd name="T38" fmla="*/ 2455 w 10736"/>
              <a:gd name="T39" fmla="*/ 1156 h 10000"/>
              <a:gd name="T40" fmla="*/ 2009 w 10736"/>
              <a:gd name="T41" fmla="*/ 2102 h 10000"/>
              <a:gd name="T42" fmla="*/ 893 w 10736"/>
              <a:gd name="T43" fmla="*/ 3047 h 10000"/>
              <a:gd name="T44" fmla="*/ 781 w 10736"/>
              <a:gd name="T45" fmla="*/ 3783 h 10000"/>
              <a:gd name="T46" fmla="*/ 670 w 10736"/>
              <a:gd name="T47" fmla="*/ 4413 h 10000"/>
              <a:gd name="T48" fmla="*/ 0 w 10736"/>
              <a:gd name="T49" fmla="*/ 4623 h 10000"/>
              <a:gd name="T50" fmla="*/ 781 w 10736"/>
              <a:gd name="T51" fmla="*/ 5569 h 10000"/>
              <a:gd name="T52" fmla="*/ 1673 w 10736"/>
              <a:gd name="T53" fmla="*/ 7145 h 10000"/>
              <a:gd name="T54" fmla="*/ 2566 w 10736"/>
              <a:gd name="T55" fmla="*/ 8949 h 10000"/>
              <a:gd name="T56" fmla="*/ 3236 w 10736"/>
              <a:gd name="T57" fmla="*/ 10000 h 10000"/>
              <a:gd name="T58" fmla="*/ 4017 w 10736"/>
              <a:gd name="T59" fmla="*/ 9159 h 10000"/>
              <a:gd name="T60" fmla="*/ 4240 w 10736"/>
              <a:gd name="T61" fmla="*/ 8004 h 10000"/>
              <a:gd name="T62" fmla="*/ 5133 w 10736"/>
              <a:gd name="T63" fmla="*/ 6725 h 10000"/>
              <a:gd name="T64" fmla="*/ 6639 w 10736"/>
              <a:gd name="T65" fmla="*/ 5875 h 10000"/>
              <a:gd name="T66" fmla="*/ 8062 w 10736"/>
              <a:gd name="T67" fmla="*/ 5306 h 10000"/>
              <a:gd name="T68" fmla="*/ 7954 w 10736"/>
              <a:gd name="T69" fmla="*/ 4393 h 10000"/>
              <a:gd name="T70" fmla="*/ 8411 w 10736"/>
              <a:gd name="T71" fmla="*/ 4228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rgbClr val="3F3F41"/>
          </a:solidFill>
          <a:ln w="9525">
            <a:solidFill>
              <a:schemeClr val="tx1">
                <a:lumMod val="50000"/>
                <a:lumOff val="50000"/>
              </a:schemeClr>
            </a:solidFill>
            <a:round/>
            <a:headEnd/>
            <a:tailEnd/>
          </a:ln>
        </p:spPr>
        <p:txBody>
          <a:bodyPr/>
          <a:lstStyle/>
          <a:p>
            <a:endParaRPr lang="en-US" dirty="0"/>
          </a:p>
        </p:txBody>
      </p:sp>
      <p:sp>
        <p:nvSpPr>
          <p:cNvPr id="443" name="Freeform 297"/>
          <p:cNvSpPr>
            <a:spLocks/>
          </p:cNvSpPr>
          <p:nvPr/>
        </p:nvSpPr>
        <p:spPr bwMode="auto">
          <a:xfrm>
            <a:off x="5978929" y="2843901"/>
            <a:ext cx="354012" cy="228865"/>
          </a:xfrm>
          <a:custGeom>
            <a:avLst/>
            <a:gdLst>
              <a:gd name="T0" fmla="*/ 11195818 w 10348"/>
              <a:gd name="T1" fmla="*/ 204963 h 11017"/>
              <a:gd name="T2" fmla="*/ 10067345 w 10348"/>
              <a:gd name="T3" fmla="*/ 732626 h 11017"/>
              <a:gd name="T4" fmla="*/ 9304891 w 10348"/>
              <a:gd name="T5" fmla="*/ 732626 h 11017"/>
              <a:gd name="T6" fmla="*/ 9049953 w 10348"/>
              <a:gd name="T7" fmla="*/ 183150 h 11017"/>
              <a:gd name="T8" fmla="*/ 8796213 w 10348"/>
              <a:gd name="T9" fmla="*/ 0 h 11017"/>
              <a:gd name="T10" fmla="*/ 8033760 w 10348"/>
              <a:gd name="T11" fmla="*/ 549475 h 11017"/>
              <a:gd name="T12" fmla="*/ 7525081 w 10348"/>
              <a:gd name="T13" fmla="*/ 916399 h 11017"/>
              <a:gd name="T14" fmla="*/ 6553293 w 10348"/>
              <a:gd name="T15" fmla="*/ 722654 h 11017"/>
              <a:gd name="T16" fmla="*/ 6000175 w 10348"/>
              <a:gd name="T17" fmla="*/ 732626 h 11017"/>
              <a:gd name="T18" fmla="*/ 5236559 w 10348"/>
              <a:gd name="T19" fmla="*/ 732626 h 11017"/>
              <a:gd name="T20" fmla="*/ 4220365 w 10348"/>
              <a:gd name="T21" fmla="*/ 549475 h 11017"/>
              <a:gd name="T22" fmla="*/ 3965427 w 10348"/>
              <a:gd name="T23" fmla="*/ 1465874 h 11017"/>
              <a:gd name="T24" fmla="*/ 2695459 w 10348"/>
              <a:gd name="T25" fmla="*/ 1832200 h 11017"/>
              <a:gd name="T26" fmla="*/ 2186780 w 10348"/>
              <a:gd name="T27" fmla="*/ 2198500 h 11017"/>
              <a:gd name="T28" fmla="*/ 1424327 w 10348"/>
              <a:gd name="T29" fmla="*/ 2015350 h 11017"/>
              <a:gd name="T30" fmla="*/ 671248 w 10348"/>
              <a:gd name="T31" fmla="*/ 1773019 h 11017"/>
              <a:gd name="T32" fmla="*/ 416310 w 10348"/>
              <a:gd name="T33" fmla="*/ 2931749 h 11017"/>
              <a:gd name="T34" fmla="*/ 406936 w 10348"/>
              <a:gd name="T35" fmla="*/ 3664399 h 11017"/>
              <a:gd name="T36" fmla="*/ 0 w 10348"/>
              <a:gd name="T37" fmla="*/ 4818143 h 11017"/>
              <a:gd name="T38" fmla="*/ 935525 w 10348"/>
              <a:gd name="T39" fmla="*/ 5243649 h 11017"/>
              <a:gd name="T40" fmla="*/ 915649 w 10348"/>
              <a:gd name="T41" fmla="*/ 6046673 h 11017"/>
              <a:gd name="T42" fmla="*/ 551955 w 10348"/>
              <a:gd name="T43" fmla="*/ 6616714 h 11017"/>
              <a:gd name="T44" fmla="*/ 1596236 w 10348"/>
              <a:gd name="T45" fmla="*/ 6779298 h 11017"/>
              <a:gd name="T46" fmla="*/ 2114288 w 10348"/>
              <a:gd name="T47" fmla="*/ 6786154 h 11017"/>
              <a:gd name="T48" fmla="*/ 3536254 w 10348"/>
              <a:gd name="T49" fmla="*/ 6840348 h 11017"/>
              <a:gd name="T50" fmla="*/ 5592076 w 10348"/>
              <a:gd name="T51" fmla="*/ 6392432 h 11017"/>
              <a:gd name="T52" fmla="*/ 5906643 w 10348"/>
              <a:gd name="T53" fmla="*/ 5557624 h 11017"/>
              <a:gd name="T54" fmla="*/ 6894784 w 10348"/>
              <a:gd name="T55" fmla="*/ 5354531 h 11017"/>
              <a:gd name="T56" fmla="*/ 8474633 w 10348"/>
              <a:gd name="T57" fmla="*/ 4845565 h 11017"/>
              <a:gd name="T58" fmla="*/ 8533099 w 10348"/>
              <a:gd name="T59" fmla="*/ 4213850 h 11017"/>
              <a:gd name="T60" fmla="*/ 8872229 w 10348"/>
              <a:gd name="T61" fmla="*/ 4051266 h 11017"/>
              <a:gd name="T62" fmla="*/ 9318918 w 10348"/>
              <a:gd name="T63" fmla="*/ 3786499 h 11017"/>
              <a:gd name="T64" fmla="*/ 10079045 w 10348"/>
              <a:gd name="T65" fmla="*/ 3074415 h 11017"/>
              <a:gd name="T66" fmla="*/ 10224029 w 10348"/>
              <a:gd name="T67" fmla="*/ 2646441 h 11017"/>
              <a:gd name="T68" fmla="*/ 10726892 w 10348"/>
              <a:gd name="T69" fmla="*/ 1995407 h 11017"/>
              <a:gd name="T70" fmla="*/ 10321119 w 10348"/>
              <a:gd name="T71" fmla="*/ 1282724 h 11017"/>
              <a:gd name="T72" fmla="*/ 12100929 w 10348"/>
              <a:gd name="T73" fmla="*/ 1099574 h 11017"/>
              <a:gd name="T74" fmla="*/ 11592251 w 10348"/>
              <a:gd name="T75" fmla="*/ 549475 h 11017"/>
              <a:gd name="T76" fmla="*/ 11195818 w 10348"/>
              <a:gd name="T77" fmla="*/ 204963 h 110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348" h="11017">
                <a:moveTo>
                  <a:pt x="9574" y="329"/>
                </a:moveTo>
                <a:cubicBezTo>
                  <a:pt x="9252" y="611"/>
                  <a:pt x="8879" y="1035"/>
                  <a:pt x="8609" y="1176"/>
                </a:cubicBezTo>
                <a:cubicBezTo>
                  <a:pt x="8340" y="1317"/>
                  <a:pt x="8174" y="1176"/>
                  <a:pt x="7957" y="1176"/>
                </a:cubicBezTo>
                <a:cubicBezTo>
                  <a:pt x="7884" y="882"/>
                  <a:pt x="7812" y="588"/>
                  <a:pt x="7739" y="294"/>
                </a:cubicBezTo>
                <a:lnTo>
                  <a:pt x="7522" y="0"/>
                </a:lnTo>
                <a:lnTo>
                  <a:pt x="6870" y="882"/>
                </a:lnTo>
                <a:cubicBezTo>
                  <a:pt x="6725" y="1078"/>
                  <a:pt x="6646" y="1425"/>
                  <a:pt x="6435" y="1471"/>
                </a:cubicBezTo>
                <a:cubicBezTo>
                  <a:pt x="6224" y="1517"/>
                  <a:pt x="5881" y="1264"/>
                  <a:pt x="5604" y="1160"/>
                </a:cubicBezTo>
                <a:cubicBezTo>
                  <a:pt x="5446" y="1165"/>
                  <a:pt x="5319" y="1173"/>
                  <a:pt x="5131" y="1176"/>
                </a:cubicBezTo>
                <a:cubicBezTo>
                  <a:pt x="4943" y="1179"/>
                  <a:pt x="4696" y="1176"/>
                  <a:pt x="4478" y="1176"/>
                </a:cubicBezTo>
                <a:lnTo>
                  <a:pt x="3609" y="882"/>
                </a:lnTo>
                <a:cubicBezTo>
                  <a:pt x="3536" y="1372"/>
                  <a:pt x="3464" y="1863"/>
                  <a:pt x="3391" y="2353"/>
                </a:cubicBezTo>
                <a:lnTo>
                  <a:pt x="2305" y="2941"/>
                </a:lnTo>
                <a:lnTo>
                  <a:pt x="1870" y="3529"/>
                </a:lnTo>
                <a:lnTo>
                  <a:pt x="1218" y="3235"/>
                </a:lnTo>
                <a:lnTo>
                  <a:pt x="574" y="2846"/>
                </a:lnTo>
                <a:cubicBezTo>
                  <a:pt x="501" y="3434"/>
                  <a:pt x="429" y="4118"/>
                  <a:pt x="356" y="4706"/>
                </a:cubicBezTo>
                <a:cubicBezTo>
                  <a:pt x="284" y="5098"/>
                  <a:pt x="420" y="5490"/>
                  <a:pt x="348" y="5882"/>
                </a:cubicBezTo>
                <a:cubicBezTo>
                  <a:pt x="278" y="6404"/>
                  <a:pt x="70" y="7212"/>
                  <a:pt x="0" y="7734"/>
                </a:cubicBezTo>
                <a:cubicBezTo>
                  <a:pt x="290" y="7930"/>
                  <a:pt x="510" y="8221"/>
                  <a:pt x="800" y="8417"/>
                </a:cubicBezTo>
                <a:cubicBezTo>
                  <a:pt x="365" y="10182"/>
                  <a:pt x="838" y="9339"/>
                  <a:pt x="783" y="9706"/>
                </a:cubicBezTo>
                <a:cubicBezTo>
                  <a:pt x="728" y="10073"/>
                  <a:pt x="375" y="10425"/>
                  <a:pt x="472" y="10621"/>
                </a:cubicBezTo>
                <a:cubicBezTo>
                  <a:pt x="569" y="10817"/>
                  <a:pt x="1142" y="10837"/>
                  <a:pt x="1365" y="10882"/>
                </a:cubicBezTo>
                <a:cubicBezTo>
                  <a:pt x="1588" y="10927"/>
                  <a:pt x="1663" y="10844"/>
                  <a:pt x="1808" y="10893"/>
                </a:cubicBezTo>
                <a:cubicBezTo>
                  <a:pt x="1953" y="10942"/>
                  <a:pt x="2528" y="11085"/>
                  <a:pt x="3024" y="10980"/>
                </a:cubicBezTo>
                <a:cubicBezTo>
                  <a:pt x="3520" y="10875"/>
                  <a:pt x="4444" y="10604"/>
                  <a:pt x="4782" y="10261"/>
                </a:cubicBezTo>
                <a:cubicBezTo>
                  <a:pt x="5120" y="9918"/>
                  <a:pt x="4865" y="9199"/>
                  <a:pt x="5051" y="8921"/>
                </a:cubicBezTo>
                <a:cubicBezTo>
                  <a:pt x="5237" y="8643"/>
                  <a:pt x="5530" y="8785"/>
                  <a:pt x="5896" y="8595"/>
                </a:cubicBezTo>
                <a:cubicBezTo>
                  <a:pt x="6262" y="8405"/>
                  <a:pt x="7014" y="8083"/>
                  <a:pt x="7247" y="7778"/>
                </a:cubicBezTo>
                <a:cubicBezTo>
                  <a:pt x="7481" y="7473"/>
                  <a:pt x="7240" y="6977"/>
                  <a:pt x="7297" y="6764"/>
                </a:cubicBezTo>
                <a:cubicBezTo>
                  <a:pt x="7354" y="6552"/>
                  <a:pt x="7475" y="6617"/>
                  <a:pt x="7587" y="6503"/>
                </a:cubicBezTo>
                <a:cubicBezTo>
                  <a:pt x="7699" y="6389"/>
                  <a:pt x="7797" y="6339"/>
                  <a:pt x="7969" y="6078"/>
                </a:cubicBezTo>
                <a:cubicBezTo>
                  <a:pt x="8141" y="5817"/>
                  <a:pt x="8490" y="5240"/>
                  <a:pt x="8619" y="4935"/>
                </a:cubicBezTo>
                <a:cubicBezTo>
                  <a:pt x="8748" y="4630"/>
                  <a:pt x="8651" y="4537"/>
                  <a:pt x="8743" y="4248"/>
                </a:cubicBezTo>
                <a:cubicBezTo>
                  <a:pt x="8835" y="3959"/>
                  <a:pt x="9159" y="3568"/>
                  <a:pt x="9173" y="3203"/>
                </a:cubicBezTo>
                <a:cubicBezTo>
                  <a:pt x="9187" y="2838"/>
                  <a:pt x="8630" y="2299"/>
                  <a:pt x="8826" y="2059"/>
                </a:cubicBezTo>
                <a:cubicBezTo>
                  <a:pt x="9022" y="1819"/>
                  <a:pt x="9841" y="1863"/>
                  <a:pt x="10348" y="1765"/>
                </a:cubicBezTo>
                <a:lnTo>
                  <a:pt x="9913" y="882"/>
                </a:lnTo>
                <a:lnTo>
                  <a:pt x="9574" y="329"/>
                </a:lnTo>
                <a:close/>
              </a:path>
            </a:pathLst>
          </a:custGeom>
          <a:solidFill>
            <a:srgbClr val="75787C"/>
          </a:solidFill>
          <a:ln w="9525">
            <a:solidFill>
              <a:schemeClr val="tx1">
                <a:lumMod val="50000"/>
                <a:lumOff val="50000"/>
              </a:schemeClr>
            </a:solidFill>
            <a:round/>
            <a:headEnd/>
            <a:tailEnd/>
          </a:ln>
        </p:spPr>
        <p:txBody>
          <a:bodyPr/>
          <a:lstStyle/>
          <a:p>
            <a:endParaRPr lang="en-US" dirty="0"/>
          </a:p>
        </p:txBody>
      </p:sp>
      <p:sp>
        <p:nvSpPr>
          <p:cNvPr id="444" name="Freeform 298"/>
          <p:cNvSpPr>
            <a:spLocks/>
          </p:cNvSpPr>
          <p:nvPr/>
        </p:nvSpPr>
        <p:spPr bwMode="auto">
          <a:xfrm>
            <a:off x="6774267" y="3185214"/>
            <a:ext cx="112713" cy="115094"/>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445" name="Freeform 331"/>
          <p:cNvSpPr>
            <a:spLocks/>
          </p:cNvSpPr>
          <p:nvPr/>
        </p:nvSpPr>
        <p:spPr bwMode="auto">
          <a:xfrm>
            <a:off x="6531379" y="3033078"/>
            <a:ext cx="214312" cy="100542"/>
          </a:xfrm>
          <a:custGeom>
            <a:avLst/>
            <a:gdLst>
              <a:gd name="T0" fmla="*/ 295343260 w 10000"/>
              <a:gd name="T1" fmla="*/ 23464656 h 11631"/>
              <a:gd name="T2" fmla="*/ 211266562 w 10000"/>
              <a:gd name="T3" fmla="*/ 19464680 h 11631"/>
              <a:gd name="T4" fmla="*/ 80079822 w 10000"/>
              <a:gd name="T5" fmla="*/ 5066398 h 11631"/>
              <a:gd name="T6" fmla="*/ 34045733 w 10000"/>
              <a:gd name="T7" fmla="*/ 0 h 11631"/>
              <a:gd name="T8" fmla="*/ 0 w 10000"/>
              <a:gd name="T9" fmla="*/ 20905302 h 11631"/>
              <a:gd name="T10" fmla="*/ 132916088 w 10000"/>
              <a:gd name="T11" fmla="*/ 40409068 h 11631"/>
              <a:gd name="T12" fmla="*/ 226829214 w 10000"/>
              <a:gd name="T13" fmla="*/ 44652854 h 11631"/>
              <a:gd name="T14" fmla="*/ 308023522 w 10000"/>
              <a:gd name="T15" fmla="*/ 50624568 h 11631"/>
              <a:gd name="T16" fmla="*/ 333384969 w 10000"/>
              <a:gd name="T17" fmla="*/ 37910728 h 11631"/>
              <a:gd name="T18" fmla="*/ 384261095 w 10000"/>
              <a:gd name="T19" fmla="*/ 35377576 h 11631"/>
              <a:gd name="T20" fmla="*/ 342568945 w 10000"/>
              <a:gd name="T21" fmla="*/ 29418964 h 11631"/>
              <a:gd name="T22" fmla="*/ 319320872 w 10000"/>
              <a:gd name="T23" fmla="*/ 28822653 h 11631"/>
              <a:gd name="T24" fmla="*/ 295343260 w 10000"/>
              <a:gd name="T25" fmla="*/ 23464656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rgbClr val="67686A"/>
          </a:solidFill>
          <a:ln w="9525">
            <a:solidFill>
              <a:schemeClr val="tx1">
                <a:lumMod val="50000"/>
                <a:lumOff val="50000"/>
              </a:schemeClr>
            </a:solidFill>
            <a:round/>
            <a:headEnd/>
            <a:tailEnd/>
          </a:ln>
        </p:spPr>
        <p:txBody>
          <a:bodyPr/>
          <a:lstStyle/>
          <a:p>
            <a:endParaRPr lang="en-US" dirty="0"/>
          </a:p>
        </p:txBody>
      </p:sp>
      <p:sp>
        <p:nvSpPr>
          <p:cNvPr id="446" name="Freeform 447"/>
          <p:cNvSpPr>
            <a:spLocks/>
          </p:cNvSpPr>
          <p:nvPr/>
        </p:nvSpPr>
        <p:spPr bwMode="auto">
          <a:xfrm>
            <a:off x="6879042" y="3146849"/>
            <a:ext cx="269875" cy="407458"/>
          </a:xfrm>
          <a:custGeom>
            <a:avLst/>
            <a:gdLst>
              <a:gd name="T0" fmla="*/ 2939212 w 12864"/>
              <a:gd name="T1" fmla="*/ 0 h 10000"/>
              <a:gd name="T2" fmla="*/ 2299287 w 12864"/>
              <a:gd name="T3" fmla="*/ 1502886 h 10000"/>
              <a:gd name="T4" fmla="*/ 1987244 w 12864"/>
              <a:gd name="T5" fmla="*/ 1905585 h 10000"/>
              <a:gd name="T6" fmla="*/ 1888517 w 12864"/>
              <a:gd name="T7" fmla="*/ 1442940 h 10000"/>
              <a:gd name="T8" fmla="*/ 815352 w 12864"/>
              <a:gd name="T9" fmla="*/ 3621799 h 10000"/>
              <a:gd name="T10" fmla="*/ 159105 w 12864"/>
              <a:gd name="T11" fmla="*/ 6471742 h 10000"/>
              <a:gd name="T12" fmla="*/ 0 w 12864"/>
              <a:gd name="T13" fmla="*/ 8454043 h 10000"/>
              <a:gd name="T14" fmla="*/ 1086843 w 12864"/>
              <a:gd name="T15" fmla="*/ 12945880 h 10000"/>
              <a:gd name="T16" fmla="*/ 842667 w 12864"/>
              <a:gd name="T17" fmla="*/ 15378798 h 10000"/>
              <a:gd name="T18" fmla="*/ 2093902 w 12864"/>
              <a:gd name="T19" fmla="*/ 15848581 h 10000"/>
              <a:gd name="T20" fmla="*/ 2811848 w 12864"/>
              <a:gd name="T21" fmla="*/ 15767122 h 10000"/>
              <a:gd name="T22" fmla="*/ 2412113 w 12864"/>
              <a:gd name="T23" fmla="*/ 13880704 h 10000"/>
              <a:gd name="T24" fmla="*/ 2676114 w 12864"/>
              <a:gd name="T25" fmla="*/ 14393661 h 10000"/>
              <a:gd name="T26" fmla="*/ 2945401 w 12864"/>
              <a:gd name="T27" fmla="*/ 17145374 h 10000"/>
              <a:gd name="T28" fmla="*/ 3256101 w 12864"/>
              <a:gd name="T29" fmla="*/ 19211530 h 10000"/>
              <a:gd name="T30" fmla="*/ 3330137 w 12864"/>
              <a:gd name="T31" fmla="*/ 23969454 h 10000"/>
              <a:gd name="T32" fmla="*/ 3969642 w 12864"/>
              <a:gd name="T33" fmla="*/ 21294457 h 10000"/>
              <a:gd name="T34" fmla="*/ 3692425 w 12864"/>
              <a:gd name="T35" fmla="*/ 16622833 h 10000"/>
              <a:gd name="T36" fmla="*/ 3240682 w 12864"/>
              <a:gd name="T37" fmla="*/ 15294894 h 10000"/>
              <a:gd name="T38" fmla="*/ 3466333 w 12864"/>
              <a:gd name="T39" fmla="*/ 14233041 h 10000"/>
              <a:gd name="T40" fmla="*/ 3428424 w 12864"/>
              <a:gd name="T41" fmla="*/ 13350975 h 10000"/>
              <a:gd name="T42" fmla="*/ 2826387 w 12864"/>
              <a:gd name="T43" fmla="*/ 11493356 h 10000"/>
              <a:gd name="T44" fmla="*/ 3127416 w 12864"/>
              <a:gd name="T45" fmla="*/ 10079166 h 10000"/>
              <a:gd name="T46" fmla="*/ 3488802 w 12864"/>
              <a:gd name="T47" fmla="*/ 10057604 h 10000"/>
              <a:gd name="T48" fmla="*/ 4268468 w 12864"/>
              <a:gd name="T49" fmla="*/ 9158718 h 10000"/>
              <a:gd name="T50" fmla="*/ 4551413 w 12864"/>
              <a:gd name="T51" fmla="*/ 8389306 h 10000"/>
              <a:gd name="T52" fmla="*/ 4898701 w 12864"/>
              <a:gd name="T53" fmla="*/ 7195633 h 10000"/>
              <a:gd name="T54" fmla="*/ 5669536 w 12864"/>
              <a:gd name="T55" fmla="*/ 6977512 h 10000"/>
              <a:gd name="T56" fmla="*/ 5405094 w 12864"/>
              <a:gd name="T57" fmla="*/ 4918544 h 10000"/>
              <a:gd name="T58" fmla="*/ 4870925 w 12864"/>
              <a:gd name="T59" fmla="*/ 4139548 h 10000"/>
              <a:gd name="T60" fmla="*/ 4190888 w 12864"/>
              <a:gd name="T61" fmla="*/ 3895025 h 10000"/>
              <a:gd name="T62" fmla="*/ 3427983 w 12864"/>
              <a:gd name="T63" fmla="*/ 4101166 h 10000"/>
              <a:gd name="T64" fmla="*/ 3274605 w 12864"/>
              <a:gd name="T65" fmla="*/ 4225799 h 10000"/>
              <a:gd name="T66" fmla="*/ 3127416 w 12864"/>
              <a:gd name="T67" fmla="*/ 3715287 h 10000"/>
              <a:gd name="T68" fmla="*/ 3466333 w 12864"/>
              <a:gd name="T69" fmla="*/ 3005771 h 10000"/>
              <a:gd name="T70" fmla="*/ 3466333 w 12864"/>
              <a:gd name="T71" fmla="*/ 1150548 h 10000"/>
              <a:gd name="T72" fmla="*/ 2939212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rgbClr val="92979C"/>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47" name="Freeform 241"/>
          <p:cNvSpPr>
            <a:spLocks/>
          </p:cNvSpPr>
          <p:nvPr/>
        </p:nvSpPr>
        <p:spPr bwMode="auto">
          <a:xfrm>
            <a:off x="6766329" y="3091287"/>
            <a:ext cx="88900" cy="41010"/>
          </a:xfrm>
          <a:custGeom>
            <a:avLst/>
            <a:gdLst>
              <a:gd name="T0" fmla="*/ 0 w 348468"/>
              <a:gd name="T1" fmla="*/ 8993 h 191264"/>
              <a:gd name="T2" fmla="*/ 6643 w 348468"/>
              <a:gd name="T3" fmla="*/ 12624 h 191264"/>
              <a:gd name="T4" fmla="*/ 10561 w 348468"/>
              <a:gd name="T5" fmla="*/ 10722 h 191264"/>
              <a:gd name="T6" fmla="*/ 14138 w 348468"/>
              <a:gd name="T7" fmla="*/ 12451 h 191264"/>
              <a:gd name="T8" fmla="*/ 21122 w 348468"/>
              <a:gd name="T9" fmla="*/ 11068 h 191264"/>
              <a:gd name="T10" fmla="*/ 22655 w 348468"/>
              <a:gd name="T11" fmla="*/ 6917 h 191264"/>
              <a:gd name="T12" fmla="*/ 16522 w 348468"/>
              <a:gd name="T13" fmla="*/ 346 h 191264"/>
              <a:gd name="T14" fmla="*/ 10901 w 348468"/>
              <a:gd name="T15" fmla="*/ 1383 h 191264"/>
              <a:gd name="T16" fmla="*/ 7495 w 348468"/>
              <a:gd name="T17" fmla="*/ 0 h 191264"/>
              <a:gd name="T18" fmla="*/ 1874 w 348468"/>
              <a:gd name="T19" fmla="*/ 4842 h 191264"/>
              <a:gd name="T20" fmla="*/ 0 w 348468"/>
              <a:gd name="T21" fmla="*/ 8993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accent2">
              <a:lumMod val="60000"/>
              <a:lumOff val="40000"/>
            </a:schemeClr>
          </a:solidFill>
          <a:ln w="9525">
            <a:solidFill>
              <a:schemeClr val="tx1">
                <a:lumMod val="50000"/>
                <a:lumOff val="50000"/>
              </a:schemeClr>
            </a:solidFill>
            <a:round/>
            <a:headEnd/>
            <a:tailEnd/>
          </a:ln>
        </p:spPr>
        <p:txBody>
          <a:bodyPr/>
          <a:lstStyle/>
          <a:p>
            <a:endParaRPr lang="en-US" dirty="0"/>
          </a:p>
        </p:txBody>
      </p:sp>
      <p:sp>
        <p:nvSpPr>
          <p:cNvPr id="448" name="Freeform 448"/>
          <p:cNvSpPr>
            <a:spLocks/>
          </p:cNvSpPr>
          <p:nvPr/>
        </p:nvSpPr>
        <p:spPr bwMode="auto">
          <a:xfrm>
            <a:off x="7106055" y="3627067"/>
            <a:ext cx="128587" cy="123032"/>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rgbClr val="92979C"/>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49" name="Freeform 330"/>
          <p:cNvSpPr>
            <a:spLocks/>
          </p:cNvSpPr>
          <p:nvPr/>
        </p:nvSpPr>
        <p:spPr bwMode="auto">
          <a:xfrm>
            <a:off x="7140980" y="3246068"/>
            <a:ext cx="200025" cy="326761"/>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rgbClr val="797E82"/>
          </a:solidFill>
          <a:ln w="9525">
            <a:solidFill>
              <a:schemeClr val="tx1">
                <a:lumMod val="50000"/>
                <a:lumOff val="50000"/>
              </a:schemeClr>
            </a:solidFill>
            <a:round/>
            <a:headEnd/>
            <a:tailEnd/>
          </a:ln>
        </p:spPr>
        <p:txBody>
          <a:bodyPr/>
          <a:lstStyle/>
          <a:p>
            <a:endParaRPr lang="en-US" dirty="0"/>
          </a:p>
        </p:txBody>
      </p:sp>
      <p:sp>
        <p:nvSpPr>
          <p:cNvPr id="450" name="Freeform 446"/>
          <p:cNvSpPr>
            <a:spLocks/>
          </p:cNvSpPr>
          <p:nvPr/>
        </p:nvSpPr>
        <p:spPr bwMode="auto">
          <a:xfrm>
            <a:off x="7012391" y="3300308"/>
            <a:ext cx="222250" cy="333375"/>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rgbClr val="717274"/>
          </a:solidFill>
          <a:ln w="9525" cap="flat" cmpd="sng">
            <a:solidFill>
              <a:schemeClr val="tx1">
                <a:lumMod val="50000"/>
                <a:lumOff val="50000"/>
              </a:schemeClr>
            </a:solidFill>
            <a:prstDash val="solid"/>
            <a:round/>
            <a:headEnd type="none" w="med" len="med"/>
            <a:tailEnd type="none" w="med" len="med"/>
          </a:ln>
          <a:effectLst/>
        </p:spPr>
        <p:txBody>
          <a:bodyPr/>
          <a:lstStyle/>
          <a:p>
            <a:endParaRPr lang="en-US" dirty="0"/>
          </a:p>
        </p:txBody>
      </p:sp>
      <p:sp>
        <p:nvSpPr>
          <p:cNvPr id="451" name="Freeform 329"/>
          <p:cNvSpPr>
            <a:spLocks/>
          </p:cNvSpPr>
          <p:nvPr/>
        </p:nvSpPr>
        <p:spPr bwMode="auto">
          <a:xfrm>
            <a:off x="7079066" y="3267234"/>
            <a:ext cx="211138" cy="191823"/>
          </a:xfrm>
          <a:custGeom>
            <a:avLst/>
            <a:gdLst>
              <a:gd name="T0" fmla="*/ 73747949 w 10000"/>
              <a:gd name="T1" fmla="*/ 108505720 h 10000"/>
              <a:gd name="T2" fmla="*/ 85041699 w 10000"/>
              <a:gd name="T3" fmla="*/ 110382236 h 10000"/>
              <a:gd name="T4" fmla="*/ 85041699 w 10000"/>
              <a:gd name="T5" fmla="*/ 87731829 h 10000"/>
              <a:gd name="T6" fmla="*/ 73952372 w 10000"/>
              <a:gd name="T7" fmla="*/ 74552346 h 10000"/>
              <a:gd name="T8" fmla="*/ 59163507 w 10000"/>
              <a:gd name="T9" fmla="*/ 52641325 h 10000"/>
              <a:gd name="T10" fmla="*/ 48065735 w 10000"/>
              <a:gd name="T11" fmla="*/ 35057195 h 10000"/>
              <a:gd name="T12" fmla="*/ 51764830 w 10000"/>
              <a:gd name="T13" fmla="*/ 26315115 h 10000"/>
              <a:gd name="T14" fmla="*/ 48065735 w 10000"/>
              <a:gd name="T15" fmla="*/ 17550799 h 10000"/>
              <a:gd name="T16" fmla="*/ 36975965 w 10000"/>
              <a:gd name="T17" fmla="*/ 13146704 h 10000"/>
              <a:gd name="T18" fmla="*/ 29577309 w 10000"/>
              <a:gd name="T19" fmla="*/ 0 h 10000"/>
              <a:gd name="T20" fmla="*/ 25878192 w 10000"/>
              <a:gd name="T21" fmla="*/ 0 h 10000"/>
              <a:gd name="T22" fmla="*/ 7398656 w 10000"/>
              <a:gd name="T23" fmla="*/ 4371316 h 10000"/>
              <a:gd name="T24" fmla="*/ 0 w 10000"/>
              <a:gd name="T25" fmla="*/ 17550799 h 10000"/>
              <a:gd name="T26" fmla="*/ 3699117 w 10000"/>
              <a:gd name="T27" fmla="*/ 26315115 h 10000"/>
              <a:gd name="T28" fmla="*/ 7398656 w 10000"/>
              <a:gd name="T29" fmla="*/ 52641325 h 10000"/>
              <a:gd name="T30" fmla="*/ 33276848 w 10000"/>
              <a:gd name="T31" fmla="*/ 52641325 h 10000"/>
              <a:gd name="T32" fmla="*/ 44366175 w 10000"/>
              <a:gd name="T33" fmla="*/ 57012642 h 10000"/>
              <a:gd name="T34" fmla="*/ 62854157 w 10000"/>
              <a:gd name="T35" fmla="*/ 92103145 h 10000"/>
              <a:gd name="T36" fmla="*/ 59163507 w 10000"/>
              <a:gd name="T37" fmla="*/ 105989259 h 10000"/>
              <a:gd name="T38" fmla="*/ 73747949 w 10000"/>
              <a:gd name="T39" fmla="*/ 108505720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452" name="Freeform 329"/>
          <p:cNvSpPr>
            <a:spLocks/>
          </p:cNvSpPr>
          <p:nvPr/>
        </p:nvSpPr>
        <p:spPr bwMode="auto">
          <a:xfrm>
            <a:off x="7142566" y="3445829"/>
            <a:ext cx="147638" cy="97896"/>
          </a:xfrm>
          <a:custGeom>
            <a:avLst/>
            <a:gdLst>
              <a:gd name="T0" fmla="*/ 23630289 w 10000"/>
              <a:gd name="T1" fmla="*/ 1493488 h 6448"/>
              <a:gd name="T2" fmla="*/ 21342431 w 10000"/>
              <a:gd name="T3" fmla="*/ 827426 h 6448"/>
              <a:gd name="T4" fmla="*/ 16292104 w 10000"/>
              <a:gd name="T5" fmla="*/ 0 h 6448"/>
              <a:gd name="T6" fmla="*/ 5429683 w 10000"/>
              <a:gd name="T7" fmla="*/ 2753903 h 6448"/>
              <a:gd name="T8" fmla="*/ 0 w 10000"/>
              <a:gd name="T9" fmla="*/ 8267030 h 6448"/>
              <a:gd name="T10" fmla="*/ 0 w 10000"/>
              <a:gd name="T11" fmla="*/ 19282643 h 6448"/>
              <a:gd name="T12" fmla="*/ 9049619 w 10000"/>
              <a:gd name="T13" fmla="*/ 33040882 h 6448"/>
              <a:gd name="T14" fmla="*/ 12669334 w 10000"/>
              <a:gd name="T15" fmla="*/ 35800433 h 6448"/>
              <a:gd name="T16" fmla="*/ 16292104 w 10000"/>
              <a:gd name="T17" fmla="*/ 33040882 h 6448"/>
              <a:gd name="T18" fmla="*/ 18096196 w 10000"/>
              <a:gd name="T19" fmla="*/ 27533404 h 6448"/>
              <a:gd name="T20" fmla="*/ 23531755 w 10000"/>
              <a:gd name="T21" fmla="*/ 24796116 h 6448"/>
              <a:gd name="T22" fmla="*/ 28958603 w 10000"/>
              <a:gd name="T23" fmla="*/ 19282643 h 6448"/>
              <a:gd name="T24" fmla="*/ 28958603 w 10000"/>
              <a:gd name="T25" fmla="*/ 2753903 h 6448"/>
              <a:gd name="T26" fmla="*/ 23630289 w 10000"/>
              <a:gd name="T27" fmla="*/ 1493488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rgbClr val="92979C"/>
          </a:solidFill>
          <a:ln w="9525">
            <a:solidFill>
              <a:schemeClr val="tx1">
                <a:lumMod val="50000"/>
                <a:lumOff val="50000"/>
              </a:schemeClr>
            </a:solidFill>
            <a:round/>
            <a:headEnd/>
            <a:tailEnd/>
          </a:ln>
        </p:spPr>
        <p:txBody>
          <a:bodyPr/>
          <a:lstStyle/>
          <a:p>
            <a:endParaRPr lang="en-US" dirty="0"/>
          </a:p>
        </p:txBody>
      </p:sp>
      <p:sp>
        <p:nvSpPr>
          <p:cNvPr id="453" name="Freeform 452"/>
          <p:cNvSpPr/>
          <p:nvPr/>
        </p:nvSpPr>
        <p:spPr>
          <a:xfrm>
            <a:off x="2407022" y="3464375"/>
            <a:ext cx="291298" cy="332053"/>
          </a:xfrm>
          <a:custGeom>
            <a:avLst/>
            <a:gdLst>
              <a:gd name="connsiteX0" fmla="*/ 769781 w 1192025"/>
              <a:gd name="connsiteY0" fmla="*/ 0 h 1663037"/>
              <a:gd name="connsiteX1" fmla="*/ 769781 w 1192025"/>
              <a:gd name="connsiteY1" fmla="*/ 32481 h 1663037"/>
              <a:gd name="connsiteX2" fmla="*/ 639860 w 1192025"/>
              <a:gd name="connsiteY2" fmla="*/ 94195 h 1663037"/>
              <a:gd name="connsiteX3" fmla="*/ 607380 w 1192025"/>
              <a:gd name="connsiteY3" fmla="*/ 350797 h 1663037"/>
              <a:gd name="connsiteX4" fmla="*/ 672341 w 1192025"/>
              <a:gd name="connsiteY4" fmla="*/ 509955 h 1663037"/>
              <a:gd name="connsiteX5" fmla="*/ 987399 w 1192025"/>
              <a:gd name="connsiteY5" fmla="*/ 639879 h 1663037"/>
              <a:gd name="connsiteX6" fmla="*/ 1149800 w 1192025"/>
              <a:gd name="connsiteY6" fmla="*/ 672361 h 1663037"/>
              <a:gd name="connsiteX7" fmla="*/ 1123816 w 1192025"/>
              <a:gd name="connsiteY7" fmla="*/ 734075 h 1663037"/>
              <a:gd name="connsiteX8" fmla="*/ 1192025 w 1192025"/>
              <a:gd name="connsiteY8" fmla="*/ 867248 h 1663037"/>
              <a:gd name="connsiteX9" fmla="*/ 1188776 w 1192025"/>
              <a:gd name="connsiteY9" fmla="*/ 1094616 h 1663037"/>
              <a:gd name="connsiteX10" fmla="*/ 945175 w 1192025"/>
              <a:gd name="connsiteY10" fmla="*/ 1159579 h 1663037"/>
              <a:gd name="connsiteX11" fmla="*/ 977655 w 1192025"/>
              <a:gd name="connsiteY11" fmla="*/ 1328481 h 1663037"/>
              <a:gd name="connsiteX12" fmla="*/ 915942 w 1192025"/>
              <a:gd name="connsiteY12" fmla="*/ 1663037 h 1663037"/>
              <a:gd name="connsiteX13" fmla="*/ 837990 w 1192025"/>
              <a:gd name="connsiteY13" fmla="*/ 1588330 h 1663037"/>
              <a:gd name="connsiteX14" fmla="*/ 779525 w 1192025"/>
              <a:gd name="connsiteY14" fmla="*/ 1503879 h 1663037"/>
              <a:gd name="connsiteX15" fmla="*/ 649604 w 1192025"/>
              <a:gd name="connsiteY15" fmla="*/ 1507127 h 1663037"/>
              <a:gd name="connsiteX16" fmla="*/ 555412 w 1192025"/>
              <a:gd name="connsiteY16" fmla="*/ 1403188 h 1663037"/>
              <a:gd name="connsiteX17" fmla="*/ 396259 w 1192025"/>
              <a:gd name="connsiteY17" fmla="*/ 1305744 h 1663037"/>
              <a:gd name="connsiteX18" fmla="*/ 259842 w 1192025"/>
              <a:gd name="connsiteY18" fmla="*/ 1214797 h 1663037"/>
              <a:gd name="connsiteX19" fmla="*/ 0 w 1192025"/>
              <a:gd name="connsiteY19" fmla="*/ 1114105 h 1663037"/>
              <a:gd name="connsiteX20" fmla="*/ 77952 w 1192025"/>
              <a:gd name="connsiteY20" fmla="*/ 1042646 h 1663037"/>
              <a:gd name="connsiteX21" fmla="*/ 194881 w 1192025"/>
              <a:gd name="connsiteY21" fmla="*/ 954947 h 1663037"/>
              <a:gd name="connsiteX22" fmla="*/ 159153 w 1192025"/>
              <a:gd name="connsiteY22" fmla="*/ 831518 h 1663037"/>
              <a:gd name="connsiteX23" fmla="*/ 165649 w 1192025"/>
              <a:gd name="connsiteY23" fmla="*/ 721082 h 1663037"/>
              <a:gd name="connsiteX24" fmla="*/ 129921 w 1192025"/>
              <a:gd name="connsiteY24" fmla="*/ 568421 h 1663037"/>
              <a:gd name="connsiteX25" fmla="*/ 103936 w 1192025"/>
              <a:gd name="connsiteY25" fmla="*/ 513203 h 1663037"/>
              <a:gd name="connsiteX26" fmla="*/ 298818 w 1192025"/>
              <a:gd name="connsiteY26" fmla="*/ 311819 h 1663037"/>
              <a:gd name="connsiteX27" fmla="*/ 357282 w 1192025"/>
              <a:gd name="connsiteY27" fmla="*/ 289082 h 1663037"/>
              <a:gd name="connsiteX28" fmla="*/ 422243 w 1192025"/>
              <a:gd name="connsiteY28" fmla="*/ 123428 h 1663037"/>
              <a:gd name="connsiteX29" fmla="*/ 558660 w 1192025"/>
              <a:gd name="connsiteY29" fmla="*/ 58466 h 1663037"/>
              <a:gd name="connsiteX30" fmla="*/ 769781 w 1192025"/>
              <a:gd name="connsiteY30" fmla="*/ 0 h 1663037"/>
              <a:gd name="connsiteX0" fmla="*/ 769781 w 1192025"/>
              <a:gd name="connsiteY0" fmla="*/ 0 h 1663037"/>
              <a:gd name="connsiteX1" fmla="*/ 769781 w 1192025"/>
              <a:gd name="connsiteY1" fmla="*/ 32481 h 1663037"/>
              <a:gd name="connsiteX2" fmla="*/ 639860 w 1192025"/>
              <a:gd name="connsiteY2" fmla="*/ 120443 h 1663037"/>
              <a:gd name="connsiteX3" fmla="*/ 607380 w 1192025"/>
              <a:gd name="connsiteY3" fmla="*/ 350797 h 1663037"/>
              <a:gd name="connsiteX4" fmla="*/ 672341 w 1192025"/>
              <a:gd name="connsiteY4" fmla="*/ 509955 h 1663037"/>
              <a:gd name="connsiteX5" fmla="*/ 987399 w 1192025"/>
              <a:gd name="connsiteY5" fmla="*/ 639879 h 1663037"/>
              <a:gd name="connsiteX6" fmla="*/ 1149800 w 1192025"/>
              <a:gd name="connsiteY6" fmla="*/ 672361 h 1663037"/>
              <a:gd name="connsiteX7" fmla="*/ 1123816 w 1192025"/>
              <a:gd name="connsiteY7" fmla="*/ 734075 h 1663037"/>
              <a:gd name="connsiteX8" fmla="*/ 1192025 w 1192025"/>
              <a:gd name="connsiteY8" fmla="*/ 867248 h 1663037"/>
              <a:gd name="connsiteX9" fmla="*/ 1188776 w 1192025"/>
              <a:gd name="connsiteY9" fmla="*/ 1094616 h 1663037"/>
              <a:gd name="connsiteX10" fmla="*/ 945175 w 1192025"/>
              <a:gd name="connsiteY10" fmla="*/ 1159579 h 1663037"/>
              <a:gd name="connsiteX11" fmla="*/ 977655 w 1192025"/>
              <a:gd name="connsiteY11" fmla="*/ 1328481 h 1663037"/>
              <a:gd name="connsiteX12" fmla="*/ 915942 w 1192025"/>
              <a:gd name="connsiteY12" fmla="*/ 1663037 h 1663037"/>
              <a:gd name="connsiteX13" fmla="*/ 837990 w 1192025"/>
              <a:gd name="connsiteY13" fmla="*/ 1588330 h 1663037"/>
              <a:gd name="connsiteX14" fmla="*/ 779525 w 1192025"/>
              <a:gd name="connsiteY14" fmla="*/ 1503879 h 1663037"/>
              <a:gd name="connsiteX15" fmla="*/ 649604 w 1192025"/>
              <a:gd name="connsiteY15" fmla="*/ 1507127 h 1663037"/>
              <a:gd name="connsiteX16" fmla="*/ 555412 w 1192025"/>
              <a:gd name="connsiteY16" fmla="*/ 1403188 h 1663037"/>
              <a:gd name="connsiteX17" fmla="*/ 396259 w 1192025"/>
              <a:gd name="connsiteY17" fmla="*/ 1305744 h 1663037"/>
              <a:gd name="connsiteX18" fmla="*/ 259842 w 1192025"/>
              <a:gd name="connsiteY18" fmla="*/ 1214797 h 1663037"/>
              <a:gd name="connsiteX19" fmla="*/ 0 w 1192025"/>
              <a:gd name="connsiteY19" fmla="*/ 1114105 h 1663037"/>
              <a:gd name="connsiteX20" fmla="*/ 77952 w 1192025"/>
              <a:gd name="connsiteY20" fmla="*/ 1042646 h 1663037"/>
              <a:gd name="connsiteX21" fmla="*/ 194881 w 1192025"/>
              <a:gd name="connsiteY21" fmla="*/ 954947 h 1663037"/>
              <a:gd name="connsiteX22" fmla="*/ 159153 w 1192025"/>
              <a:gd name="connsiteY22" fmla="*/ 831518 h 1663037"/>
              <a:gd name="connsiteX23" fmla="*/ 165649 w 1192025"/>
              <a:gd name="connsiteY23" fmla="*/ 721082 h 1663037"/>
              <a:gd name="connsiteX24" fmla="*/ 129921 w 1192025"/>
              <a:gd name="connsiteY24" fmla="*/ 568421 h 1663037"/>
              <a:gd name="connsiteX25" fmla="*/ 103936 w 1192025"/>
              <a:gd name="connsiteY25" fmla="*/ 513203 h 1663037"/>
              <a:gd name="connsiteX26" fmla="*/ 298818 w 1192025"/>
              <a:gd name="connsiteY26" fmla="*/ 311819 h 1663037"/>
              <a:gd name="connsiteX27" fmla="*/ 357282 w 1192025"/>
              <a:gd name="connsiteY27" fmla="*/ 289082 h 1663037"/>
              <a:gd name="connsiteX28" fmla="*/ 422243 w 1192025"/>
              <a:gd name="connsiteY28" fmla="*/ 123428 h 1663037"/>
              <a:gd name="connsiteX29" fmla="*/ 558660 w 1192025"/>
              <a:gd name="connsiteY29" fmla="*/ 58466 h 1663037"/>
              <a:gd name="connsiteX30" fmla="*/ 769781 w 1192025"/>
              <a:gd name="connsiteY30" fmla="*/ 0 h 1663037"/>
              <a:gd name="connsiteX0" fmla="*/ 769780 w 1192025"/>
              <a:gd name="connsiteY0" fmla="*/ 20019 h 1630558"/>
              <a:gd name="connsiteX1" fmla="*/ 769781 w 1192025"/>
              <a:gd name="connsiteY1" fmla="*/ 2 h 1630558"/>
              <a:gd name="connsiteX2" fmla="*/ 639860 w 1192025"/>
              <a:gd name="connsiteY2" fmla="*/ 87964 h 1630558"/>
              <a:gd name="connsiteX3" fmla="*/ 607380 w 1192025"/>
              <a:gd name="connsiteY3" fmla="*/ 318318 h 1630558"/>
              <a:gd name="connsiteX4" fmla="*/ 672341 w 1192025"/>
              <a:gd name="connsiteY4" fmla="*/ 477476 h 1630558"/>
              <a:gd name="connsiteX5" fmla="*/ 987399 w 1192025"/>
              <a:gd name="connsiteY5" fmla="*/ 607400 h 1630558"/>
              <a:gd name="connsiteX6" fmla="*/ 1149800 w 1192025"/>
              <a:gd name="connsiteY6" fmla="*/ 639882 h 1630558"/>
              <a:gd name="connsiteX7" fmla="*/ 1123816 w 1192025"/>
              <a:gd name="connsiteY7" fmla="*/ 701596 h 1630558"/>
              <a:gd name="connsiteX8" fmla="*/ 1192025 w 1192025"/>
              <a:gd name="connsiteY8" fmla="*/ 834769 h 1630558"/>
              <a:gd name="connsiteX9" fmla="*/ 1188776 w 1192025"/>
              <a:gd name="connsiteY9" fmla="*/ 1062137 h 1630558"/>
              <a:gd name="connsiteX10" fmla="*/ 945175 w 1192025"/>
              <a:gd name="connsiteY10" fmla="*/ 1127100 h 1630558"/>
              <a:gd name="connsiteX11" fmla="*/ 977655 w 1192025"/>
              <a:gd name="connsiteY11" fmla="*/ 1296002 h 1630558"/>
              <a:gd name="connsiteX12" fmla="*/ 915942 w 1192025"/>
              <a:gd name="connsiteY12" fmla="*/ 1630558 h 1630558"/>
              <a:gd name="connsiteX13" fmla="*/ 837990 w 1192025"/>
              <a:gd name="connsiteY13" fmla="*/ 1555851 h 1630558"/>
              <a:gd name="connsiteX14" fmla="*/ 779525 w 1192025"/>
              <a:gd name="connsiteY14" fmla="*/ 1471400 h 1630558"/>
              <a:gd name="connsiteX15" fmla="*/ 649604 w 1192025"/>
              <a:gd name="connsiteY15" fmla="*/ 1474648 h 1630558"/>
              <a:gd name="connsiteX16" fmla="*/ 555412 w 1192025"/>
              <a:gd name="connsiteY16" fmla="*/ 1370709 h 1630558"/>
              <a:gd name="connsiteX17" fmla="*/ 396259 w 1192025"/>
              <a:gd name="connsiteY17" fmla="*/ 1273265 h 1630558"/>
              <a:gd name="connsiteX18" fmla="*/ 259842 w 1192025"/>
              <a:gd name="connsiteY18" fmla="*/ 1182318 h 1630558"/>
              <a:gd name="connsiteX19" fmla="*/ 0 w 1192025"/>
              <a:gd name="connsiteY19" fmla="*/ 1081626 h 1630558"/>
              <a:gd name="connsiteX20" fmla="*/ 77952 w 1192025"/>
              <a:gd name="connsiteY20" fmla="*/ 1010167 h 1630558"/>
              <a:gd name="connsiteX21" fmla="*/ 194881 w 1192025"/>
              <a:gd name="connsiteY21" fmla="*/ 922468 h 1630558"/>
              <a:gd name="connsiteX22" fmla="*/ 159153 w 1192025"/>
              <a:gd name="connsiteY22" fmla="*/ 799039 h 1630558"/>
              <a:gd name="connsiteX23" fmla="*/ 165649 w 1192025"/>
              <a:gd name="connsiteY23" fmla="*/ 688603 h 1630558"/>
              <a:gd name="connsiteX24" fmla="*/ 129921 w 1192025"/>
              <a:gd name="connsiteY24" fmla="*/ 535942 h 1630558"/>
              <a:gd name="connsiteX25" fmla="*/ 103936 w 1192025"/>
              <a:gd name="connsiteY25" fmla="*/ 480724 h 1630558"/>
              <a:gd name="connsiteX26" fmla="*/ 298818 w 1192025"/>
              <a:gd name="connsiteY26" fmla="*/ 279340 h 1630558"/>
              <a:gd name="connsiteX27" fmla="*/ 357282 w 1192025"/>
              <a:gd name="connsiteY27" fmla="*/ 256603 h 1630558"/>
              <a:gd name="connsiteX28" fmla="*/ 422243 w 1192025"/>
              <a:gd name="connsiteY28" fmla="*/ 90949 h 1630558"/>
              <a:gd name="connsiteX29" fmla="*/ 558660 w 1192025"/>
              <a:gd name="connsiteY29" fmla="*/ 25987 h 1630558"/>
              <a:gd name="connsiteX30" fmla="*/ 769780 w 1192025"/>
              <a:gd name="connsiteY30" fmla="*/ 20019 h 163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2025" h="1630558">
                <a:moveTo>
                  <a:pt x="769780" y="20019"/>
                </a:moveTo>
                <a:cubicBezTo>
                  <a:pt x="769780" y="13347"/>
                  <a:pt x="769781" y="6674"/>
                  <a:pt x="769781" y="2"/>
                </a:cubicBezTo>
                <a:lnTo>
                  <a:pt x="639860" y="87964"/>
                </a:lnTo>
                <a:lnTo>
                  <a:pt x="607380" y="318318"/>
                </a:lnTo>
                <a:lnTo>
                  <a:pt x="672341" y="477476"/>
                </a:lnTo>
                <a:lnTo>
                  <a:pt x="987399" y="607400"/>
                </a:lnTo>
                <a:lnTo>
                  <a:pt x="1149800" y="639882"/>
                </a:lnTo>
                <a:lnTo>
                  <a:pt x="1123816" y="701596"/>
                </a:lnTo>
                <a:lnTo>
                  <a:pt x="1192025" y="834769"/>
                </a:lnTo>
                <a:lnTo>
                  <a:pt x="1188776" y="1062137"/>
                </a:lnTo>
                <a:lnTo>
                  <a:pt x="945175" y="1127100"/>
                </a:lnTo>
                <a:lnTo>
                  <a:pt x="977655" y="1296002"/>
                </a:lnTo>
                <a:lnTo>
                  <a:pt x="915942" y="1630558"/>
                </a:lnTo>
                <a:lnTo>
                  <a:pt x="837990" y="1555851"/>
                </a:lnTo>
                <a:lnTo>
                  <a:pt x="779525" y="1471400"/>
                </a:lnTo>
                <a:lnTo>
                  <a:pt x="649604" y="1474648"/>
                </a:lnTo>
                <a:lnTo>
                  <a:pt x="555412" y="1370709"/>
                </a:lnTo>
                <a:lnTo>
                  <a:pt x="396259" y="1273265"/>
                </a:lnTo>
                <a:lnTo>
                  <a:pt x="259842" y="1182318"/>
                </a:lnTo>
                <a:lnTo>
                  <a:pt x="0" y="1081626"/>
                </a:lnTo>
                <a:lnTo>
                  <a:pt x="77952" y="1010167"/>
                </a:lnTo>
                <a:lnTo>
                  <a:pt x="194881" y="922468"/>
                </a:lnTo>
                <a:lnTo>
                  <a:pt x="159153" y="799039"/>
                </a:lnTo>
                <a:lnTo>
                  <a:pt x="165649" y="688603"/>
                </a:lnTo>
                <a:lnTo>
                  <a:pt x="129921" y="535942"/>
                </a:lnTo>
                <a:lnTo>
                  <a:pt x="103936" y="480724"/>
                </a:lnTo>
                <a:lnTo>
                  <a:pt x="298818" y="279340"/>
                </a:lnTo>
                <a:lnTo>
                  <a:pt x="357282" y="256603"/>
                </a:lnTo>
                <a:lnTo>
                  <a:pt x="422243" y="90949"/>
                </a:lnTo>
                <a:lnTo>
                  <a:pt x="558660" y="25987"/>
                </a:lnTo>
                <a:lnTo>
                  <a:pt x="769780" y="20019"/>
                </a:lnTo>
                <a:close/>
              </a:path>
            </a:pathLst>
          </a:custGeom>
          <a:solidFill>
            <a:srgbClr val="0F7FAF"/>
          </a:solidFill>
          <a:ln w="9525">
            <a:solidFill>
              <a:srgbClr val="B5D8ED"/>
            </a:solidFill>
            <a:round/>
            <a:headEnd/>
            <a:tailEnd/>
          </a:ln>
        </p:spPr>
        <p:txBody>
          <a:bodyPr/>
          <a:lstStyle/>
          <a:p>
            <a:endParaRPr lang="en-US" dirty="0">
              <a:solidFill>
                <a:schemeClr val="tx1"/>
              </a:solidFill>
            </a:endParaRPr>
          </a:p>
        </p:txBody>
      </p:sp>
      <p:sp>
        <p:nvSpPr>
          <p:cNvPr id="454" name="Freeform 423"/>
          <p:cNvSpPr>
            <a:spLocks/>
          </p:cNvSpPr>
          <p:nvPr/>
        </p:nvSpPr>
        <p:spPr bwMode="auto">
          <a:xfrm>
            <a:off x="2118134" y="3418045"/>
            <a:ext cx="55554" cy="27335"/>
          </a:xfrm>
          <a:custGeom>
            <a:avLst/>
            <a:gdLst>
              <a:gd name="T0" fmla="*/ 2147483647 w 15"/>
              <a:gd name="T1" fmla="*/ 2147483647 h 12"/>
              <a:gd name="T2" fmla="*/ 2147483647 w 15"/>
              <a:gd name="T3" fmla="*/ 2147483647 h 12"/>
              <a:gd name="T4" fmla="*/ 2147483647 w 15"/>
              <a:gd name="T5" fmla="*/ 0 h 12"/>
              <a:gd name="T6" fmla="*/ 2147483647 w 15"/>
              <a:gd name="T7" fmla="*/ 0 h 12"/>
              <a:gd name="T8" fmla="*/ 2147483647 w 15"/>
              <a:gd name="T9" fmla="*/ 2147483647 h 12"/>
              <a:gd name="T10" fmla="*/ 2147483647 w 15"/>
              <a:gd name="T11" fmla="*/ 2147483647 h 12"/>
              <a:gd name="T12" fmla="*/ 2147483647 w 15"/>
              <a:gd name="T13" fmla="*/ 2147483647 h 12"/>
              <a:gd name="T14" fmla="*/ 2147483647 w 15"/>
              <a:gd name="T15" fmla="*/ 2147483647 h 12"/>
              <a:gd name="T16" fmla="*/ 0 w 15"/>
              <a:gd name="T17" fmla="*/ 2147483647 h 12"/>
              <a:gd name="T18" fmla="*/ 2147483647 w 15"/>
              <a:gd name="T19" fmla="*/ 2147483647 h 12"/>
              <a:gd name="T20" fmla="*/ 2147483647 w 15"/>
              <a:gd name="T21" fmla="*/ 2147483647 h 12"/>
              <a:gd name="T22" fmla="*/ 2147483647 w 15"/>
              <a:gd name="T23" fmla="*/ 2147483647 h 12"/>
              <a:gd name="T24" fmla="*/ 2147483647 w 15"/>
              <a:gd name="T25" fmla="*/ 2147483647 h 12"/>
              <a:gd name="T26" fmla="*/ 2147483647 w 15"/>
              <a:gd name="T27" fmla="*/ 2147483647 h 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connsiteX0" fmla="*/ 10000 w 10000"/>
              <a:gd name="connsiteY0" fmla="*/ 4167 h 9167"/>
              <a:gd name="connsiteX1" fmla="*/ 7333 w 10000"/>
              <a:gd name="connsiteY1" fmla="*/ 3333 h 9167"/>
              <a:gd name="connsiteX2" fmla="*/ 7333 w 10000"/>
              <a:gd name="connsiteY2" fmla="*/ 0 h 9167"/>
              <a:gd name="connsiteX3" fmla="*/ 4000 w 10000"/>
              <a:gd name="connsiteY3" fmla="*/ 0 h 9167"/>
              <a:gd name="connsiteX4" fmla="*/ 2667 w 10000"/>
              <a:gd name="connsiteY4" fmla="*/ 833 h 9167"/>
              <a:gd name="connsiteX5" fmla="*/ 4000 w 10000"/>
              <a:gd name="connsiteY5" fmla="*/ 4167 h 9167"/>
              <a:gd name="connsiteX6" fmla="*/ 2000 w 10000"/>
              <a:gd name="connsiteY6" fmla="*/ 4167 h 9167"/>
              <a:gd name="connsiteX7" fmla="*/ 667 w 10000"/>
              <a:gd name="connsiteY7" fmla="*/ 6667 h 9167"/>
              <a:gd name="connsiteX8" fmla="*/ 0 w 10000"/>
              <a:gd name="connsiteY8" fmla="*/ 8333 h 9167"/>
              <a:gd name="connsiteX9" fmla="*/ 667 w 10000"/>
              <a:gd name="connsiteY9" fmla="*/ 9167 h 9167"/>
              <a:gd name="connsiteX10" fmla="*/ 6667 w 10000"/>
              <a:gd name="connsiteY10" fmla="*/ 9167 h 9167"/>
              <a:gd name="connsiteX11" fmla="*/ 7333 w 10000"/>
              <a:gd name="connsiteY11" fmla="*/ 6667 h 9167"/>
              <a:gd name="connsiteX12" fmla="*/ 10000 w 10000"/>
              <a:gd name="connsiteY12" fmla="*/ 4167 h 9167"/>
              <a:gd name="connsiteX0" fmla="*/ 10000 w 10000"/>
              <a:gd name="connsiteY0" fmla="*/ 4546 h 10000"/>
              <a:gd name="connsiteX1" fmla="*/ 7333 w 10000"/>
              <a:gd name="connsiteY1" fmla="*/ 3636 h 10000"/>
              <a:gd name="connsiteX2" fmla="*/ 7333 w 10000"/>
              <a:gd name="connsiteY2" fmla="*/ 0 h 10000"/>
              <a:gd name="connsiteX3" fmla="*/ 4000 w 10000"/>
              <a:gd name="connsiteY3" fmla="*/ 0 h 10000"/>
              <a:gd name="connsiteX4" fmla="*/ 2667 w 10000"/>
              <a:gd name="connsiteY4" fmla="*/ 909 h 10000"/>
              <a:gd name="connsiteX5" fmla="*/ 4000 w 10000"/>
              <a:gd name="connsiteY5" fmla="*/ 4546 h 10000"/>
              <a:gd name="connsiteX6" fmla="*/ 2000 w 10000"/>
              <a:gd name="connsiteY6" fmla="*/ 4546 h 10000"/>
              <a:gd name="connsiteX7" fmla="*/ 667 w 10000"/>
              <a:gd name="connsiteY7" fmla="*/ 7273 h 10000"/>
              <a:gd name="connsiteX8" fmla="*/ 0 w 10000"/>
              <a:gd name="connsiteY8" fmla="*/ 9090 h 10000"/>
              <a:gd name="connsiteX9" fmla="*/ 667 w 10000"/>
              <a:gd name="connsiteY9" fmla="*/ 10000 h 10000"/>
              <a:gd name="connsiteX10" fmla="*/ 7333 w 10000"/>
              <a:gd name="connsiteY10" fmla="*/ 7273 h 10000"/>
              <a:gd name="connsiteX11" fmla="*/ 10000 w 10000"/>
              <a:gd name="connsiteY11" fmla="*/ 4546 h 10000"/>
              <a:gd name="connsiteX0" fmla="*/ 10000 w 10000"/>
              <a:gd name="connsiteY0" fmla="*/ 4546 h 10000"/>
              <a:gd name="connsiteX1" fmla="*/ 7333 w 10000"/>
              <a:gd name="connsiteY1" fmla="*/ 3636 h 10000"/>
              <a:gd name="connsiteX2" fmla="*/ 7333 w 10000"/>
              <a:gd name="connsiteY2" fmla="*/ 0 h 10000"/>
              <a:gd name="connsiteX3" fmla="*/ 4000 w 10000"/>
              <a:gd name="connsiteY3" fmla="*/ 0 h 10000"/>
              <a:gd name="connsiteX4" fmla="*/ 2667 w 10000"/>
              <a:gd name="connsiteY4" fmla="*/ 909 h 10000"/>
              <a:gd name="connsiteX5" fmla="*/ 4000 w 10000"/>
              <a:gd name="connsiteY5" fmla="*/ 4546 h 10000"/>
              <a:gd name="connsiteX6" fmla="*/ 2000 w 10000"/>
              <a:gd name="connsiteY6" fmla="*/ 4546 h 10000"/>
              <a:gd name="connsiteX7" fmla="*/ 667 w 10000"/>
              <a:gd name="connsiteY7" fmla="*/ 7273 h 10000"/>
              <a:gd name="connsiteX8" fmla="*/ 0 w 10000"/>
              <a:gd name="connsiteY8" fmla="*/ 9090 h 10000"/>
              <a:gd name="connsiteX9" fmla="*/ 667 w 10000"/>
              <a:gd name="connsiteY9" fmla="*/ 10000 h 10000"/>
              <a:gd name="connsiteX10" fmla="*/ 10000 w 10000"/>
              <a:gd name="connsiteY10" fmla="*/ 4546 h 10000"/>
              <a:gd name="connsiteX0" fmla="*/ 667 w 7333"/>
              <a:gd name="connsiteY0" fmla="*/ 10000 h 10000"/>
              <a:gd name="connsiteX1" fmla="*/ 7333 w 7333"/>
              <a:gd name="connsiteY1" fmla="*/ 3636 h 10000"/>
              <a:gd name="connsiteX2" fmla="*/ 7333 w 7333"/>
              <a:gd name="connsiteY2" fmla="*/ 0 h 10000"/>
              <a:gd name="connsiteX3" fmla="*/ 4000 w 7333"/>
              <a:gd name="connsiteY3" fmla="*/ 0 h 10000"/>
              <a:gd name="connsiteX4" fmla="*/ 2667 w 7333"/>
              <a:gd name="connsiteY4" fmla="*/ 909 h 10000"/>
              <a:gd name="connsiteX5" fmla="*/ 4000 w 7333"/>
              <a:gd name="connsiteY5" fmla="*/ 4546 h 10000"/>
              <a:gd name="connsiteX6" fmla="*/ 2000 w 7333"/>
              <a:gd name="connsiteY6" fmla="*/ 4546 h 10000"/>
              <a:gd name="connsiteX7" fmla="*/ 667 w 7333"/>
              <a:gd name="connsiteY7" fmla="*/ 7273 h 10000"/>
              <a:gd name="connsiteX8" fmla="*/ 0 w 7333"/>
              <a:gd name="connsiteY8" fmla="*/ 9090 h 10000"/>
              <a:gd name="connsiteX9" fmla="*/ 667 w 7333"/>
              <a:gd name="connsiteY9" fmla="*/ 10000 h 10000"/>
              <a:gd name="connsiteX0" fmla="*/ 0 w 10000"/>
              <a:gd name="connsiteY0" fmla="*/ 9090 h 9090"/>
              <a:gd name="connsiteX1" fmla="*/ 10000 w 10000"/>
              <a:gd name="connsiteY1" fmla="*/ 3636 h 9090"/>
              <a:gd name="connsiteX2" fmla="*/ 10000 w 10000"/>
              <a:gd name="connsiteY2" fmla="*/ 0 h 9090"/>
              <a:gd name="connsiteX3" fmla="*/ 5455 w 10000"/>
              <a:gd name="connsiteY3" fmla="*/ 0 h 9090"/>
              <a:gd name="connsiteX4" fmla="*/ 3637 w 10000"/>
              <a:gd name="connsiteY4" fmla="*/ 909 h 9090"/>
              <a:gd name="connsiteX5" fmla="*/ 5455 w 10000"/>
              <a:gd name="connsiteY5" fmla="*/ 4546 h 9090"/>
              <a:gd name="connsiteX6" fmla="*/ 2727 w 10000"/>
              <a:gd name="connsiteY6" fmla="*/ 4546 h 9090"/>
              <a:gd name="connsiteX7" fmla="*/ 910 w 10000"/>
              <a:gd name="connsiteY7" fmla="*/ 7273 h 9090"/>
              <a:gd name="connsiteX8" fmla="*/ 0 w 10000"/>
              <a:gd name="connsiteY8" fmla="*/ 9090 h 9090"/>
              <a:gd name="connsiteX0" fmla="*/ 0 w 9090"/>
              <a:gd name="connsiteY0" fmla="*/ 8001 h 8001"/>
              <a:gd name="connsiteX1" fmla="*/ 9090 w 9090"/>
              <a:gd name="connsiteY1" fmla="*/ 4000 h 8001"/>
              <a:gd name="connsiteX2" fmla="*/ 9090 w 9090"/>
              <a:gd name="connsiteY2" fmla="*/ 0 h 8001"/>
              <a:gd name="connsiteX3" fmla="*/ 4545 w 9090"/>
              <a:gd name="connsiteY3" fmla="*/ 0 h 8001"/>
              <a:gd name="connsiteX4" fmla="*/ 2727 w 9090"/>
              <a:gd name="connsiteY4" fmla="*/ 1000 h 8001"/>
              <a:gd name="connsiteX5" fmla="*/ 4545 w 9090"/>
              <a:gd name="connsiteY5" fmla="*/ 5001 h 8001"/>
              <a:gd name="connsiteX6" fmla="*/ 1817 w 9090"/>
              <a:gd name="connsiteY6" fmla="*/ 5001 h 8001"/>
              <a:gd name="connsiteX7" fmla="*/ 0 w 9090"/>
              <a:gd name="connsiteY7" fmla="*/ 8001 h 8001"/>
              <a:gd name="connsiteX0" fmla="*/ 0 w 8001"/>
              <a:gd name="connsiteY0" fmla="*/ 6250 h 6250"/>
              <a:gd name="connsiteX1" fmla="*/ 8001 w 8001"/>
              <a:gd name="connsiteY1" fmla="*/ 4999 h 6250"/>
              <a:gd name="connsiteX2" fmla="*/ 8001 w 8001"/>
              <a:gd name="connsiteY2" fmla="*/ 0 h 6250"/>
              <a:gd name="connsiteX3" fmla="*/ 3001 w 8001"/>
              <a:gd name="connsiteY3" fmla="*/ 0 h 6250"/>
              <a:gd name="connsiteX4" fmla="*/ 1001 w 8001"/>
              <a:gd name="connsiteY4" fmla="*/ 1250 h 6250"/>
              <a:gd name="connsiteX5" fmla="*/ 3001 w 8001"/>
              <a:gd name="connsiteY5" fmla="*/ 6250 h 6250"/>
              <a:gd name="connsiteX6" fmla="*/ 0 w 8001"/>
              <a:gd name="connsiteY6" fmla="*/ 6250 h 6250"/>
              <a:gd name="connsiteX0" fmla="*/ 2500 w 8749"/>
              <a:gd name="connsiteY0" fmla="*/ 10000 h 10000"/>
              <a:gd name="connsiteX1" fmla="*/ 8749 w 8749"/>
              <a:gd name="connsiteY1" fmla="*/ 7998 h 10000"/>
              <a:gd name="connsiteX2" fmla="*/ 8749 w 8749"/>
              <a:gd name="connsiteY2" fmla="*/ 0 h 10000"/>
              <a:gd name="connsiteX3" fmla="*/ 2500 w 8749"/>
              <a:gd name="connsiteY3" fmla="*/ 0 h 10000"/>
              <a:gd name="connsiteX4" fmla="*/ 0 w 8749"/>
              <a:gd name="connsiteY4" fmla="*/ 2000 h 10000"/>
              <a:gd name="connsiteX5" fmla="*/ 2500 w 8749"/>
              <a:gd name="connsiteY5" fmla="*/ 10000 h 10000"/>
              <a:gd name="connsiteX0" fmla="*/ 0 w 10000"/>
              <a:gd name="connsiteY0" fmla="*/ 2000 h 7998"/>
              <a:gd name="connsiteX1" fmla="*/ 10000 w 10000"/>
              <a:gd name="connsiteY1" fmla="*/ 7998 h 7998"/>
              <a:gd name="connsiteX2" fmla="*/ 10000 w 10000"/>
              <a:gd name="connsiteY2" fmla="*/ 0 h 7998"/>
              <a:gd name="connsiteX3" fmla="*/ 2857 w 10000"/>
              <a:gd name="connsiteY3" fmla="*/ 0 h 7998"/>
              <a:gd name="connsiteX4" fmla="*/ 0 w 10000"/>
              <a:gd name="connsiteY4" fmla="*/ 2000 h 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7998">
                <a:moveTo>
                  <a:pt x="0" y="2000"/>
                </a:moveTo>
                <a:lnTo>
                  <a:pt x="10000" y="7998"/>
                </a:lnTo>
                <a:lnTo>
                  <a:pt x="10000" y="0"/>
                </a:lnTo>
                <a:lnTo>
                  <a:pt x="2857" y="0"/>
                </a:lnTo>
                <a:lnTo>
                  <a:pt x="0" y="2000"/>
                </a:lnTo>
                <a:close/>
              </a:path>
            </a:pathLst>
          </a:custGeom>
          <a:solidFill>
            <a:srgbClr val="1F8DD2"/>
          </a:solidFill>
          <a:ln w="9525">
            <a:solidFill>
              <a:srgbClr val="B5D8ED"/>
            </a:solidFill>
            <a:round/>
            <a:headEnd/>
            <a:tailEnd/>
          </a:ln>
        </p:spPr>
        <p:txBody>
          <a:bodyPr/>
          <a:lstStyle/>
          <a:p>
            <a:endParaRPr lang="en-US" dirty="0"/>
          </a:p>
        </p:txBody>
      </p:sp>
      <p:sp>
        <p:nvSpPr>
          <p:cNvPr id="455" name="Freeform 399"/>
          <p:cNvSpPr>
            <a:spLocks/>
          </p:cNvSpPr>
          <p:nvPr/>
        </p:nvSpPr>
        <p:spPr bwMode="auto">
          <a:xfrm>
            <a:off x="1273579" y="2555505"/>
            <a:ext cx="1435100" cy="617803"/>
          </a:xfrm>
          <a:custGeom>
            <a:avLst/>
            <a:gdLst>
              <a:gd name="T0" fmla="*/ 2147483647 w 1099"/>
              <a:gd name="T1" fmla="*/ 2147483647 h 571"/>
              <a:gd name="T2" fmla="*/ 2147483647 w 1099"/>
              <a:gd name="T3" fmla="*/ 2147483647 h 571"/>
              <a:gd name="T4" fmla="*/ 2147483647 w 1099"/>
              <a:gd name="T5" fmla="*/ 2147483647 h 571"/>
              <a:gd name="T6" fmla="*/ 2147483647 w 1099"/>
              <a:gd name="T7" fmla="*/ 2147483647 h 571"/>
              <a:gd name="T8" fmla="*/ 2147483647 w 1099"/>
              <a:gd name="T9" fmla="*/ 2147483647 h 571"/>
              <a:gd name="T10" fmla="*/ 2147483647 w 1099"/>
              <a:gd name="T11" fmla="*/ 2147483647 h 571"/>
              <a:gd name="T12" fmla="*/ 2147483647 w 1099"/>
              <a:gd name="T13" fmla="*/ 2147483647 h 571"/>
              <a:gd name="T14" fmla="*/ 2147483647 w 1099"/>
              <a:gd name="T15" fmla="*/ 2147483647 h 571"/>
              <a:gd name="T16" fmla="*/ 2147483647 w 1099"/>
              <a:gd name="T17" fmla="*/ 2147483647 h 571"/>
              <a:gd name="T18" fmla="*/ 2147483647 w 1099"/>
              <a:gd name="T19" fmla="*/ 2147483647 h 571"/>
              <a:gd name="T20" fmla="*/ 2147483647 w 1099"/>
              <a:gd name="T21" fmla="*/ 2147483647 h 571"/>
              <a:gd name="T22" fmla="*/ 2147483647 w 1099"/>
              <a:gd name="T23" fmla="*/ 2147483647 h 571"/>
              <a:gd name="T24" fmla="*/ 2147483647 w 1099"/>
              <a:gd name="T25" fmla="*/ 2147483647 h 571"/>
              <a:gd name="T26" fmla="*/ 2147483647 w 1099"/>
              <a:gd name="T27" fmla="*/ 2147483647 h 571"/>
              <a:gd name="T28" fmla="*/ 2147483647 w 1099"/>
              <a:gd name="T29" fmla="*/ 2147483647 h 571"/>
              <a:gd name="T30" fmla="*/ 2147483647 w 1099"/>
              <a:gd name="T31" fmla="*/ 2147483647 h 571"/>
              <a:gd name="T32" fmla="*/ 2147483647 w 1099"/>
              <a:gd name="T33" fmla="*/ 2147483647 h 571"/>
              <a:gd name="T34" fmla="*/ 2147483647 w 1099"/>
              <a:gd name="T35" fmla="*/ 2147483647 h 571"/>
              <a:gd name="T36" fmla="*/ 2147483647 w 1099"/>
              <a:gd name="T37" fmla="*/ 2147483647 h 571"/>
              <a:gd name="T38" fmla="*/ 2147483647 w 1099"/>
              <a:gd name="T39" fmla="*/ 2147483647 h 571"/>
              <a:gd name="T40" fmla="*/ 2147483647 w 1099"/>
              <a:gd name="T41" fmla="*/ 2147483647 h 571"/>
              <a:gd name="T42" fmla="*/ 2147483647 w 1099"/>
              <a:gd name="T43" fmla="*/ 2147483647 h 571"/>
              <a:gd name="T44" fmla="*/ 2147483647 w 1099"/>
              <a:gd name="T45" fmla="*/ 2147483647 h 571"/>
              <a:gd name="T46" fmla="*/ 2147483647 w 1099"/>
              <a:gd name="T47" fmla="*/ 2147483647 h 571"/>
              <a:gd name="T48" fmla="*/ 2147483647 w 1099"/>
              <a:gd name="T49" fmla="*/ 2147483647 h 571"/>
              <a:gd name="T50" fmla="*/ 2147483647 w 1099"/>
              <a:gd name="T51" fmla="*/ 0 h 571"/>
              <a:gd name="T52" fmla="*/ 2147483647 w 1099"/>
              <a:gd name="T53" fmla="*/ 2147483647 h 571"/>
              <a:gd name="T54" fmla="*/ 2147483647 w 1099"/>
              <a:gd name="T55" fmla="*/ 2147483647 h 571"/>
              <a:gd name="T56" fmla="*/ 2147483647 w 1099"/>
              <a:gd name="T57" fmla="*/ 2147483647 h 571"/>
              <a:gd name="T58" fmla="*/ 0 w 1099"/>
              <a:gd name="T59" fmla="*/ 2147483647 h 571"/>
              <a:gd name="T60" fmla="*/ 2147483647 w 1099"/>
              <a:gd name="T61" fmla="*/ 2147483647 h 571"/>
              <a:gd name="T62" fmla="*/ 2147483647 w 1099"/>
              <a:gd name="T63" fmla="*/ 2147483647 h 571"/>
              <a:gd name="T64" fmla="*/ 2147483647 w 1099"/>
              <a:gd name="T65" fmla="*/ 2147483647 h 571"/>
              <a:gd name="T66" fmla="*/ 2147483647 w 1099"/>
              <a:gd name="T67" fmla="*/ 2147483647 h 5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099" h="571">
                <a:moveTo>
                  <a:pt x="252" y="439"/>
                </a:moveTo>
                <a:lnTo>
                  <a:pt x="300" y="439"/>
                </a:lnTo>
                <a:lnTo>
                  <a:pt x="318" y="427"/>
                </a:lnTo>
                <a:lnTo>
                  <a:pt x="348" y="433"/>
                </a:lnTo>
                <a:lnTo>
                  <a:pt x="396" y="487"/>
                </a:lnTo>
                <a:lnTo>
                  <a:pt x="432" y="475"/>
                </a:lnTo>
                <a:lnTo>
                  <a:pt x="456" y="493"/>
                </a:lnTo>
                <a:lnTo>
                  <a:pt x="474" y="523"/>
                </a:lnTo>
                <a:lnTo>
                  <a:pt x="498" y="547"/>
                </a:lnTo>
                <a:lnTo>
                  <a:pt x="528" y="553"/>
                </a:lnTo>
                <a:lnTo>
                  <a:pt x="528" y="511"/>
                </a:lnTo>
                <a:lnTo>
                  <a:pt x="552" y="487"/>
                </a:lnTo>
                <a:lnTo>
                  <a:pt x="570" y="469"/>
                </a:lnTo>
                <a:lnTo>
                  <a:pt x="630" y="475"/>
                </a:lnTo>
                <a:lnTo>
                  <a:pt x="666" y="475"/>
                </a:lnTo>
                <a:lnTo>
                  <a:pt x="714" y="463"/>
                </a:lnTo>
                <a:lnTo>
                  <a:pt x="744" y="463"/>
                </a:lnTo>
                <a:lnTo>
                  <a:pt x="774" y="457"/>
                </a:lnTo>
                <a:lnTo>
                  <a:pt x="780" y="487"/>
                </a:lnTo>
                <a:lnTo>
                  <a:pt x="792" y="529"/>
                </a:lnTo>
                <a:lnTo>
                  <a:pt x="829" y="565"/>
                </a:lnTo>
                <a:lnTo>
                  <a:pt x="847" y="571"/>
                </a:lnTo>
                <a:lnTo>
                  <a:pt x="841" y="511"/>
                </a:lnTo>
                <a:lnTo>
                  <a:pt x="817" y="445"/>
                </a:lnTo>
                <a:lnTo>
                  <a:pt x="847" y="409"/>
                </a:lnTo>
                <a:lnTo>
                  <a:pt x="877" y="397"/>
                </a:lnTo>
                <a:lnTo>
                  <a:pt x="931" y="343"/>
                </a:lnTo>
                <a:lnTo>
                  <a:pt x="925" y="307"/>
                </a:lnTo>
                <a:lnTo>
                  <a:pt x="919" y="271"/>
                </a:lnTo>
                <a:lnTo>
                  <a:pt x="937" y="283"/>
                </a:lnTo>
                <a:lnTo>
                  <a:pt x="943" y="277"/>
                </a:lnTo>
                <a:lnTo>
                  <a:pt x="937" y="253"/>
                </a:lnTo>
                <a:lnTo>
                  <a:pt x="949" y="253"/>
                </a:lnTo>
                <a:lnTo>
                  <a:pt x="967" y="247"/>
                </a:lnTo>
                <a:lnTo>
                  <a:pt x="979" y="217"/>
                </a:lnTo>
                <a:lnTo>
                  <a:pt x="1003" y="211"/>
                </a:lnTo>
                <a:lnTo>
                  <a:pt x="1039" y="193"/>
                </a:lnTo>
                <a:lnTo>
                  <a:pt x="1039" y="144"/>
                </a:lnTo>
                <a:lnTo>
                  <a:pt x="1099" y="114"/>
                </a:lnTo>
                <a:lnTo>
                  <a:pt x="1087" y="54"/>
                </a:lnTo>
                <a:lnTo>
                  <a:pt x="1063" y="48"/>
                </a:lnTo>
                <a:lnTo>
                  <a:pt x="1015" y="108"/>
                </a:lnTo>
                <a:lnTo>
                  <a:pt x="955" y="120"/>
                </a:lnTo>
                <a:lnTo>
                  <a:pt x="925" y="126"/>
                </a:lnTo>
                <a:lnTo>
                  <a:pt x="883" y="162"/>
                </a:lnTo>
                <a:lnTo>
                  <a:pt x="804" y="186"/>
                </a:lnTo>
                <a:lnTo>
                  <a:pt x="804" y="150"/>
                </a:lnTo>
                <a:lnTo>
                  <a:pt x="768" y="72"/>
                </a:lnTo>
                <a:lnTo>
                  <a:pt x="666" y="24"/>
                </a:lnTo>
                <a:lnTo>
                  <a:pt x="624" y="12"/>
                </a:lnTo>
                <a:lnTo>
                  <a:pt x="564" y="0"/>
                </a:lnTo>
                <a:lnTo>
                  <a:pt x="42" y="0"/>
                </a:lnTo>
                <a:lnTo>
                  <a:pt x="48" y="36"/>
                </a:lnTo>
                <a:lnTo>
                  <a:pt x="30" y="48"/>
                </a:lnTo>
                <a:lnTo>
                  <a:pt x="36" y="24"/>
                </a:lnTo>
                <a:lnTo>
                  <a:pt x="0" y="12"/>
                </a:lnTo>
                <a:lnTo>
                  <a:pt x="18" y="78"/>
                </a:lnTo>
                <a:lnTo>
                  <a:pt x="12" y="126"/>
                </a:lnTo>
                <a:lnTo>
                  <a:pt x="0" y="174"/>
                </a:lnTo>
                <a:lnTo>
                  <a:pt x="12" y="211"/>
                </a:lnTo>
                <a:lnTo>
                  <a:pt x="12" y="235"/>
                </a:lnTo>
                <a:lnTo>
                  <a:pt x="42" y="295"/>
                </a:lnTo>
                <a:lnTo>
                  <a:pt x="66" y="337"/>
                </a:lnTo>
                <a:lnTo>
                  <a:pt x="84" y="367"/>
                </a:lnTo>
                <a:lnTo>
                  <a:pt x="138" y="403"/>
                </a:lnTo>
                <a:lnTo>
                  <a:pt x="144" y="415"/>
                </a:lnTo>
                <a:lnTo>
                  <a:pt x="192" y="409"/>
                </a:lnTo>
                <a:lnTo>
                  <a:pt x="252" y="439"/>
                </a:lnTo>
                <a:close/>
              </a:path>
            </a:pathLst>
          </a:custGeom>
          <a:solidFill>
            <a:srgbClr val="1F8DD2"/>
          </a:solidFill>
          <a:ln w="9525">
            <a:solidFill>
              <a:schemeClr val="accent1">
                <a:lumMod val="40000"/>
                <a:lumOff val="60000"/>
              </a:schemeClr>
            </a:solidFill>
            <a:round/>
            <a:headEnd/>
            <a:tailEnd/>
          </a:ln>
        </p:spPr>
        <p:txBody>
          <a:bodyPr/>
          <a:lstStyle/>
          <a:p>
            <a:endParaRPr lang="en-US" dirty="0"/>
          </a:p>
        </p:txBody>
      </p:sp>
      <p:sp>
        <p:nvSpPr>
          <p:cNvPr id="456" name="Freeform 409"/>
          <p:cNvSpPr>
            <a:spLocks/>
          </p:cNvSpPr>
          <p:nvPr/>
        </p:nvSpPr>
        <p:spPr bwMode="auto">
          <a:xfrm>
            <a:off x="2540405" y="4116547"/>
            <a:ext cx="473075" cy="789782"/>
          </a:xfrm>
          <a:custGeom>
            <a:avLst/>
            <a:gdLst>
              <a:gd name="T0" fmla="*/ 802631676 w 10000"/>
              <a:gd name="T1" fmla="*/ 2147483647 h 10001"/>
              <a:gd name="T2" fmla="*/ 819678508 w 10000"/>
              <a:gd name="T3" fmla="*/ 2147483647 h 10001"/>
              <a:gd name="T4" fmla="*/ 853875160 w 10000"/>
              <a:gd name="T5" fmla="*/ 1967533749 h 10001"/>
              <a:gd name="T6" fmla="*/ 973406737 w 10000"/>
              <a:gd name="T7" fmla="*/ 1492674746 h 10001"/>
              <a:gd name="T8" fmla="*/ 1024545009 w 10000"/>
              <a:gd name="T9" fmla="*/ 1357359916 h 10001"/>
              <a:gd name="T10" fmla="*/ 1058741661 w 10000"/>
              <a:gd name="T11" fmla="*/ 949727198 h 10001"/>
              <a:gd name="T12" fmla="*/ 1041694782 w 10000"/>
              <a:gd name="T13" fmla="*/ 882500818 h 10001"/>
              <a:gd name="T14" fmla="*/ 990453568 w 10000"/>
              <a:gd name="T15" fmla="*/ 1018659809 h 10001"/>
              <a:gd name="T16" fmla="*/ 887966600 w 10000"/>
              <a:gd name="T17" fmla="*/ 1221200925 h 10001"/>
              <a:gd name="T18" fmla="*/ 802631676 w 10000"/>
              <a:gd name="T19" fmla="*/ 1153965637 h 10001"/>
              <a:gd name="T20" fmla="*/ 819678508 w 10000"/>
              <a:gd name="T21" fmla="*/ 678253376 h 10001"/>
              <a:gd name="T22" fmla="*/ 768435071 w 10000"/>
              <a:gd name="T23" fmla="*/ 542947548 h 10001"/>
              <a:gd name="T24" fmla="*/ 665948103 w 10000"/>
              <a:gd name="T25" fmla="*/ 407632718 h 10001"/>
              <a:gd name="T26" fmla="*/ 614704619 w 10000"/>
              <a:gd name="T27" fmla="*/ 271473822 h 10001"/>
              <a:gd name="T28" fmla="*/ 563568571 w 10000"/>
              <a:gd name="T29" fmla="*/ 0 h 10001"/>
              <a:gd name="T30" fmla="*/ 495173090 w 10000"/>
              <a:gd name="T31" fmla="*/ 68932611 h 10001"/>
              <a:gd name="T32" fmla="*/ 478128482 w 10000"/>
              <a:gd name="T33" fmla="*/ 135314831 h 10001"/>
              <a:gd name="T34" fmla="*/ 392793558 w 10000"/>
              <a:gd name="T35" fmla="*/ 68932611 h 10001"/>
              <a:gd name="T36" fmla="*/ 358596905 w 10000"/>
              <a:gd name="T37" fmla="*/ 68932611 h 10001"/>
              <a:gd name="T38" fmla="*/ 336467545 w 10000"/>
              <a:gd name="T39" fmla="*/ 111481129 h 10001"/>
              <a:gd name="T40" fmla="*/ 341550074 w 10000"/>
              <a:gd name="T41" fmla="*/ 204238439 h 10001"/>
              <a:gd name="T42" fmla="*/ 324503242 w 10000"/>
              <a:gd name="T43" fmla="*/ 474859098 h 10001"/>
              <a:gd name="T44" fmla="*/ 273261981 w 10000"/>
              <a:gd name="T45" fmla="*/ 678253376 h 10001"/>
              <a:gd name="T46" fmla="*/ 273261981 w 10000"/>
              <a:gd name="T47" fmla="*/ 1085041934 h 10001"/>
              <a:gd name="T48" fmla="*/ 239063106 w 10000"/>
              <a:gd name="T49" fmla="*/ 1357359916 h 10001"/>
              <a:gd name="T50" fmla="*/ 187821892 w 10000"/>
              <a:gd name="T51" fmla="*/ 2147483647 h 10001"/>
              <a:gd name="T52" fmla="*/ 204866501 w 10000"/>
              <a:gd name="T53" fmla="*/ 2147483647 h 10001"/>
              <a:gd name="T54" fmla="*/ 102486968 w 10000"/>
              <a:gd name="T55" fmla="*/ 2147483647 h 10001"/>
              <a:gd name="T56" fmla="*/ 85334924 w 10000"/>
              <a:gd name="T57" fmla="*/ 2147483647 h 10001"/>
              <a:gd name="T58" fmla="*/ 85334924 w 10000"/>
              <a:gd name="T59" fmla="*/ 2147483647 h 10001"/>
              <a:gd name="T60" fmla="*/ 68288092 w 10000"/>
              <a:gd name="T61" fmla="*/ 2147483647 h 10001"/>
              <a:gd name="T62" fmla="*/ 102486968 w 10000"/>
              <a:gd name="T63" fmla="*/ 2147483647 h 10001"/>
              <a:gd name="T64" fmla="*/ 51243484 w 10000"/>
              <a:gd name="T65" fmla="*/ 2147483647 h 10001"/>
              <a:gd name="T66" fmla="*/ 0 w 10000"/>
              <a:gd name="T67" fmla="*/ 2147483647 h 10001"/>
              <a:gd name="T68" fmla="*/ 17046832 w 10000"/>
              <a:gd name="T69" fmla="*/ 2147483647 h 10001"/>
              <a:gd name="T70" fmla="*/ 72524621 w 10000"/>
              <a:gd name="T71" fmla="*/ 2147483647 h 10001"/>
              <a:gd name="T72" fmla="*/ 251450432 w 10000"/>
              <a:gd name="T73" fmla="*/ 2147483647 h 10001"/>
              <a:gd name="T74" fmla="*/ 231017519 w 10000"/>
              <a:gd name="T75" fmla="*/ 2147483647 h 10001"/>
              <a:gd name="T76" fmla="*/ 239063106 w 10000"/>
              <a:gd name="T77" fmla="*/ 2147483647 h 10001"/>
              <a:gd name="T78" fmla="*/ 285967120 w 10000"/>
              <a:gd name="T79" fmla="*/ 2147483647 h 10001"/>
              <a:gd name="T80" fmla="*/ 335091181 w 10000"/>
              <a:gd name="T81" fmla="*/ 2147483647 h 10001"/>
              <a:gd name="T82" fmla="*/ 388346653 w 10000"/>
              <a:gd name="T83" fmla="*/ 2147483647 h 10001"/>
              <a:gd name="T84" fmla="*/ 409838166 w 10000"/>
              <a:gd name="T85" fmla="*/ 2147483647 h 10001"/>
              <a:gd name="T86" fmla="*/ 358596905 w 10000"/>
              <a:gd name="T87" fmla="*/ 2147483647 h 10001"/>
              <a:gd name="T88" fmla="*/ 324503242 w 10000"/>
              <a:gd name="T89" fmla="*/ 2147483647 h 10001"/>
              <a:gd name="T90" fmla="*/ 400098356 w 10000"/>
              <a:gd name="T91" fmla="*/ 2147483647 h 10001"/>
              <a:gd name="T92" fmla="*/ 420426105 w 10000"/>
              <a:gd name="T93" fmla="*/ 2147483647 h 10001"/>
              <a:gd name="T94" fmla="*/ 461081603 w 10000"/>
              <a:gd name="T95" fmla="*/ 2147483647 h 10001"/>
              <a:gd name="T96" fmla="*/ 506078841 w 10000"/>
              <a:gd name="T97" fmla="*/ 2147483647 h 10001"/>
              <a:gd name="T98" fmla="*/ 512325087 w 10000"/>
              <a:gd name="T99" fmla="*/ 2147483647 h 10001"/>
              <a:gd name="T100" fmla="*/ 575638086 w 10000"/>
              <a:gd name="T101" fmla="*/ 2147483647 h 10001"/>
              <a:gd name="T102" fmla="*/ 569179240 w 10000"/>
              <a:gd name="T103" fmla="*/ 2147483647 h 10001"/>
              <a:gd name="T104" fmla="*/ 580613179 w 10000"/>
              <a:gd name="T105" fmla="*/ 2147483647 h 10001"/>
              <a:gd name="T106" fmla="*/ 614704619 w 10000"/>
              <a:gd name="T107" fmla="*/ 2147483647 h 10001"/>
              <a:gd name="T108" fmla="*/ 697499415 w 10000"/>
              <a:gd name="T109" fmla="*/ 2147483647 h 10001"/>
              <a:gd name="T110" fmla="*/ 819571120 w 10000"/>
              <a:gd name="T111" fmla="*/ 2147483647 h 10001"/>
              <a:gd name="T112" fmla="*/ 870919769 w 10000"/>
              <a:gd name="T113" fmla="*/ 2147483647 h 10001"/>
              <a:gd name="T114" fmla="*/ 905013432 w 10000"/>
              <a:gd name="T115" fmla="*/ 2147483647 h 10001"/>
              <a:gd name="T116" fmla="*/ 870919769 w 10000"/>
              <a:gd name="T117" fmla="*/ 2147483647 h 10001"/>
              <a:gd name="T118" fmla="*/ 819678508 w 10000"/>
              <a:gd name="T119" fmla="*/ 2147483647 h 10001"/>
              <a:gd name="T120" fmla="*/ 817984379 w 10000"/>
              <a:gd name="T121" fmla="*/ 2147483647 h 10001"/>
              <a:gd name="T122" fmla="*/ 802631676 w 10000"/>
              <a:gd name="T123" fmla="*/ 2147483647 h 10001"/>
              <a:gd name="T124" fmla="*/ 802631676 w 10000"/>
              <a:gd name="T125" fmla="*/ 2147483647 h 100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00" h="10001">
                <a:moveTo>
                  <a:pt x="7581" y="2950"/>
                </a:moveTo>
                <a:cubicBezTo>
                  <a:pt x="7635" y="2818"/>
                  <a:pt x="7688" y="2685"/>
                  <a:pt x="7742" y="2552"/>
                </a:cubicBezTo>
                <a:lnTo>
                  <a:pt x="8065" y="2312"/>
                </a:lnTo>
                <a:lnTo>
                  <a:pt x="9194" y="1754"/>
                </a:lnTo>
                <a:lnTo>
                  <a:pt x="9677" y="1595"/>
                </a:lnTo>
                <a:lnTo>
                  <a:pt x="10000" y="1116"/>
                </a:lnTo>
                <a:lnTo>
                  <a:pt x="9839" y="1037"/>
                </a:lnTo>
                <a:lnTo>
                  <a:pt x="9355" y="1197"/>
                </a:lnTo>
                <a:lnTo>
                  <a:pt x="8387" y="1435"/>
                </a:lnTo>
                <a:lnTo>
                  <a:pt x="7581" y="1356"/>
                </a:lnTo>
                <a:cubicBezTo>
                  <a:pt x="7635" y="1170"/>
                  <a:pt x="7688" y="983"/>
                  <a:pt x="7742" y="797"/>
                </a:cubicBezTo>
                <a:lnTo>
                  <a:pt x="7258" y="638"/>
                </a:lnTo>
                <a:lnTo>
                  <a:pt x="6290" y="479"/>
                </a:lnTo>
                <a:lnTo>
                  <a:pt x="5806" y="319"/>
                </a:lnTo>
                <a:lnTo>
                  <a:pt x="5323" y="0"/>
                </a:lnTo>
                <a:lnTo>
                  <a:pt x="4677" y="81"/>
                </a:lnTo>
                <a:lnTo>
                  <a:pt x="4516" y="159"/>
                </a:lnTo>
                <a:lnTo>
                  <a:pt x="3710" y="81"/>
                </a:lnTo>
                <a:cubicBezTo>
                  <a:pt x="3387" y="81"/>
                  <a:pt x="3476" y="72"/>
                  <a:pt x="3387" y="81"/>
                </a:cubicBezTo>
                <a:cubicBezTo>
                  <a:pt x="3298" y="89"/>
                  <a:pt x="3178" y="131"/>
                  <a:pt x="3178" y="131"/>
                </a:cubicBezTo>
                <a:cubicBezTo>
                  <a:pt x="3339" y="211"/>
                  <a:pt x="3245" y="168"/>
                  <a:pt x="3226" y="240"/>
                </a:cubicBezTo>
                <a:cubicBezTo>
                  <a:pt x="3207" y="310"/>
                  <a:pt x="3065" y="558"/>
                  <a:pt x="3065" y="558"/>
                </a:cubicBezTo>
                <a:lnTo>
                  <a:pt x="2581" y="797"/>
                </a:lnTo>
                <a:lnTo>
                  <a:pt x="2581" y="1275"/>
                </a:lnTo>
                <a:lnTo>
                  <a:pt x="2258" y="1595"/>
                </a:lnTo>
                <a:lnTo>
                  <a:pt x="1774" y="2631"/>
                </a:lnTo>
                <a:cubicBezTo>
                  <a:pt x="1828" y="2896"/>
                  <a:pt x="1881" y="3163"/>
                  <a:pt x="1935" y="3428"/>
                </a:cubicBezTo>
                <a:lnTo>
                  <a:pt x="968" y="4466"/>
                </a:lnTo>
                <a:lnTo>
                  <a:pt x="806" y="5582"/>
                </a:lnTo>
                <a:lnTo>
                  <a:pt x="806" y="6141"/>
                </a:lnTo>
                <a:cubicBezTo>
                  <a:pt x="752" y="6327"/>
                  <a:pt x="699" y="6514"/>
                  <a:pt x="645" y="6699"/>
                </a:cubicBezTo>
                <a:lnTo>
                  <a:pt x="968" y="7019"/>
                </a:lnTo>
                <a:lnTo>
                  <a:pt x="484" y="8294"/>
                </a:lnTo>
                <a:lnTo>
                  <a:pt x="0" y="8852"/>
                </a:lnTo>
                <a:cubicBezTo>
                  <a:pt x="54" y="8985"/>
                  <a:pt x="47" y="9085"/>
                  <a:pt x="161" y="9251"/>
                </a:cubicBezTo>
                <a:cubicBezTo>
                  <a:pt x="275" y="9417"/>
                  <a:pt x="316" y="9724"/>
                  <a:pt x="685" y="9848"/>
                </a:cubicBezTo>
                <a:cubicBezTo>
                  <a:pt x="1054" y="9973"/>
                  <a:pt x="2126" y="10011"/>
                  <a:pt x="2375" y="10000"/>
                </a:cubicBezTo>
                <a:cubicBezTo>
                  <a:pt x="2624" y="9989"/>
                  <a:pt x="2202" y="9881"/>
                  <a:pt x="2182" y="9783"/>
                </a:cubicBezTo>
                <a:cubicBezTo>
                  <a:pt x="2163" y="9685"/>
                  <a:pt x="2172" y="9527"/>
                  <a:pt x="2258" y="9410"/>
                </a:cubicBezTo>
                <a:cubicBezTo>
                  <a:pt x="2345" y="9293"/>
                  <a:pt x="2550" y="9220"/>
                  <a:pt x="2701" y="9082"/>
                </a:cubicBezTo>
                <a:cubicBezTo>
                  <a:pt x="2852" y="8944"/>
                  <a:pt x="3004" y="8707"/>
                  <a:pt x="3165" y="8584"/>
                </a:cubicBezTo>
                <a:cubicBezTo>
                  <a:pt x="3326" y="8461"/>
                  <a:pt x="3550" y="8459"/>
                  <a:pt x="3668" y="8344"/>
                </a:cubicBezTo>
                <a:cubicBezTo>
                  <a:pt x="3786" y="8229"/>
                  <a:pt x="3918" y="7996"/>
                  <a:pt x="3871" y="7895"/>
                </a:cubicBezTo>
                <a:cubicBezTo>
                  <a:pt x="3824" y="7794"/>
                  <a:pt x="3548" y="7789"/>
                  <a:pt x="3387" y="7736"/>
                </a:cubicBezTo>
                <a:cubicBezTo>
                  <a:pt x="3280" y="7629"/>
                  <a:pt x="3000" y="7495"/>
                  <a:pt x="3065" y="7416"/>
                </a:cubicBezTo>
                <a:cubicBezTo>
                  <a:pt x="3130" y="7337"/>
                  <a:pt x="3541" y="7312"/>
                  <a:pt x="3779" y="7260"/>
                </a:cubicBezTo>
                <a:cubicBezTo>
                  <a:pt x="3810" y="7153"/>
                  <a:pt x="3875" y="7075"/>
                  <a:pt x="3971" y="6968"/>
                </a:cubicBezTo>
                <a:cubicBezTo>
                  <a:pt x="4067" y="6861"/>
                  <a:pt x="4220" y="6700"/>
                  <a:pt x="4355" y="6620"/>
                </a:cubicBezTo>
                <a:cubicBezTo>
                  <a:pt x="4490" y="6540"/>
                  <a:pt x="4699" y="6570"/>
                  <a:pt x="4780" y="6490"/>
                </a:cubicBezTo>
                <a:cubicBezTo>
                  <a:pt x="4861" y="6410"/>
                  <a:pt x="4853" y="6226"/>
                  <a:pt x="4839" y="6141"/>
                </a:cubicBezTo>
                <a:cubicBezTo>
                  <a:pt x="5323" y="5822"/>
                  <a:pt x="5348" y="5984"/>
                  <a:pt x="5437" y="5921"/>
                </a:cubicBezTo>
                <a:cubicBezTo>
                  <a:pt x="5526" y="5858"/>
                  <a:pt x="5368" y="5818"/>
                  <a:pt x="5376" y="5762"/>
                </a:cubicBezTo>
                <a:cubicBezTo>
                  <a:pt x="5384" y="5706"/>
                  <a:pt x="5412" y="5665"/>
                  <a:pt x="5484" y="5582"/>
                </a:cubicBezTo>
                <a:cubicBezTo>
                  <a:pt x="5556" y="5499"/>
                  <a:pt x="5622" y="5319"/>
                  <a:pt x="5806" y="5264"/>
                </a:cubicBezTo>
                <a:cubicBezTo>
                  <a:pt x="5990" y="5209"/>
                  <a:pt x="6266" y="5289"/>
                  <a:pt x="6588" y="5253"/>
                </a:cubicBezTo>
                <a:cubicBezTo>
                  <a:pt x="6910" y="5217"/>
                  <a:pt x="7468" y="5176"/>
                  <a:pt x="7741" y="5045"/>
                </a:cubicBezTo>
                <a:cubicBezTo>
                  <a:pt x="8014" y="4914"/>
                  <a:pt x="8092" y="4629"/>
                  <a:pt x="8226" y="4466"/>
                </a:cubicBezTo>
                <a:cubicBezTo>
                  <a:pt x="8361" y="4303"/>
                  <a:pt x="8441" y="4199"/>
                  <a:pt x="8548" y="4066"/>
                </a:cubicBezTo>
                <a:lnTo>
                  <a:pt x="8226" y="3748"/>
                </a:lnTo>
                <a:cubicBezTo>
                  <a:pt x="8065" y="3668"/>
                  <a:pt x="7825" y="3557"/>
                  <a:pt x="7742" y="3509"/>
                </a:cubicBezTo>
                <a:cubicBezTo>
                  <a:pt x="7659" y="3461"/>
                  <a:pt x="7731" y="3475"/>
                  <a:pt x="7726" y="3458"/>
                </a:cubicBezTo>
                <a:lnTo>
                  <a:pt x="7581" y="3350"/>
                </a:lnTo>
                <a:lnTo>
                  <a:pt x="7581" y="2950"/>
                </a:lnTo>
                <a:close/>
              </a:path>
            </a:pathLst>
          </a:custGeom>
          <a:solidFill>
            <a:srgbClr val="1F8DD2"/>
          </a:solidFill>
          <a:ln w="9525">
            <a:solidFill>
              <a:srgbClr val="B5D8ED"/>
            </a:solidFill>
            <a:round/>
            <a:headEnd/>
            <a:tailEnd/>
          </a:ln>
        </p:spPr>
        <p:txBody>
          <a:bodyPr/>
          <a:lstStyle/>
          <a:p>
            <a:endParaRPr lang="en-US" dirty="0"/>
          </a:p>
        </p:txBody>
      </p:sp>
      <p:sp>
        <p:nvSpPr>
          <p:cNvPr id="6" name="Title 5"/>
          <p:cNvSpPr>
            <a:spLocks noGrp="1"/>
          </p:cNvSpPr>
          <p:nvPr>
            <p:ph type="title"/>
          </p:nvPr>
        </p:nvSpPr>
        <p:spPr/>
        <p:txBody>
          <a:bodyPr/>
          <a:lstStyle/>
          <a:p>
            <a:r>
              <a:rPr lang="en-US" dirty="0" smtClean="0"/>
              <a:t>Clients: Alternative Finance Providers</a:t>
            </a:r>
            <a:endParaRPr lang="en-US" dirty="0"/>
          </a:p>
        </p:txBody>
      </p:sp>
      <p:sp>
        <p:nvSpPr>
          <p:cNvPr id="2" name="Text Placeholder 1"/>
          <p:cNvSpPr>
            <a:spLocks noGrp="1"/>
          </p:cNvSpPr>
          <p:nvPr>
            <p:ph type="body" sz="quarter" idx="13"/>
          </p:nvPr>
        </p:nvSpPr>
        <p:spPr/>
        <p:txBody>
          <a:bodyPr/>
          <a:lstStyle/>
          <a:p>
            <a:endParaRPr lang="en-US" dirty="0"/>
          </a:p>
        </p:txBody>
      </p:sp>
      <p:sp>
        <p:nvSpPr>
          <p:cNvPr id="554" name="Rectangle 5"/>
          <p:cNvSpPr>
            <a:spLocks noChangeArrowheads="1"/>
          </p:cNvSpPr>
          <p:nvPr/>
        </p:nvSpPr>
        <p:spPr bwMode="gray">
          <a:xfrm>
            <a:off x="179658" y="997114"/>
            <a:ext cx="8810220" cy="4333865"/>
          </a:xfrm>
          <a:prstGeom prst="rect">
            <a:avLst/>
          </a:prstGeom>
          <a:gradFill flip="none" rotWithShape="1">
            <a:gsLst>
              <a:gs pos="0">
                <a:srgbClr val="FFFFFF">
                  <a:alpha val="85000"/>
                </a:srgbClr>
              </a:gs>
              <a:gs pos="100000">
                <a:srgbClr val="EAEAEA">
                  <a:alpha val="85000"/>
                </a:srgbClr>
              </a:gs>
            </a:gsLst>
            <a:lin ang="5400000" scaled="1"/>
            <a:tileRect/>
          </a:gradFill>
          <a:ln w="12700">
            <a:solidFill>
              <a:srgbClr val="C0C0C0"/>
            </a:solidFill>
            <a:miter lim="800000"/>
            <a:headEnd/>
            <a:tailEnd/>
          </a:ln>
          <a:effectLst/>
          <a:extLst/>
        </p:spPr>
        <p:txBody>
          <a:bodyPr lIns="108000" tIns="108000" rIns="144000" bIns="72000"/>
          <a:lstStyle/>
          <a:p>
            <a:pPr>
              <a:lnSpc>
                <a:spcPct val="90000"/>
              </a:lnSpc>
              <a:spcAft>
                <a:spcPct val="20000"/>
              </a:spcAft>
              <a:buClr>
                <a:srgbClr val="292929"/>
              </a:buClr>
            </a:pPr>
            <a:endParaRPr lang="en-US" sz="1200" noProof="1" smtClean="0">
              <a:cs typeface="Arial" charset="0"/>
            </a:endParaRPr>
          </a:p>
          <a:p>
            <a:pPr marL="190500" indent="-190500">
              <a:lnSpc>
                <a:spcPct val="90000"/>
              </a:lnSpc>
              <a:spcAft>
                <a:spcPct val="20000"/>
              </a:spcAft>
              <a:buClr>
                <a:srgbClr val="292929"/>
              </a:buClr>
              <a:buFont typeface="Wingdings" charset="0"/>
              <a:buChar char="§"/>
            </a:pPr>
            <a:endParaRPr lang="en-US" sz="1200" noProof="1">
              <a:cs typeface="Arial" charset="0"/>
            </a:endParaRPr>
          </a:p>
        </p:txBody>
      </p:sp>
      <p:pic>
        <p:nvPicPr>
          <p:cNvPr id="17" name="Picture 16"/>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31311" y="1105599"/>
            <a:ext cx="1644650" cy="543355"/>
          </a:xfrm>
          <a:prstGeom prst="rect">
            <a:avLst/>
          </a:prstGeom>
        </p:spPr>
      </p:pic>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37217" y="1400188"/>
            <a:ext cx="1241185" cy="360655"/>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46116" y="1920998"/>
            <a:ext cx="938198" cy="454591"/>
          </a:xfrm>
          <a:prstGeom prst="rect">
            <a:avLst/>
          </a:prstGeom>
          <a:ln>
            <a:solidFill>
              <a:srgbClr val="D9D9D9"/>
            </a:solidFill>
          </a:ln>
        </p:spPr>
      </p:pic>
      <p:pic>
        <p:nvPicPr>
          <p:cNvPr id="18" name="Picture 1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94948" y="1791151"/>
            <a:ext cx="1313619" cy="607884"/>
          </a:xfrm>
          <a:prstGeom prst="rect">
            <a:avLst/>
          </a:prstGeom>
        </p:spPr>
      </p:pic>
      <p:pic>
        <p:nvPicPr>
          <p:cNvPr id="26" name="Picture 25" descr="Captura de pantalla 2012-10-02 a la(s) 8.59.15.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65136" y="2017389"/>
            <a:ext cx="1241816" cy="806758"/>
          </a:xfrm>
          <a:prstGeom prst="rect">
            <a:avLst/>
          </a:prstGeom>
          <a:ln w="3175" cmpd="sng">
            <a:solidFill>
              <a:schemeClr val="bg1">
                <a:lumMod val="85000"/>
              </a:schemeClr>
            </a:solidFill>
          </a:ln>
        </p:spPr>
      </p:pic>
      <p:pic>
        <p:nvPicPr>
          <p:cNvPr id="27" name="Picture 2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26156" y="2633993"/>
            <a:ext cx="1063398" cy="739948"/>
          </a:xfrm>
          <a:prstGeom prst="rect">
            <a:avLst/>
          </a:prstGeom>
          <a:ln>
            <a:solidFill>
              <a:srgbClr val="D9D9D9"/>
            </a:solidFill>
          </a:ln>
        </p:spPr>
      </p:pic>
      <p:pic>
        <p:nvPicPr>
          <p:cNvPr id="28" name="Picture 27"/>
          <p:cNvPicPr>
            <a:picLocks noChangeAspect="1"/>
          </p:cNvPicPr>
          <p:nvPr/>
        </p:nvPicPr>
        <p:blipFill rotWithShape="1">
          <a:blip r:embed="rId8" cstate="screen">
            <a:extLst>
              <a:ext uri="{28A0092B-C50C-407E-A947-70E740481C1C}">
                <a14:useLocalDpi xmlns:a14="http://schemas.microsoft.com/office/drawing/2010/main"/>
              </a:ext>
            </a:extLst>
          </a:blip>
          <a:srcRect r="-1"/>
          <a:stretch/>
        </p:blipFill>
        <p:spPr>
          <a:xfrm>
            <a:off x="2440392" y="2935738"/>
            <a:ext cx="1563687" cy="637090"/>
          </a:xfrm>
          <a:prstGeom prst="rect">
            <a:avLst/>
          </a:prstGeom>
          <a:ln>
            <a:solidFill>
              <a:srgbClr val="D9D9D9"/>
            </a:solidFill>
          </a:ln>
        </p:spPr>
      </p:pic>
      <p:pic>
        <p:nvPicPr>
          <p:cNvPr id="29" name="Picture 28" descr="Captura de pantalla 2012-10-02 a la(s) 9.05.05.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164347" y="3660141"/>
            <a:ext cx="1601579" cy="553143"/>
          </a:xfrm>
          <a:prstGeom prst="rect">
            <a:avLst/>
          </a:prstGeom>
          <a:ln>
            <a:solidFill>
              <a:srgbClr val="D9D9D9"/>
            </a:solidFill>
          </a:ln>
        </p:spPr>
      </p:pic>
      <p:pic>
        <p:nvPicPr>
          <p:cNvPr id="30" name="Picture 29" descr="Captura de pantalla 2012-10-02 a la(s) 9.06.45.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29861" y="3705456"/>
            <a:ext cx="1369181" cy="568609"/>
          </a:xfrm>
          <a:prstGeom prst="rect">
            <a:avLst/>
          </a:prstGeom>
          <a:ln>
            <a:solidFill>
              <a:srgbClr val="D9D9D9"/>
            </a:solidFill>
          </a:ln>
        </p:spPr>
      </p:pic>
      <p:pic>
        <p:nvPicPr>
          <p:cNvPr id="31" name="Picture 30" descr="Captura de pantalla 2012-10-02 a la(s) 9.09.27.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946116" y="4397135"/>
            <a:ext cx="927658" cy="509193"/>
          </a:xfrm>
          <a:prstGeom prst="rect">
            <a:avLst/>
          </a:prstGeom>
        </p:spPr>
      </p:pic>
      <p:pic>
        <p:nvPicPr>
          <p:cNvPr id="224" name="Picture 223" descr="Captura de pantalla 2012-10-02 a la(s) 9.14.45.pn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983282" y="4407030"/>
            <a:ext cx="1066835" cy="828756"/>
          </a:xfrm>
          <a:prstGeom prst="rect">
            <a:avLst/>
          </a:prstGeom>
          <a:ln>
            <a:solidFill>
              <a:srgbClr val="D9D9D9"/>
            </a:solidFill>
          </a:ln>
        </p:spPr>
      </p:pic>
      <p:pic>
        <p:nvPicPr>
          <p:cNvPr id="225" name="Picture 224" descr="Captura de pantalla 2012-10-02 a la(s) 9.16.28.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8983" y="4509452"/>
            <a:ext cx="1287587" cy="623911"/>
          </a:xfrm>
          <a:prstGeom prst="rect">
            <a:avLst/>
          </a:prstGeom>
          <a:ln>
            <a:solidFill>
              <a:srgbClr val="D9D9D9"/>
            </a:solidFill>
          </a:ln>
        </p:spPr>
      </p:pic>
      <p:sp>
        <p:nvSpPr>
          <p:cNvPr id="4" name="Footer Placeholder 3"/>
          <p:cNvSpPr>
            <a:spLocks noGrp="1"/>
          </p:cNvSpPr>
          <p:nvPr>
            <p:ph type="ftr" sz="quarter" idx="14"/>
          </p:nvPr>
        </p:nvSpPr>
        <p:spPr/>
        <p:txBody>
          <a:bodyPr/>
          <a:lstStyle/>
          <a:p>
            <a:r>
              <a:rPr lang="en-US" dirty="0" smtClean="0"/>
              <a:t>Private &amp; Confidential</a:t>
            </a:r>
            <a:endParaRPr lang="en-US" dirty="0"/>
          </a:p>
        </p:txBody>
      </p:sp>
      <p:sp>
        <p:nvSpPr>
          <p:cNvPr id="7" name="Slide Number Placeholder 6"/>
          <p:cNvSpPr>
            <a:spLocks noGrp="1"/>
          </p:cNvSpPr>
          <p:nvPr>
            <p:ph type="sldNum" sz="quarter" idx="15"/>
          </p:nvPr>
        </p:nvSpPr>
        <p:spPr/>
        <p:txBody>
          <a:bodyPr/>
          <a:lstStyle/>
          <a:p>
            <a:fld id="{E0D4329E-DC56-E34F-814F-472E8A04E810}" type="slidenum">
              <a:rPr lang="en-US" smtClean="0"/>
              <a:pPr/>
              <a:t>7</a:t>
            </a:fld>
            <a:endParaRPr lang="en-US" dirty="0"/>
          </a:p>
        </p:txBody>
      </p:sp>
      <p:grpSp>
        <p:nvGrpSpPr>
          <p:cNvPr id="240" name="Group 239"/>
          <p:cNvGrpSpPr/>
          <p:nvPr/>
        </p:nvGrpSpPr>
        <p:grpSpPr>
          <a:xfrm>
            <a:off x="4907547" y="2409434"/>
            <a:ext cx="2578100" cy="567796"/>
            <a:chOff x="5167425" y="1558292"/>
            <a:chExt cx="2578100" cy="681355"/>
          </a:xfrm>
        </p:grpSpPr>
        <p:sp>
          <p:nvSpPr>
            <p:cNvPr id="241" name="Parallelogram 240"/>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242" name="Group 241"/>
            <p:cNvGrpSpPr/>
            <p:nvPr/>
          </p:nvGrpSpPr>
          <p:grpSpPr>
            <a:xfrm>
              <a:off x="5453351" y="1677371"/>
              <a:ext cx="1669641" cy="443198"/>
              <a:chOff x="3837216" y="953518"/>
              <a:chExt cx="1669641" cy="443198"/>
            </a:xfrm>
          </p:grpSpPr>
          <p:sp>
            <p:nvSpPr>
              <p:cNvPr id="243" name="TextBox 242"/>
              <p:cNvSpPr txBox="1"/>
              <p:nvPr/>
            </p:nvSpPr>
            <p:spPr>
              <a:xfrm>
                <a:off x="3837216" y="953518"/>
                <a:ext cx="678391"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+500</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244" name="TextBox 243"/>
              <p:cNvSpPr txBox="1"/>
              <p:nvPr/>
            </p:nvSpPr>
            <p:spPr>
              <a:xfrm>
                <a:off x="4420085" y="971985"/>
                <a:ext cx="1086772"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Employees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grpSp>
        <p:nvGrpSpPr>
          <p:cNvPr id="245" name="Group 244"/>
          <p:cNvGrpSpPr/>
          <p:nvPr/>
        </p:nvGrpSpPr>
        <p:grpSpPr>
          <a:xfrm>
            <a:off x="4907547" y="4046395"/>
            <a:ext cx="2578100" cy="567796"/>
            <a:chOff x="5167425" y="1558292"/>
            <a:chExt cx="2578100" cy="681355"/>
          </a:xfrm>
        </p:grpSpPr>
        <p:sp>
          <p:nvSpPr>
            <p:cNvPr id="246" name="Parallelogram 245"/>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247" name="Group 246"/>
            <p:cNvGrpSpPr/>
            <p:nvPr/>
          </p:nvGrpSpPr>
          <p:grpSpPr>
            <a:xfrm>
              <a:off x="5610445" y="1677371"/>
              <a:ext cx="1611997" cy="443198"/>
              <a:chOff x="3994310" y="953518"/>
              <a:chExt cx="1611997" cy="443198"/>
            </a:xfrm>
          </p:grpSpPr>
          <p:sp>
            <p:nvSpPr>
              <p:cNvPr id="248" name="TextBox 247"/>
              <p:cNvSpPr txBox="1"/>
              <p:nvPr/>
            </p:nvSpPr>
            <p:spPr>
              <a:xfrm>
                <a:off x="3994310" y="953518"/>
                <a:ext cx="521297"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+70</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249" name="TextBox 248"/>
              <p:cNvSpPr txBox="1"/>
              <p:nvPr/>
            </p:nvSpPr>
            <p:spPr>
              <a:xfrm>
                <a:off x="4420085" y="971985"/>
                <a:ext cx="1186222"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Installations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grpSp>
        <p:nvGrpSpPr>
          <p:cNvPr id="250" name="Group 249"/>
          <p:cNvGrpSpPr/>
          <p:nvPr/>
        </p:nvGrpSpPr>
        <p:grpSpPr>
          <a:xfrm>
            <a:off x="4907547" y="1590954"/>
            <a:ext cx="2578100" cy="567796"/>
            <a:chOff x="5167425" y="1558292"/>
            <a:chExt cx="2578100" cy="681355"/>
          </a:xfrm>
        </p:grpSpPr>
        <p:sp>
          <p:nvSpPr>
            <p:cNvPr id="251" name="Parallelogram 250"/>
            <p:cNvSpPr/>
            <p:nvPr/>
          </p:nvSpPr>
          <p:spPr bwMode="auto">
            <a:xfrm>
              <a:off x="5167425" y="1558292"/>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252" name="Group 251"/>
            <p:cNvGrpSpPr/>
            <p:nvPr/>
          </p:nvGrpSpPr>
          <p:grpSpPr>
            <a:xfrm>
              <a:off x="5857308" y="1677371"/>
              <a:ext cx="938672" cy="443198"/>
              <a:chOff x="4241173" y="953518"/>
              <a:chExt cx="938672" cy="443198"/>
            </a:xfrm>
          </p:grpSpPr>
          <p:sp>
            <p:nvSpPr>
              <p:cNvPr id="253" name="TextBox 252"/>
              <p:cNvSpPr txBox="1"/>
              <p:nvPr/>
            </p:nvSpPr>
            <p:spPr>
              <a:xfrm>
                <a:off x="4241173" y="953518"/>
                <a:ext cx="274434"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7</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254" name="TextBox 253"/>
              <p:cNvSpPr txBox="1"/>
              <p:nvPr/>
            </p:nvSpPr>
            <p:spPr>
              <a:xfrm>
                <a:off x="4420085" y="971985"/>
                <a:ext cx="759760"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Offices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grpSp>
      <p:grpSp>
        <p:nvGrpSpPr>
          <p:cNvPr id="255" name="Group 254"/>
          <p:cNvGrpSpPr/>
          <p:nvPr/>
        </p:nvGrpSpPr>
        <p:grpSpPr>
          <a:xfrm>
            <a:off x="4907547" y="3227914"/>
            <a:ext cx="2578100" cy="567796"/>
            <a:chOff x="4879325" y="4414079"/>
            <a:chExt cx="2578100" cy="681355"/>
          </a:xfrm>
        </p:grpSpPr>
        <p:sp>
          <p:nvSpPr>
            <p:cNvPr id="256" name="Parallelogram 255"/>
            <p:cNvSpPr/>
            <p:nvPr/>
          </p:nvSpPr>
          <p:spPr bwMode="auto">
            <a:xfrm>
              <a:off x="4879325" y="4414079"/>
              <a:ext cx="2578100" cy="681355"/>
            </a:xfrm>
            <a:prstGeom prst="parallelogram">
              <a:avLst>
                <a:gd name="adj" fmla="val 77941"/>
              </a:avLst>
            </a:prstGeom>
            <a:gradFill>
              <a:gsLst>
                <a:gs pos="0">
                  <a:srgbClr val="2D69A1"/>
                </a:gs>
                <a:gs pos="100000">
                  <a:srgbClr val="43A1FC"/>
                </a:gs>
              </a:gsLst>
            </a:gradFill>
            <a:ln>
              <a:solidFill>
                <a:srgbClr val="00719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endParaRPr>
            </a:p>
          </p:txBody>
        </p:sp>
        <p:grpSp>
          <p:nvGrpSpPr>
            <p:cNvPr id="257" name="Group 256"/>
            <p:cNvGrpSpPr/>
            <p:nvPr/>
          </p:nvGrpSpPr>
          <p:grpSpPr>
            <a:xfrm>
              <a:off x="5575753" y="4511260"/>
              <a:ext cx="1410018" cy="443198"/>
              <a:chOff x="3995914" y="953518"/>
              <a:chExt cx="1410018" cy="443198"/>
            </a:xfrm>
          </p:grpSpPr>
          <p:sp>
            <p:nvSpPr>
              <p:cNvPr id="259" name="TextBox 258"/>
              <p:cNvSpPr txBox="1"/>
              <p:nvPr/>
            </p:nvSpPr>
            <p:spPr>
              <a:xfrm>
                <a:off x="3995914" y="953518"/>
                <a:ext cx="519693" cy="443198"/>
              </a:xfrm>
              <a:prstGeom prst="rect">
                <a:avLst/>
              </a:prstGeom>
              <a:noFill/>
            </p:spPr>
            <p:txBody>
              <a:bodyPr wrap="none" rtlCol="0" anchor="ctr">
                <a:spAutoFit/>
              </a:bodyPr>
              <a:lstStyle/>
              <a:p>
                <a:pPr algn="r"/>
                <a:r>
                  <a:rPr lang="en-US" dirty="0" smtClean="0">
                    <a:solidFill>
                      <a:srgbClr val="F2F2F2"/>
                    </a:solidFill>
                    <a:effectLst>
                      <a:outerShdw blurRad="50800" dist="38100" dir="2700000" algn="tl" rotWithShape="0">
                        <a:prstClr val="black">
                          <a:alpha val="40000"/>
                        </a:prstClr>
                      </a:outerShdw>
                    </a:effectLst>
                    <a:latin typeface="Impact"/>
                    <a:cs typeface="Impact"/>
                  </a:rPr>
                  <a:t>+15</a:t>
                </a:r>
                <a:endParaRPr lang="en-US" dirty="0">
                  <a:solidFill>
                    <a:srgbClr val="F2F2F2"/>
                  </a:solidFill>
                  <a:effectLst>
                    <a:outerShdw blurRad="50800" dist="38100" dir="2700000" algn="tl" rotWithShape="0">
                      <a:prstClr val="black">
                        <a:alpha val="40000"/>
                      </a:prstClr>
                    </a:outerShdw>
                  </a:effectLst>
                  <a:latin typeface="Impact"/>
                  <a:cs typeface="Impact"/>
                </a:endParaRPr>
              </a:p>
            </p:txBody>
          </p:sp>
          <p:sp>
            <p:nvSpPr>
              <p:cNvPr id="260" name="TextBox 259"/>
              <p:cNvSpPr txBox="1"/>
              <p:nvPr/>
            </p:nvSpPr>
            <p:spPr>
              <a:xfrm>
                <a:off x="4420085" y="971985"/>
                <a:ext cx="985847" cy="406264"/>
              </a:xfrm>
              <a:prstGeom prst="rect">
                <a:avLst/>
              </a:prstGeom>
              <a:noFill/>
            </p:spPr>
            <p:txBody>
              <a:bodyPr wrap="none" rtlCol="0" anchor="ctr">
                <a:spAutoFit/>
              </a:bodyPr>
              <a:lstStyle/>
              <a:p>
                <a:r>
                  <a:rPr lang="en-US" sz="1600" dirty="0" smtClean="0">
                    <a:solidFill>
                      <a:srgbClr val="F2F2F2"/>
                    </a:solidFill>
                    <a:effectLst>
                      <a:outerShdw blurRad="50800" dist="38100" dir="2700000" algn="tl" rotWithShape="0">
                        <a:prstClr val="black">
                          <a:alpha val="40000"/>
                        </a:prstClr>
                      </a:outerShdw>
                    </a:effectLst>
                    <a:cs typeface="Impact"/>
                  </a:rPr>
                  <a:t>Countries</a:t>
                </a:r>
                <a:endParaRPr lang="en-US" sz="1600" dirty="0">
                  <a:solidFill>
                    <a:srgbClr val="F2F2F2"/>
                  </a:solidFill>
                  <a:effectLst>
                    <a:outerShdw blurRad="50800" dist="38100" dir="2700000" algn="tl" rotWithShape="0">
                      <a:prstClr val="black">
                        <a:alpha val="40000"/>
                      </a:prstClr>
                    </a:outerShdw>
                  </a:effectLst>
                  <a:cs typeface="Impact"/>
                </a:endParaRPr>
              </a:p>
            </p:txBody>
          </p:sp>
        </p:grpSp>
        <p:sp>
          <p:nvSpPr>
            <p:cNvPr id="258" name="TextBox 257"/>
            <p:cNvSpPr txBox="1"/>
            <p:nvPr/>
          </p:nvSpPr>
          <p:spPr>
            <a:xfrm>
              <a:off x="5244058" y="4780007"/>
              <a:ext cx="1510350" cy="313932"/>
            </a:xfrm>
            <a:prstGeom prst="rect">
              <a:avLst/>
            </a:prstGeom>
            <a:noFill/>
          </p:spPr>
          <p:txBody>
            <a:bodyPr wrap="none" rtlCol="0" anchor="ctr">
              <a:spAutoFit/>
            </a:bodyPr>
            <a:lstStyle/>
            <a:p>
              <a:pPr algn="ctr"/>
              <a:r>
                <a:rPr lang="en-US" sz="1100" dirty="0" smtClean="0">
                  <a:solidFill>
                    <a:srgbClr val="F2F2F2"/>
                  </a:solidFill>
                  <a:effectLst>
                    <a:outerShdw blurRad="50800" dist="38100" dir="2700000" algn="tl" rotWithShape="0">
                      <a:prstClr val="black">
                        <a:alpha val="40000"/>
                      </a:prstClr>
                    </a:outerShdw>
                  </a:effectLst>
                  <a:cs typeface="Impact"/>
                </a:rPr>
                <a:t>(LA, USA, Africa, Japan)</a:t>
              </a:r>
              <a:endParaRPr lang="en-US" sz="1100" dirty="0">
                <a:solidFill>
                  <a:srgbClr val="F2F2F2"/>
                </a:solidFill>
                <a:effectLst>
                  <a:outerShdw blurRad="50800" dist="38100" dir="2700000" algn="tl" rotWithShape="0">
                    <a:prstClr val="black">
                      <a:alpha val="40000"/>
                    </a:prstClr>
                  </a:outerShdw>
                </a:effectLst>
                <a:cs typeface="Impact"/>
              </a:endParaRPr>
            </a:p>
          </p:txBody>
        </p:sp>
      </p:grpSp>
    </p:spTree>
    <p:extLst>
      <p:ext uri="{BB962C8B-B14F-4D97-AF65-F5344CB8AC3E}">
        <p14:creationId xmlns:p14="http://schemas.microsoft.com/office/powerpoint/2010/main" val="1598995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245"/>
                                        </p:tgtEl>
                                        <p:attrNameLst>
                                          <p:attrName>style.visibility</p:attrName>
                                        </p:attrNameLst>
                                      </p:cBhvr>
                                      <p:to>
                                        <p:strVal val="visible"/>
                                      </p:to>
                                    </p:set>
                                    <p:anim calcmode="lin" valueType="num">
                                      <p:cBhvr additive="base">
                                        <p:cTn id="7" dur="500"/>
                                        <p:tgtEl>
                                          <p:spTgt spid="245"/>
                                        </p:tgtEl>
                                        <p:attrNameLst>
                                          <p:attrName>ppt_y</p:attrName>
                                        </p:attrNameLst>
                                      </p:cBhvr>
                                      <p:tavLst>
                                        <p:tav tm="0">
                                          <p:val>
                                            <p:strVal val="#ppt_y-#ppt_h*1.125000"/>
                                          </p:val>
                                        </p:tav>
                                        <p:tav tm="100000">
                                          <p:val>
                                            <p:strVal val="#ppt_y"/>
                                          </p:val>
                                        </p:tav>
                                      </p:tavLst>
                                    </p:anim>
                                    <p:animEffect transition="in" filter="wipe(down)">
                                      <p:cBhvr>
                                        <p:cTn id="8" dur="500"/>
                                        <p:tgtEl>
                                          <p:spTgt spid="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_tradnl" dirty="0" err="1" smtClean="0"/>
              <a:t>Recognized</a:t>
            </a:r>
            <a:endParaRPr lang="es-ES_tradnl" dirty="0"/>
          </a:p>
        </p:txBody>
      </p:sp>
      <p:sp>
        <p:nvSpPr>
          <p:cNvPr id="2" name="Text Placeholder 1"/>
          <p:cNvSpPr>
            <a:spLocks noGrp="1"/>
          </p:cNvSpPr>
          <p:nvPr>
            <p:ph type="body" sz="quarter" idx="13"/>
          </p:nvPr>
        </p:nvSpPr>
        <p:spPr/>
        <p:txBody>
          <a:bodyPr/>
          <a:lstStyle/>
          <a:p>
            <a:endParaRPr lang="es-ES"/>
          </a:p>
        </p:txBody>
      </p:sp>
      <p:sp>
        <p:nvSpPr>
          <p:cNvPr id="34" name="TextBox 33"/>
          <p:cNvSpPr txBox="1"/>
          <p:nvPr/>
        </p:nvSpPr>
        <p:spPr>
          <a:xfrm>
            <a:off x="5600929" y="5198623"/>
            <a:ext cx="3522118" cy="230832"/>
          </a:xfrm>
          <a:prstGeom prst="rect">
            <a:avLst/>
          </a:prstGeom>
          <a:noFill/>
        </p:spPr>
        <p:txBody>
          <a:bodyPr wrap="none" rtlCol="0">
            <a:spAutoFit/>
          </a:bodyPr>
          <a:lstStyle/>
          <a:p>
            <a:pPr algn="r"/>
            <a:r>
              <a:rPr lang="es-ES" sz="900" dirty="0"/>
              <a:t>Fuente: </a:t>
            </a:r>
            <a:r>
              <a:rPr lang="es-ES" sz="900" dirty="0" err="1"/>
              <a:t>Gartner</a:t>
            </a:r>
            <a:r>
              <a:rPr lang="es-ES" sz="900" dirty="0"/>
              <a:t> (</a:t>
            </a:r>
            <a:r>
              <a:rPr lang="es-ES" sz="900" dirty="0" err="1"/>
              <a:t>Magic</a:t>
            </a:r>
            <a:r>
              <a:rPr lang="es-ES" sz="900" dirty="0"/>
              <a:t> </a:t>
            </a:r>
            <a:r>
              <a:rPr lang="es-ES" sz="900" dirty="0" err="1"/>
              <a:t>Quadrant</a:t>
            </a:r>
            <a:r>
              <a:rPr lang="es-ES" sz="900" dirty="0"/>
              <a:t> </a:t>
            </a:r>
            <a:r>
              <a:rPr lang="es-ES" sz="900" dirty="0" err="1"/>
              <a:t>for</a:t>
            </a:r>
            <a:r>
              <a:rPr lang="es-ES" sz="900" dirty="0"/>
              <a:t> International </a:t>
            </a:r>
            <a:r>
              <a:rPr lang="es-ES" sz="900" dirty="0" err="1"/>
              <a:t>Retail</a:t>
            </a:r>
            <a:r>
              <a:rPr lang="es-ES" sz="900" dirty="0"/>
              <a:t> Core </a:t>
            </a:r>
            <a:r>
              <a:rPr lang="es-ES" sz="900" dirty="0" err="1" smtClean="0"/>
              <a:t>Banking</a:t>
            </a:r>
            <a:r>
              <a:rPr lang="es-ES" sz="900" dirty="0"/>
              <a:t>)</a:t>
            </a:r>
          </a:p>
        </p:txBody>
      </p:sp>
      <p:grpSp>
        <p:nvGrpSpPr>
          <p:cNvPr id="335" name="Group 334"/>
          <p:cNvGrpSpPr/>
          <p:nvPr/>
        </p:nvGrpSpPr>
        <p:grpSpPr>
          <a:xfrm>
            <a:off x="1286621" y="3918839"/>
            <a:ext cx="666513" cy="131282"/>
            <a:chOff x="3744197" y="2877296"/>
            <a:chExt cx="1383533" cy="327016"/>
          </a:xfrm>
        </p:grpSpPr>
        <p:sp>
          <p:nvSpPr>
            <p:cNvPr id="336" name="TextBox 335"/>
            <p:cNvSpPr txBox="1"/>
            <p:nvPr/>
          </p:nvSpPr>
          <p:spPr>
            <a:xfrm>
              <a:off x="3883899" y="2877296"/>
              <a:ext cx="1243831" cy="318316"/>
            </a:xfrm>
            <a:prstGeom prst="rect">
              <a:avLst/>
            </a:prstGeom>
            <a:noFill/>
          </p:spPr>
          <p:txBody>
            <a:bodyPr wrap="none" rtlCol="0">
              <a:noAutofit/>
            </a:bodyPr>
            <a:lstStyle/>
            <a:p>
              <a:pPr algn="r"/>
              <a:r>
                <a:rPr lang="en-US" sz="700" b="1" dirty="0" smtClean="0">
                  <a:solidFill>
                    <a:schemeClr val="tx1">
                      <a:lumMod val="95000"/>
                      <a:lumOff val="5000"/>
                    </a:schemeClr>
                  </a:solidFill>
                  <a:latin typeface="Arial"/>
                  <a:cs typeface="Arial"/>
                </a:rPr>
                <a:t>Cobiscorp</a:t>
              </a:r>
              <a:endParaRPr lang="en-US" sz="700" b="1" dirty="0">
                <a:solidFill>
                  <a:schemeClr val="tx1">
                    <a:lumMod val="95000"/>
                    <a:lumOff val="5000"/>
                  </a:schemeClr>
                </a:solidFill>
                <a:latin typeface="Arial"/>
                <a:cs typeface="Arial"/>
              </a:endParaRPr>
            </a:p>
          </p:txBody>
        </p:sp>
        <p:sp>
          <p:nvSpPr>
            <p:cNvPr id="337" name="Oval 336"/>
            <p:cNvSpPr>
              <a:spLocks noChangeAspect="1"/>
            </p:cNvSpPr>
            <p:nvPr/>
          </p:nvSpPr>
          <p:spPr>
            <a:xfrm>
              <a:off x="3744197" y="2980127"/>
              <a:ext cx="224184" cy="224185"/>
            </a:xfrm>
            <a:prstGeom prst="ellipse">
              <a:avLst/>
            </a:prstGeom>
            <a:solidFill>
              <a:srgbClr val="E04B1D"/>
            </a:solidFill>
            <a:ln w="12700" cmpd="sng">
              <a:solidFill>
                <a:srgbClr val="E2992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550"/>
            </a:p>
          </p:txBody>
        </p:sp>
      </p:grpSp>
      <p:sp>
        <p:nvSpPr>
          <p:cNvPr id="3" name="Date Placeholder 2"/>
          <p:cNvSpPr>
            <a:spLocks noGrp="1"/>
          </p:cNvSpPr>
          <p:nvPr>
            <p:ph type="dt" sz="half" idx="2"/>
          </p:nvPr>
        </p:nvSpPr>
        <p:spPr/>
        <p:txBody>
          <a:bodyPr/>
          <a:lstStyle/>
          <a:p>
            <a:pPr defTabSz="914400"/>
            <a:r>
              <a:rPr lang="en-US" smtClean="0"/>
              <a:t>13-Mar-2103</a:t>
            </a:r>
            <a:endParaRPr lang="es-EC" dirty="0"/>
          </a:p>
        </p:txBody>
      </p:sp>
      <p:sp>
        <p:nvSpPr>
          <p:cNvPr id="8" name="Footer Placeholder 7"/>
          <p:cNvSpPr>
            <a:spLocks noGrp="1"/>
          </p:cNvSpPr>
          <p:nvPr>
            <p:ph type="ftr" sz="quarter" idx="14"/>
          </p:nvPr>
        </p:nvSpPr>
        <p:spPr/>
        <p:txBody>
          <a:bodyPr/>
          <a:lstStyle/>
          <a:p>
            <a:r>
              <a:rPr lang="en-US" dirty="0" smtClean="0"/>
              <a:t>Strictly Confidential</a:t>
            </a:r>
            <a:endParaRPr lang="en-US" dirty="0"/>
          </a:p>
        </p:txBody>
      </p:sp>
      <p:sp>
        <p:nvSpPr>
          <p:cNvPr id="11" name="Slide Number Placeholder 10"/>
          <p:cNvSpPr>
            <a:spLocks noGrp="1"/>
          </p:cNvSpPr>
          <p:nvPr>
            <p:ph type="sldNum" sz="quarter" idx="15"/>
          </p:nvPr>
        </p:nvSpPr>
        <p:spPr/>
        <p:txBody>
          <a:bodyPr/>
          <a:lstStyle/>
          <a:p>
            <a:fld id="{BF4E88DB-C709-C349-96BF-E96E3D8E92BC}" type="slidenum">
              <a:rPr lang="en-US" smtClean="0"/>
              <a:t>8</a:t>
            </a:fld>
            <a:endParaRPr lang="en-US"/>
          </a:p>
        </p:txBody>
      </p:sp>
      <p:pic>
        <p:nvPicPr>
          <p:cNvPr id="305" name="Picture 304" descr="C:\Users\tbrown\Desktop\cobiscorp gartner.png"/>
          <p:cNvPicPr/>
          <p:nvPr/>
        </p:nvPicPr>
        <p:blipFill>
          <a:blip r:embed="rId3">
            <a:extLst>
              <a:ext uri="{28A0092B-C50C-407E-A947-70E740481C1C}">
                <a14:useLocalDpi xmlns:a14="http://schemas.microsoft.com/office/drawing/2010/main" val="0"/>
              </a:ext>
            </a:extLst>
          </a:blip>
          <a:srcRect/>
          <a:stretch>
            <a:fillRect/>
          </a:stretch>
        </p:blipFill>
        <p:spPr bwMode="auto">
          <a:xfrm>
            <a:off x="821677" y="816839"/>
            <a:ext cx="7285526" cy="4544969"/>
          </a:xfrm>
          <a:prstGeom prst="rect">
            <a:avLst/>
          </a:prstGeom>
          <a:noFill/>
          <a:ln>
            <a:noFill/>
          </a:ln>
        </p:spPr>
      </p:pic>
    </p:spTree>
    <p:extLst>
      <p:ext uri="{BB962C8B-B14F-4D97-AF65-F5344CB8AC3E}">
        <p14:creationId xmlns:p14="http://schemas.microsoft.com/office/powerpoint/2010/main" val="339902422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and Vision</a:t>
            </a:r>
            <a:endParaRPr lang="en-US" dirty="0"/>
          </a:p>
        </p:txBody>
      </p:sp>
      <p:sp>
        <p:nvSpPr>
          <p:cNvPr id="9" name="Text Placeholder 2"/>
          <p:cNvSpPr txBox="1">
            <a:spLocks/>
          </p:cNvSpPr>
          <p:nvPr/>
        </p:nvSpPr>
        <p:spPr bwMode="auto">
          <a:xfrm>
            <a:off x="311009" y="3131074"/>
            <a:ext cx="8520362" cy="947159"/>
          </a:xfrm>
          <a:prstGeom prst="rect">
            <a:avLst/>
          </a:prstGeom>
          <a:ln>
            <a:noFill/>
          </a:ln>
        </p:spPr>
        <p:txBody>
          <a:bodyPr vert="horz" lIns="0" tIns="0" rIns="0" bIns="0" rtlCol="0" anchor="ctr">
            <a:noAutofit/>
          </a:bodyPr>
          <a:lstStyle>
            <a:lvl1pPr marL="0" indent="0" algn="l" defTabSz="914400" rtl="0" eaLnBrk="1" latinLnBrk="0" hangingPunct="1">
              <a:spcBef>
                <a:spcPts val="1000"/>
              </a:spcBef>
              <a:buFont typeface="Arial" pitchFamily="34" charset="0"/>
              <a:buNone/>
              <a:defRPr sz="2000" b="1" kern="1200">
                <a:solidFill>
                  <a:schemeClr val="tx1"/>
                </a:solidFill>
                <a:latin typeface="+mn-lt"/>
                <a:ea typeface="+mn-ea"/>
                <a:cs typeface="+mn-cs"/>
              </a:defRPr>
            </a:lvl1pPr>
            <a:lvl2pPr marL="538163" indent="-296863"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2pPr>
            <a:lvl3pPr marL="806450" indent="-268288"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3pPr>
            <a:lvl4pPr marL="1169988" indent="-363538"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4pPr>
            <a:lvl5pPr marL="1438275" indent="-268288"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b="0" dirty="0" smtClean="0">
                <a:solidFill>
                  <a:schemeClr val="tx2"/>
                </a:solidFill>
                <a:latin typeface="Arial" pitchFamily="34" charset="0"/>
                <a:cs typeface="Arial" pitchFamily="34" charset="0"/>
              </a:rPr>
              <a:t>VISION</a:t>
            </a:r>
          </a:p>
          <a:p>
            <a:pPr marL="201613" indent="-201613">
              <a:buFont typeface="Arial" pitchFamily="34" charset="0"/>
              <a:buChar char="•"/>
            </a:pPr>
            <a:r>
              <a:rPr lang="en-US" sz="1800" i="1" dirty="0"/>
              <a:t>To be the preferred strategic technological partner for the growth of financial and other entities.</a:t>
            </a:r>
          </a:p>
        </p:txBody>
      </p:sp>
      <p:sp>
        <p:nvSpPr>
          <p:cNvPr id="5" name="Text Placeholder 2"/>
          <p:cNvSpPr txBox="1">
            <a:spLocks/>
          </p:cNvSpPr>
          <p:nvPr/>
        </p:nvSpPr>
        <p:spPr bwMode="auto">
          <a:xfrm>
            <a:off x="311010" y="1446167"/>
            <a:ext cx="8650111" cy="1368488"/>
          </a:xfrm>
          <a:prstGeom prst="rect">
            <a:avLst/>
          </a:prstGeom>
          <a:ln>
            <a:noFill/>
          </a:ln>
        </p:spPr>
        <p:txBody>
          <a:bodyPr vert="horz" lIns="0" tIns="0" rIns="0" bIns="0" rtlCol="0" anchor="ctr">
            <a:noAutofit/>
          </a:bodyPr>
          <a:lstStyle>
            <a:lvl1pPr marL="201613" indent="-201613"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1pPr>
            <a:lvl2pPr marL="538163" indent="-296863"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2pPr>
            <a:lvl3pPr marL="806450" indent="-268288"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3pPr>
            <a:lvl4pPr marL="1169988" indent="-363538"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4pPr>
            <a:lvl5pPr marL="1438275" indent="-268288" algn="l" defTabSz="914400" rtl="0" eaLnBrk="1" latinLnBrk="0" hangingPunct="1">
              <a:spcBef>
                <a:spcPts val="1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200" dirty="0" smtClean="0">
                <a:solidFill>
                  <a:schemeClr val="tx2"/>
                </a:solidFill>
                <a:latin typeface="Arial" pitchFamily="34" charset="0"/>
                <a:cs typeface="Arial" pitchFamily="34" charset="0"/>
              </a:rPr>
              <a:t>MISSION</a:t>
            </a:r>
          </a:p>
          <a:p>
            <a:r>
              <a:rPr lang="en-US" b="1" i="1" dirty="0"/>
              <a:t>Provide high value technological solutions to our customers through a highly developed, motivated, and committed team</a:t>
            </a:r>
            <a:r>
              <a:rPr lang="en-US" i="1" dirty="0"/>
              <a:t>.</a:t>
            </a:r>
            <a:endParaRPr lang="en-US" dirty="0"/>
          </a:p>
        </p:txBody>
      </p:sp>
    </p:spTree>
    <p:extLst>
      <p:ext uri="{BB962C8B-B14F-4D97-AF65-F5344CB8AC3E}">
        <p14:creationId xmlns:p14="http://schemas.microsoft.com/office/powerpoint/2010/main" val="1480220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Cobiscorp 2013HD">
  <a:themeElements>
    <a:clrScheme name="Cobis Colors">
      <a:dk1>
        <a:sysClr val="windowText" lastClr="000000"/>
      </a:dk1>
      <a:lt1>
        <a:sysClr val="window" lastClr="FFFFFF"/>
      </a:lt1>
      <a:dk2>
        <a:srgbClr val="2D69A1"/>
      </a:dk2>
      <a:lt2>
        <a:srgbClr val="FFFCF3"/>
      </a:lt2>
      <a:accent1>
        <a:srgbClr val="3D8EDB"/>
      </a:accent1>
      <a:accent2>
        <a:srgbClr val="484E51"/>
      </a:accent2>
      <a:accent3>
        <a:srgbClr val="848484"/>
      </a:accent3>
      <a:accent4>
        <a:srgbClr val="B43E1A"/>
      </a:accent4>
      <a:accent5>
        <a:srgbClr val="E29926"/>
      </a:accent5>
      <a:accent6>
        <a:srgbClr val="4DAA59"/>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37393128C1A5C040B0B0AAB1A5B66A93" ma:contentTypeVersion="0" ma:contentTypeDescription="Create a new document." ma:contentTypeScope="" ma:versionID="75b1c6fc8aaecb90a77815d8b7d96f31">
  <xsd:schema xmlns:xsd="http://www.w3.org/2001/XMLSchema" xmlns:xs="http://www.w3.org/2001/XMLSchema" xmlns:p="http://schemas.microsoft.com/office/2006/metadata/properties" xmlns:ns2="135208d6-9cee-48a2-b9f3-5ef77c72e2c1" targetNamespace="http://schemas.microsoft.com/office/2006/metadata/properties" ma:root="true" ma:fieldsID="bac3d1f458e38503e1ce2eb559cca3ac" ns2:_="">
    <xsd:import namespace="135208d6-9cee-48a2-b9f3-5ef77c72e2c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5208d6-9cee-48a2-b9f3-5ef77c72e2c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135208d6-9cee-48a2-b9f3-5ef77c72e2c1">BIBLIOTECA-3836-475</_dlc_DocId>
    <_dlc_DocIdUrl xmlns="135208d6-9cee-48a2-b9f3-5ef77c72e2c1">
      <Url>https://www.lib.cobiscorp.com/marketing/_layouts/DocIdRedir.aspx?ID=BIBLIOTECA-3836-475</Url>
      <Description>BIBLIOTECA-3836-475</Description>
    </_dlc_DocIdUrl>
  </documentManagement>
</p:properties>
</file>

<file path=customXml/itemProps1.xml><?xml version="1.0" encoding="utf-8"?>
<ds:datastoreItem xmlns:ds="http://schemas.openxmlformats.org/officeDocument/2006/customXml" ds:itemID="{E5EECFDF-1BD6-44D8-A8A5-092A1BBF3E2D}">
  <ds:schemaRefs>
    <ds:schemaRef ds:uri="http://schemas.microsoft.com/sharepoint/events"/>
  </ds:schemaRefs>
</ds:datastoreItem>
</file>

<file path=customXml/itemProps2.xml><?xml version="1.0" encoding="utf-8"?>
<ds:datastoreItem xmlns:ds="http://schemas.openxmlformats.org/officeDocument/2006/customXml" ds:itemID="{81DB443C-E03E-4C8B-85D9-32FFCF04A9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35208d6-9cee-48a2-b9f3-5ef77c72e2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6679604-FDFA-4B99-9DD0-B6CCD98D59D0}">
  <ds:schemaRefs>
    <ds:schemaRef ds:uri="http://schemas.microsoft.com/sharepoint/v3/contenttype/forms"/>
  </ds:schemaRefs>
</ds:datastoreItem>
</file>

<file path=customXml/itemProps4.xml><?xml version="1.0" encoding="utf-8"?>
<ds:datastoreItem xmlns:ds="http://schemas.openxmlformats.org/officeDocument/2006/customXml" ds:itemID="{370AB80D-88AE-4CFC-8D0F-4034005C6C20}">
  <ds:schemaRefs>
    <ds:schemaRef ds:uri="http://schemas.microsoft.com/office/2006/metadata/properties"/>
    <ds:schemaRef ds:uri="135208d6-9cee-48a2-b9f3-5ef77c72e2c1"/>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Cobiscorp 2013HD.thmx</Template>
  <TotalTime>9608</TotalTime>
  <Words>3219</Words>
  <Application>Microsoft Office PowerPoint</Application>
  <PresentationFormat>On-screen Show (16:10)</PresentationFormat>
  <Paragraphs>709</Paragraphs>
  <Slides>50</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ＭＳ Ｐゴシック</vt:lpstr>
      <vt:lpstr>Arial</vt:lpstr>
      <vt:lpstr>Arial Black</vt:lpstr>
      <vt:lpstr>Arial Narrow</vt:lpstr>
      <vt:lpstr>Calibri</vt:lpstr>
      <vt:lpstr>Courier New</vt:lpstr>
      <vt:lpstr>Helvetica Neue</vt:lpstr>
      <vt:lpstr>Impact</vt:lpstr>
      <vt:lpstr>Microsoft Yi Baiti</vt:lpstr>
      <vt:lpstr>Times New Roman</vt:lpstr>
      <vt:lpstr>Wingdings</vt:lpstr>
      <vt:lpstr>Cobiscorp 2013HD</vt:lpstr>
      <vt:lpstr>PowerPoint Presentation</vt:lpstr>
      <vt:lpstr>History</vt:lpstr>
      <vt:lpstr>Who are we?</vt:lpstr>
      <vt:lpstr>Who are we?</vt:lpstr>
      <vt:lpstr>Client Base: Banks</vt:lpstr>
      <vt:lpstr>Success Stories– Core Banking and Virtual Channels</vt:lpstr>
      <vt:lpstr>Clients: Alternative Finance Providers</vt:lpstr>
      <vt:lpstr>Recognized</vt:lpstr>
      <vt:lpstr>Mission and Vision</vt:lpstr>
      <vt:lpstr>The Ubiquitous Finance Ecosystem</vt:lpstr>
      <vt:lpstr>Our Solution</vt:lpstr>
      <vt:lpstr>Financial Ubiquity: Anywhere, Anytime, Anyone</vt:lpstr>
      <vt:lpstr>The Ubiquitous Finance Ecosystem</vt:lpstr>
      <vt:lpstr>UBIQUITOUS FINANCE</vt:lpstr>
      <vt:lpstr>Product Model: A Ubiquitous Finance Platform</vt:lpstr>
      <vt:lpstr>Service Model</vt:lpstr>
      <vt:lpstr>Industry trends- Forrester</vt:lpstr>
      <vt:lpstr>Industry trends - Forrester</vt:lpstr>
      <vt:lpstr>Mapping trends to COBIS</vt:lpstr>
      <vt:lpstr>Technical Architecture</vt:lpstr>
      <vt:lpstr>COBIS Service Architecture view</vt:lpstr>
      <vt:lpstr>CTS &amp; CIS</vt:lpstr>
      <vt:lpstr>User Interface and Usability</vt:lpstr>
      <vt:lpstr>User Interface – Computer Human Interaction</vt:lpstr>
      <vt:lpstr>Modern User Interface</vt:lpstr>
      <vt:lpstr>Application Mobility</vt:lpstr>
      <vt:lpstr>High Productivity Tools – COBIS Designer</vt:lpstr>
      <vt:lpstr>Products</vt:lpstr>
      <vt:lpstr>Product Families</vt:lpstr>
      <vt:lpstr>COBIS – Infrastructure</vt:lpstr>
      <vt:lpstr>COBIS – Core Banking</vt:lpstr>
      <vt:lpstr>COBIS – Core Banking</vt:lpstr>
      <vt:lpstr>Financial Products Administrator</vt:lpstr>
      <vt:lpstr>COBIS Workflow</vt:lpstr>
      <vt:lpstr>Consolidated Customer View</vt:lpstr>
      <vt:lpstr>Task Inbox</vt:lpstr>
      <vt:lpstr>COBIS - Business Rules Management System</vt:lpstr>
      <vt:lpstr>COBIS – Performance Monitor</vt:lpstr>
      <vt:lpstr>Mobile Platform</vt:lpstr>
      <vt:lpstr>Web Front- End (example)</vt:lpstr>
      <vt:lpstr>COBIS Transaction Banking</vt:lpstr>
      <vt:lpstr>COBIS Transaction Banking </vt:lpstr>
      <vt:lpstr>COBIS Transaction Banking</vt:lpstr>
      <vt:lpstr>COBIS – Virtual Banking</vt:lpstr>
      <vt:lpstr>COBIS – Commercial Internet Banking</vt:lpstr>
      <vt:lpstr>COBIS – Commercial Internet Banking</vt:lpstr>
      <vt:lpstr>COBIS – Retail Internet Banking</vt:lpstr>
      <vt:lpstr>COBIS – Retail Internet Banking</vt:lpstr>
      <vt:lpstr>Data Oceans (Editor)</vt:lpstr>
      <vt:lpstr>Data Oceans</vt:lpstr>
    </vt:vector>
  </TitlesOfParts>
  <Company>Cobiscorp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Santiago Garcés</dc:creator>
  <cp:lastModifiedBy>Thomas Brown</cp:lastModifiedBy>
  <cp:revision>93</cp:revision>
  <dcterms:created xsi:type="dcterms:W3CDTF">2014-05-06T14:49:03Z</dcterms:created>
  <dcterms:modified xsi:type="dcterms:W3CDTF">2016-03-28T20:21:19Z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0x01010037393128C1A5C040B0B0AAB1A5B66A93</vt:lpwstr>
  </property>
  <property fmtid="{D5CDD505-2E9C-101B-9397-08002B2CF9AE}" pid="3" name="_dlc_DocIdItemGuid">
    <vt:lpwstr>6c71c69f-b3bb-4989-a790-8c62e730620f</vt:lpwstr>
  </property>
</Properties>
</file>